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handoutMasterIdLst>
    <p:handoutMasterId r:id="rId10"/>
  </p:handoutMasterIdLst>
  <p:sldIdLst>
    <p:sldId id="562" r:id="rId3"/>
    <p:sldId id="563" r:id="rId4"/>
    <p:sldId id="566" r:id="rId5"/>
    <p:sldId id="567" r:id="rId6"/>
    <p:sldId id="568" r:id="rId7"/>
    <p:sldId id="569" r:id="rId8"/>
  </p:sldIdLst>
  <p:sldSz cx="12188825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0">
          <p15:clr>
            <a:srgbClr val="A4A3A4"/>
          </p15:clr>
        </p15:guide>
        <p15:guide id="2" orient="horz" pos="4080">
          <p15:clr>
            <a:srgbClr val="A4A3A4"/>
          </p15:clr>
        </p15:guide>
        <p15:guide id="3" pos="191">
          <p15:clr>
            <a:srgbClr val="A4A3A4"/>
          </p15:clr>
        </p15:guide>
        <p15:guide id="4" pos="74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C66"/>
    <a:srgbClr val="0071B9"/>
    <a:srgbClr val="9CB7D8"/>
    <a:srgbClr val="FF9900"/>
    <a:srgbClr val="775F55"/>
    <a:srgbClr val="B3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1" autoAdjust="0"/>
    <p:restoredTop sz="94127" autoAdjust="0"/>
  </p:normalViewPr>
  <p:slideViewPr>
    <p:cSldViewPr snapToGrid="0">
      <p:cViewPr varScale="1">
        <p:scale>
          <a:sx n="118" d="100"/>
          <a:sy n="118" d="100"/>
        </p:scale>
        <p:origin x="144" y="84"/>
      </p:cViewPr>
      <p:guideLst>
        <p:guide orient="horz" pos="600"/>
        <p:guide orient="horz" pos="4080"/>
        <p:guide pos="191"/>
        <p:guide pos="7463"/>
      </p:guideLst>
    </p:cSldViewPr>
  </p:slideViewPr>
  <p:outlineViewPr>
    <p:cViewPr>
      <p:scale>
        <a:sx n="33" d="100"/>
        <a:sy n="33" d="100"/>
      </p:scale>
      <p:origin x="0" y="108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BB9F6259-3595-4597-8D5C-49D001BECC51}" type="datetimeFigureOut">
              <a:rPr lang="en-US"/>
              <a:pPr>
                <a:defRPr/>
              </a:pPr>
              <a:t>7/23/2018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CBA48F1-1E3C-4F62-80A4-C7E797F6AF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2219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86101DE-638A-4F52-9425-099201340403}" type="datetimeFigureOut">
              <a:rPr lang="en-US"/>
              <a:pPr>
                <a:defRPr/>
              </a:pPr>
              <a:t>7/23/2018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97F06F1-D783-400E-BA32-8DF826673E78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8216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09707-4C2A-43E7-A569-73EA1376F372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6513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672FE4-A7AC-4710-9810-991C926AFB9D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7388"/>
            <a:ext cx="6089650" cy="3427412"/>
          </a:xfrm>
          <a:ln/>
        </p:spPr>
      </p:sp>
      <p:sp>
        <p:nvSpPr>
          <p:cNvPr id="4100" name="Notes Placeholder 4"/>
          <p:cNvSpPr>
            <a:spLocks noGrp="1"/>
          </p:cNvSpPr>
          <p:nvPr/>
        </p:nvSpPr>
        <p:spPr bwMode="auto">
          <a:xfrm>
            <a:off x="913805" y="4343704"/>
            <a:ext cx="5030391" cy="4113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9" tIns="45711" rIns="91419" bIns="45711"/>
          <a:lstStyle/>
          <a:p>
            <a:pPr>
              <a:spcBef>
                <a:spcPct val="30000"/>
              </a:spcBef>
            </a:pPr>
            <a:endParaRPr lang="en-US" sz="120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454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087438"/>
            <a:ext cx="12188825" cy="577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6"/>
          <p:cNvGrpSpPr>
            <a:grpSpLocks/>
          </p:cNvGrpSpPr>
          <p:nvPr userDrawn="1"/>
        </p:nvGrpSpPr>
        <p:grpSpPr bwMode="auto">
          <a:xfrm>
            <a:off x="0" y="6062663"/>
            <a:ext cx="12188825" cy="795337"/>
            <a:chOff x="0" y="6573299"/>
            <a:chExt cx="12188824" cy="284701"/>
          </a:xfrm>
        </p:grpSpPr>
        <p:sp>
          <p:nvSpPr>
            <p:cNvPr id="6" name="Rectangle 49"/>
            <p:cNvSpPr/>
            <p:nvPr userDrawn="1"/>
          </p:nvSpPr>
          <p:spPr>
            <a:xfrm flipH="1">
              <a:off x="12020549" y="6573299"/>
              <a:ext cx="168275" cy="284701"/>
            </a:xfrm>
            <a:prstGeom prst="rect">
              <a:avLst/>
            </a:prstGeom>
            <a:solidFill>
              <a:srgbClr val="0071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dirty="0"/>
            </a:p>
          </p:txBody>
        </p:sp>
        <p:sp>
          <p:nvSpPr>
            <p:cNvPr id="7" name="Rectangle 50"/>
            <p:cNvSpPr/>
            <p:nvPr userDrawn="1"/>
          </p:nvSpPr>
          <p:spPr>
            <a:xfrm flipH="1">
              <a:off x="11812587" y="6573299"/>
              <a:ext cx="168275" cy="284701"/>
            </a:xfrm>
            <a:prstGeom prst="rect">
              <a:avLst/>
            </a:prstGeom>
            <a:solidFill>
              <a:srgbClr val="0071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dirty="0"/>
            </a:p>
          </p:txBody>
        </p:sp>
        <p:sp>
          <p:nvSpPr>
            <p:cNvPr id="8" name="Rectangle 51"/>
            <p:cNvSpPr/>
            <p:nvPr userDrawn="1"/>
          </p:nvSpPr>
          <p:spPr>
            <a:xfrm flipH="1">
              <a:off x="11603037" y="6573299"/>
              <a:ext cx="168275" cy="284701"/>
            </a:xfrm>
            <a:prstGeom prst="rect">
              <a:avLst/>
            </a:prstGeom>
            <a:solidFill>
              <a:srgbClr val="0071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dirty="0"/>
            </a:p>
          </p:txBody>
        </p:sp>
        <p:sp>
          <p:nvSpPr>
            <p:cNvPr id="9" name="Rectangle 52"/>
            <p:cNvSpPr/>
            <p:nvPr userDrawn="1"/>
          </p:nvSpPr>
          <p:spPr>
            <a:xfrm flipH="1">
              <a:off x="11395074" y="6573299"/>
              <a:ext cx="168275" cy="284701"/>
            </a:xfrm>
            <a:prstGeom prst="rect">
              <a:avLst/>
            </a:prstGeom>
            <a:solidFill>
              <a:srgbClr val="0071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dirty="0"/>
            </a:p>
          </p:txBody>
        </p:sp>
        <p:sp>
          <p:nvSpPr>
            <p:cNvPr id="10" name="Rectangle 53"/>
            <p:cNvSpPr/>
            <p:nvPr userDrawn="1"/>
          </p:nvSpPr>
          <p:spPr>
            <a:xfrm>
              <a:off x="0" y="6573299"/>
              <a:ext cx="11353799" cy="284701"/>
            </a:xfrm>
            <a:prstGeom prst="rect">
              <a:avLst/>
            </a:prstGeom>
            <a:solidFill>
              <a:srgbClr val="0071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dirty="0"/>
            </a:p>
          </p:txBody>
        </p:sp>
      </p:grpSp>
      <p:sp>
        <p:nvSpPr>
          <p:cNvPr id="11" name="Rectangle 18"/>
          <p:cNvSpPr/>
          <p:nvPr userDrawn="1"/>
        </p:nvSpPr>
        <p:spPr>
          <a:xfrm>
            <a:off x="0" y="1588"/>
            <a:ext cx="12193588" cy="71437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kern="0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2" name="Picture 6" descr="C:\Users\bijay.b\Desktop\Bijay Personal\DIPA\Dipa\ITC logo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0871200" y="93663"/>
            <a:ext cx="1225550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7"/>
          <p:cNvSpPr txBox="1"/>
          <p:nvPr userDrawn="1"/>
        </p:nvSpPr>
        <p:spPr bwMode="gray">
          <a:xfrm>
            <a:off x="4135438" y="6534150"/>
            <a:ext cx="3849687" cy="24606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+mj-lt"/>
                <a:cs typeface="Arial" pitchFamily="34" charset="0"/>
              </a:rPr>
              <a:t>This report is solely for internal use.  No part of it may be circulated, quoted, or reproduced </a:t>
            </a:r>
            <a:br>
              <a:rPr lang="en-US" sz="800" dirty="0">
                <a:solidFill>
                  <a:schemeClr val="bg1">
                    <a:lumMod val="85000"/>
                  </a:schemeClr>
                </a:solidFill>
                <a:latin typeface="+mj-lt"/>
                <a:cs typeface="Arial" pitchFamily="34" charset="0"/>
              </a:rPr>
            </a:b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+mj-lt"/>
                <a:cs typeface="Arial" pitchFamily="34" charset="0"/>
              </a:rPr>
              <a:t>for distribution outside the organization without prior written approval from ITC Infotech. </a:t>
            </a:r>
          </a:p>
        </p:txBody>
      </p:sp>
      <p:pic>
        <p:nvPicPr>
          <p:cNvPr id="14" name="Picture 48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25438" y="79375"/>
            <a:ext cx="3694112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13267" y="4791632"/>
            <a:ext cx="11523133" cy="677108"/>
          </a:xfrm>
        </p:spPr>
        <p:txBody>
          <a:bodyPr/>
          <a:lstStyle>
            <a:lvl1pPr algn="ctr">
              <a:defRPr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311079" y="5578638"/>
            <a:ext cx="11533788" cy="369332"/>
          </a:xfrm>
        </p:spPr>
        <p:txBody>
          <a:bodyPr/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4800" y="6627813"/>
            <a:ext cx="1054100" cy="152400"/>
          </a:xfrm>
        </p:spPr>
        <p:txBody>
          <a:bodyPr/>
          <a:lstStyle>
            <a:lvl1pPr>
              <a:defRPr smtClean="0">
                <a:solidFill>
                  <a:schemeClr val="bg1">
                    <a:lumMod val="8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IN" dirty="0"/>
              <a:t>© 2016 ITC Infotech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438275" y="6627813"/>
            <a:ext cx="150813" cy="152400"/>
          </a:xfrm>
        </p:spPr>
        <p:txBody>
          <a:bodyPr/>
          <a:lstStyle>
            <a:lvl1pPr>
              <a:defRPr smtClean="0">
                <a:solidFill>
                  <a:schemeClr val="bg1">
                    <a:lumMod val="8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CE415C74-5099-4632-8DB3-1C2C387BC3B8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 userDrawn="1">
            <p:ph type="sldNum" sz="quarter" idx="4"/>
          </p:nvPr>
        </p:nvSpPr>
        <p:spPr>
          <a:xfrm>
            <a:off x="9616583" y="6553200"/>
            <a:ext cx="2539339" cy="30480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8ADC16E-84E1-4FC0-A6D2-85FF73825BE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572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 userDrawn="1">
            <p:ph type="sldNum" sz="quarter" idx="4"/>
          </p:nvPr>
        </p:nvSpPr>
        <p:spPr>
          <a:xfrm>
            <a:off x="9616583" y="6553200"/>
            <a:ext cx="2539339" cy="30480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8ADC16E-84E1-4FC0-A6D2-85FF73825BE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390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0912" y="88900"/>
            <a:ext cx="9446339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162" y="1295400"/>
            <a:ext cx="10360501" cy="47244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33A8BB-9A77-4F8F-8E01-A6D334D61965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042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162" y="1447800"/>
            <a:ext cx="5078677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195986" y="1447800"/>
            <a:ext cx="5078677" cy="46482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sz="1200" dirty="0">
              <a:solidFill>
                <a:prstClr val="black"/>
              </a:solidFill>
              <a:latin typeface="Futura Bk BT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B0E84E-8D4D-4337-9249-F578907645F9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475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4" b="35632"/>
          <a:stretch/>
        </p:blipFill>
        <p:spPr>
          <a:xfrm>
            <a:off x="0" y="0"/>
            <a:ext cx="12188825" cy="4934856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-2" y="4861341"/>
            <a:ext cx="12188828" cy="312057"/>
            <a:chOff x="-1" y="4610742"/>
            <a:chExt cx="12188827" cy="570858"/>
          </a:xfrm>
        </p:grpSpPr>
        <p:sp>
          <p:nvSpPr>
            <p:cNvPr id="30" name="Rectangle 29"/>
            <p:cNvSpPr/>
            <p:nvPr userDrawn="1"/>
          </p:nvSpPr>
          <p:spPr>
            <a:xfrm>
              <a:off x="6081714" y="4610742"/>
              <a:ext cx="6107112" cy="570858"/>
            </a:xfrm>
            <a:prstGeom prst="rect">
              <a:avLst/>
            </a:prstGeom>
            <a:solidFill>
              <a:srgbClr val="642882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750" kern="0" dirty="0">
                <a:solidFill>
                  <a:srgbClr val="000000"/>
                </a:solidFill>
                <a:latin typeface="Futura Bk BT" pitchFamily="34" charset="0"/>
              </a:endParaRP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-1" y="4610742"/>
              <a:ext cx="6091279" cy="570858"/>
            </a:xfrm>
            <a:prstGeom prst="rect">
              <a:avLst/>
            </a:prstGeom>
            <a:solidFill>
              <a:srgbClr val="C8DC28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750" kern="0" dirty="0">
                <a:solidFill>
                  <a:srgbClr val="000000"/>
                </a:solidFill>
                <a:latin typeface="Futura Bk BT" pitchFamily="34" charset="0"/>
              </a:endParaRPr>
            </a:p>
          </p:txBody>
        </p:sp>
      </p:grpSp>
      <p:sp>
        <p:nvSpPr>
          <p:cNvPr id="29" name="Title 5"/>
          <p:cNvSpPr txBox="1">
            <a:spLocks/>
          </p:cNvSpPr>
          <p:nvPr/>
        </p:nvSpPr>
        <p:spPr bwMode="gray">
          <a:xfrm>
            <a:off x="10558369" y="4887581"/>
            <a:ext cx="1511952" cy="230832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1pPr>
          </a:lstStyle>
          <a:p>
            <a:pPr algn="r">
              <a:defRPr/>
            </a:pPr>
            <a:r>
              <a:rPr lang="en-US" sz="1500" dirty="0">
                <a:solidFill>
                  <a:srgbClr val="FFFFFF"/>
                </a:solidFill>
                <a:latin typeface="Calibri Light"/>
              </a:rPr>
              <a:t>Digitaligence@work</a:t>
            </a:r>
          </a:p>
        </p:txBody>
      </p:sp>
      <p:pic>
        <p:nvPicPr>
          <p:cNvPr id="32" name="Picture 6" descr="ITC Infotech_logo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866482" y="5297814"/>
            <a:ext cx="2455863" cy="1321649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Rectangle 32"/>
          <p:cNvSpPr/>
          <p:nvPr userDrawn="1"/>
        </p:nvSpPr>
        <p:spPr>
          <a:xfrm>
            <a:off x="0" y="3670854"/>
            <a:ext cx="12188825" cy="1192695"/>
          </a:xfrm>
          <a:prstGeom prst="rect">
            <a:avLst/>
          </a:prstGeom>
          <a:solidFill>
            <a:srgbClr val="000000">
              <a:alpha val="5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750" kern="0" dirty="0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304720" y="4072452"/>
            <a:ext cx="11438790" cy="415627"/>
          </a:xfrm>
        </p:spPr>
        <p:txBody>
          <a:bodyPr wrap="square" lIns="0" tIns="0" rIns="0" bIns="0" anchor="ctr">
            <a:spAutoFit/>
          </a:bodyPr>
          <a:lstStyle>
            <a:lvl1pPr algn="ctr">
              <a:defRPr sz="2701" b="1">
                <a:solidFill>
                  <a:schemeClr val="bg1"/>
                </a:solidFill>
                <a:effectLst/>
                <a:latin typeface="+mj-lt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8" name="Footer Placeholder 4"/>
          <p:cNvSpPr>
            <a:spLocks noGrp="1"/>
          </p:cNvSpPr>
          <p:nvPr userDrawn="1">
            <p:ph type="ftr" sz="quarter" idx="11"/>
          </p:nvPr>
        </p:nvSpPr>
        <p:spPr bwMode="gray">
          <a:xfrm>
            <a:off x="304721" y="6686938"/>
            <a:ext cx="1755289" cy="115416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l">
              <a:defRPr sz="7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©2017 ITC Infotech. All Rights Reserved.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 userDrawn="1">
            <p:ph type="sldNum" sz="quarter" idx="12"/>
          </p:nvPr>
        </p:nvSpPr>
        <p:spPr bwMode="gray">
          <a:xfrm>
            <a:off x="11733228" y="6686938"/>
            <a:ext cx="117019" cy="115416"/>
          </a:xfrm>
        </p:spPr>
        <p:txBody>
          <a:bodyPr wrap="none" lIns="0" tIns="0" rIns="0" bIns="0" anchor="b">
            <a:spAutoFit/>
          </a:bodyPr>
          <a:lstStyle>
            <a:lvl1pPr>
              <a:defRPr sz="7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53CF2EA8-35F1-4A35-9763-13466C1417DD}" type="slidenum">
              <a:rPr lang="en-IN" smtClean="0">
                <a:solidFill>
                  <a:srgbClr val="000000"/>
                </a:solidFill>
              </a:rPr>
              <a:pPr/>
              <a:t>‹#›</a:t>
            </a:fld>
            <a:endParaRPr lang="en-IN" dirty="0">
              <a:solidFill>
                <a:srgbClr val="000000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0871111" y="86711"/>
            <a:ext cx="979136" cy="898920"/>
            <a:chOff x="10972801" y="86711"/>
            <a:chExt cx="979136" cy="898920"/>
          </a:xfrm>
        </p:grpSpPr>
        <p:sp>
          <p:nvSpPr>
            <p:cNvPr id="37" name="Rectangle 36"/>
            <p:cNvSpPr/>
            <p:nvPr userDrawn="1"/>
          </p:nvSpPr>
          <p:spPr>
            <a:xfrm>
              <a:off x="11481621" y="86711"/>
              <a:ext cx="470316" cy="420786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0" dirty="0">
                <a:solidFill>
                  <a:srgbClr val="000000"/>
                </a:solidFill>
              </a:endParaRPr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10972801" y="564845"/>
              <a:ext cx="469097" cy="420786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7606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6"/>
          <p:cNvSpPr/>
          <p:nvPr userDrawn="1"/>
        </p:nvSpPr>
        <p:spPr>
          <a:xfrm flipH="1">
            <a:off x="12020550" y="6573838"/>
            <a:ext cx="168275" cy="284162"/>
          </a:xfrm>
          <a:prstGeom prst="rect">
            <a:avLst/>
          </a:prstGeom>
          <a:solidFill>
            <a:srgbClr val="0071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5" name="Rectangle 37"/>
          <p:cNvSpPr/>
          <p:nvPr userDrawn="1"/>
        </p:nvSpPr>
        <p:spPr>
          <a:xfrm flipH="1">
            <a:off x="11812588" y="6573838"/>
            <a:ext cx="168275" cy="284162"/>
          </a:xfrm>
          <a:prstGeom prst="rect">
            <a:avLst/>
          </a:prstGeom>
          <a:solidFill>
            <a:srgbClr val="0071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6" name="Rectangle 38"/>
          <p:cNvSpPr/>
          <p:nvPr userDrawn="1"/>
        </p:nvSpPr>
        <p:spPr>
          <a:xfrm flipH="1">
            <a:off x="11603038" y="6573838"/>
            <a:ext cx="168275" cy="284162"/>
          </a:xfrm>
          <a:prstGeom prst="rect">
            <a:avLst/>
          </a:prstGeom>
          <a:solidFill>
            <a:srgbClr val="0071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7" name="Rectangle 39"/>
          <p:cNvSpPr/>
          <p:nvPr userDrawn="1"/>
        </p:nvSpPr>
        <p:spPr>
          <a:xfrm flipH="1">
            <a:off x="11395075" y="6573838"/>
            <a:ext cx="168275" cy="284162"/>
          </a:xfrm>
          <a:prstGeom prst="rect">
            <a:avLst/>
          </a:prstGeom>
          <a:solidFill>
            <a:srgbClr val="0071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8" name="Rectangle 6"/>
          <p:cNvSpPr/>
          <p:nvPr userDrawn="1"/>
        </p:nvSpPr>
        <p:spPr>
          <a:xfrm>
            <a:off x="0" y="6573838"/>
            <a:ext cx="11353800" cy="284162"/>
          </a:xfrm>
          <a:prstGeom prst="rect">
            <a:avLst/>
          </a:prstGeom>
          <a:solidFill>
            <a:srgbClr val="0071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9" name="Rectangle 7"/>
          <p:cNvSpPr/>
          <p:nvPr userDrawn="1"/>
        </p:nvSpPr>
        <p:spPr>
          <a:xfrm>
            <a:off x="0" y="1588"/>
            <a:ext cx="12193588" cy="71437"/>
          </a:xfrm>
          <a:prstGeom prst="rect">
            <a:avLst/>
          </a:prstGeom>
          <a:solidFill>
            <a:srgbClr val="0071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pic>
        <p:nvPicPr>
          <p:cNvPr id="10" name="Picture 6" descr="C:\Users\bijay.b\Desktop\Bijay Personal\DIPA\Dipa\ITC logo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764838" y="146050"/>
            <a:ext cx="1331912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55698"/>
            <a:ext cx="10350028" cy="492443"/>
          </a:xfrm>
        </p:spPr>
        <p:txBody>
          <a:bodyPr anchor="t"/>
          <a:lstStyle>
            <a:lvl1pPr algn="l">
              <a:defRPr sz="3200">
                <a:solidFill>
                  <a:schemeClr val="accent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0" y="952501"/>
            <a:ext cx="11579384" cy="1692771"/>
          </a:xfrm>
        </p:spPr>
        <p:txBody>
          <a:bodyPr/>
          <a:lstStyle>
            <a:lvl1pPr>
              <a:defRPr sz="1800"/>
            </a:lvl1pPr>
            <a:lvl2pPr>
              <a:buClr>
                <a:schemeClr val="accent2">
                  <a:lumMod val="25000"/>
                </a:schemeClr>
              </a:buClr>
              <a:defRPr sz="1800"/>
            </a:lvl2pPr>
            <a:lvl3pPr>
              <a:buClr>
                <a:schemeClr val="accent2">
                  <a:lumMod val="25000"/>
                </a:schemeClr>
              </a:buClr>
              <a:defRPr sz="1800"/>
            </a:lvl3pPr>
            <a:lvl4pPr>
              <a:buClr>
                <a:schemeClr val="accent2">
                  <a:lumMod val="25000"/>
                </a:schemeClr>
              </a:buClr>
              <a:defRPr sz="1800"/>
            </a:lvl4pPr>
            <a:lvl5pPr>
              <a:buClr>
                <a:schemeClr val="accent2">
                  <a:lumMod val="25000"/>
                </a:schemeClr>
              </a:buCl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  <a:endParaRPr lang="en-IN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4800" y="6627813"/>
            <a:ext cx="1054100" cy="152400"/>
          </a:xfrm>
        </p:spPr>
        <p:txBody>
          <a:bodyPr/>
          <a:lstStyle>
            <a:lvl1pPr>
              <a:defRPr smtClean="0">
                <a:solidFill>
                  <a:schemeClr val="bg1">
                    <a:lumMod val="8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IN" dirty="0"/>
              <a:t>© 2016 ITC Infotech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438275" y="6627813"/>
            <a:ext cx="150813" cy="152400"/>
          </a:xfrm>
        </p:spPr>
        <p:txBody>
          <a:bodyPr/>
          <a:lstStyle>
            <a:lvl1pPr>
              <a:defRPr smtClean="0">
                <a:solidFill>
                  <a:schemeClr val="bg1">
                    <a:lumMod val="8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F089F543-6E44-4CBA-B47A-E2476FA78F4D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908050"/>
            <a:ext cx="12188825" cy="594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35"/>
          <p:cNvGrpSpPr/>
          <p:nvPr userDrawn="1"/>
        </p:nvGrpSpPr>
        <p:grpSpPr>
          <a:xfrm>
            <a:off x="0" y="5457371"/>
            <a:ext cx="12188824" cy="1400629"/>
            <a:chOff x="0" y="6573299"/>
            <a:chExt cx="12188824" cy="284701"/>
          </a:xfrm>
          <a:solidFill>
            <a:srgbClr val="000000">
              <a:alpha val="50196"/>
            </a:srgbClr>
          </a:solidFill>
        </p:grpSpPr>
        <p:sp>
          <p:nvSpPr>
            <p:cNvPr id="5" name="Rectangle 36"/>
            <p:cNvSpPr/>
            <p:nvPr/>
          </p:nvSpPr>
          <p:spPr>
            <a:xfrm flipH="1">
              <a:off x="12020549" y="6573299"/>
              <a:ext cx="168275" cy="284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dirty="0"/>
            </a:p>
          </p:txBody>
        </p:sp>
        <p:sp>
          <p:nvSpPr>
            <p:cNvPr id="6" name="Rectangle 37"/>
            <p:cNvSpPr/>
            <p:nvPr/>
          </p:nvSpPr>
          <p:spPr>
            <a:xfrm flipH="1">
              <a:off x="11811854" y="6573299"/>
              <a:ext cx="168275" cy="284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dirty="0"/>
            </a:p>
          </p:txBody>
        </p:sp>
        <p:sp>
          <p:nvSpPr>
            <p:cNvPr id="7" name="Rectangle 38"/>
            <p:cNvSpPr/>
            <p:nvPr/>
          </p:nvSpPr>
          <p:spPr>
            <a:xfrm flipH="1">
              <a:off x="11603159" y="6573299"/>
              <a:ext cx="168275" cy="284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dirty="0"/>
            </a:p>
          </p:txBody>
        </p:sp>
        <p:sp>
          <p:nvSpPr>
            <p:cNvPr id="8" name="Rectangle 39"/>
            <p:cNvSpPr/>
            <p:nvPr/>
          </p:nvSpPr>
          <p:spPr>
            <a:xfrm flipH="1">
              <a:off x="11394464" y="6573299"/>
              <a:ext cx="168275" cy="284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dirty="0"/>
            </a:p>
          </p:txBody>
        </p:sp>
        <p:sp>
          <p:nvSpPr>
            <p:cNvPr id="9" name="Rectangle 40"/>
            <p:cNvSpPr/>
            <p:nvPr/>
          </p:nvSpPr>
          <p:spPr>
            <a:xfrm>
              <a:off x="0" y="6573299"/>
              <a:ext cx="11354043" cy="284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dirty="0"/>
            </a:p>
          </p:txBody>
        </p:sp>
      </p:grpSp>
      <p:pic>
        <p:nvPicPr>
          <p:cNvPr id="10" name="Picture 6" descr="C:\Users\bijay.b\Desktop\Bijay Personal\DIPA\Dipa\ITC logo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0764838" y="146050"/>
            <a:ext cx="1331912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1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25438" y="79375"/>
            <a:ext cx="3694112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0" y="5849909"/>
            <a:ext cx="10759520" cy="615553"/>
          </a:xfrm>
        </p:spPr>
        <p:txBody>
          <a:bodyPr rtlCol="0"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lang="en-IN" sz="4000" b="1" kern="1200" spc="300" dirty="0">
                <a:solidFill>
                  <a:schemeClr val="bg1"/>
                </a:solidFill>
                <a:effectLst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4800" y="6627813"/>
            <a:ext cx="1054100" cy="152400"/>
          </a:xfrm>
        </p:spPr>
        <p:txBody>
          <a:bodyPr/>
          <a:lstStyle>
            <a:lvl1pPr>
              <a:defRPr smtClean="0">
                <a:solidFill>
                  <a:schemeClr val="bg1">
                    <a:lumMod val="8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IN" dirty="0"/>
              <a:t>© 2016 ITC Infotech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438275" y="6627813"/>
            <a:ext cx="150813" cy="152400"/>
          </a:xfrm>
        </p:spPr>
        <p:txBody>
          <a:bodyPr/>
          <a:lstStyle>
            <a:lvl1pPr>
              <a:defRPr smtClean="0">
                <a:solidFill>
                  <a:schemeClr val="bg1">
                    <a:lumMod val="8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0FCB3D80-AFBA-4000-A53F-17720C7952CA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720" y="111141"/>
            <a:ext cx="9852634" cy="369332"/>
          </a:xfrm>
        </p:spPr>
        <p:txBody>
          <a:bodyPr rtlCol="0" anchor="t"/>
          <a:lstStyle>
            <a:lvl1pPr algn="l" defTabSz="914400" rtl="0" eaLnBrk="1" latinLnBrk="0" hangingPunct="1">
              <a:spcBef>
                <a:spcPct val="0"/>
              </a:spcBef>
              <a:buNone/>
              <a:defRPr lang="en-IN" sz="2400" b="1" kern="1200" dirty="0">
                <a:solidFill>
                  <a:schemeClr val="accent2">
                    <a:lumMod val="25000"/>
                  </a:schemeClr>
                </a:solidFill>
                <a:effectLst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dirty="0"/>
              <a:t>© 2016 ITC Infotech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E08FA-F71E-47F7-BEB5-D14D5A72DB35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o Starwoo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720" y="111141"/>
            <a:ext cx="9852634" cy="369332"/>
          </a:xfrm>
        </p:spPr>
        <p:txBody>
          <a:bodyPr rtlCol="0" anchor="t"/>
          <a:lstStyle>
            <a:lvl1pPr algn="l" defTabSz="914400" rtl="0" eaLnBrk="1" latinLnBrk="0" hangingPunct="1">
              <a:spcBef>
                <a:spcPct val="0"/>
              </a:spcBef>
              <a:buNone/>
              <a:defRPr lang="en-IN" sz="2400" b="1" kern="1200" dirty="0">
                <a:solidFill>
                  <a:schemeClr val="accent2">
                    <a:lumMod val="25000"/>
                  </a:schemeClr>
                </a:solidFill>
                <a:effectLst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>
                <a:latin typeface="+mj-lt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IN" dirty="0"/>
              <a:t>© 2016 ITC Infotech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1F83C80E-42A6-4CF3-BEC0-9577A0C6F218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4" b="35632"/>
          <a:stretch/>
        </p:blipFill>
        <p:spPr>
          <a:xfrm>
            <a:off x="0" y="0"/>
            <a:ext cx="12188825" cy="4934856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-2" y="4861341"/>
            <a:ext cx="12188828" cy="312057"/>
            <a:chOff x="-1" y="4610742"/>
            <a:chExt cx="12188827" cy="570858"/>
          </a:xfrm>
        </p:grpSpPr>
        <p:sp>
          <p:nvSpPr>
            <p:cNvPr id="30" name="Rectangle 29"/>
            <p:cNvSpPr/>
            <p:nvPr userDrawn="1"/>
          </p:nvSpPr>
          <p:spPr>
            <a:xfrm>
              <a:off x="6081714" y="4610742"/>
              <a:ext cx="6107112" cy="570858"/>
            </a:xfrm>
            <a:prstGeom prst="rect">
              <a:avLst/>
            </a:prstGeom>
            <a:solidFill>
              <a:srgbClr val="642882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750" kern="0" dirty="0">
                <a:solidFill>
                  <a:srgbClr val="000000"/>
                </a:solidFill>
              </a:endParaRP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-1" y="4610742"/>
              <a:ext cx="6091279" cy="570858"/>
            </a:xfrm>
            <a:prstGeom prst="rect">
              <a:avLst/>
            </a:prstGeom>
            <a:solidFill>
              <a:srgbClr val="C8DC28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750" kern="0" dirty="0">
                <a:solidFill>
                  <a:srgbClr val="000000"/>
                </a:solidFill>
              </a:endParaRPr>
            </a:p>
          </p:txBody>
        </p:sp>
      </p:grpSp>
      <p:sp>
        <p:nvSpPr>
          <p:cNvPr id="29" name="Title 5"/>
          <p:cNvSpPr txBox="1">
            <a:spLocks/>
          </p:cNvSpPr>
          <p:nvPr/>
        </p:nvSpPr>
        <p:spPr bwMode="gray">
          <a:xfrm>
            <a:off x="10558369" y="4887581"/>
            <a:ext cx="1511952" cy="230832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1pPr>
          </a:lstStyle>
          <a:p>
            <a:pPr algn="r">
              <a:defRPr/>
            </a:pPr>
            <a:r>
              <a:rPr lang="en-US" sz="1500" dirty="0">
                <a:solidFill>
                  <a:srgbClr val="FFFFFF"/>
                </a:solidFill>
                <a:latin typeface="Calibri Light"/>
              </a:rPr>
              <a:t>Digitaligence@work</a:t>
            </a:r>
          </a:p>
        </p:txBody>
      </p:sp>
      <p:pic>
        <p:nvPicPr>
          <p:cNvPr id="32" name="Picture 6" descr="ITC Infotech_logo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866482" y="5297814"/>
            <a:ext cx="2455863" cy="1321649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Rectangle 32"/>
          <p:cNvSpPr/>
          <p:nvPr userDrawn="1"/>
        </p:nvSpPr>
        <p:spPr>
          <a:xfrm>
            <a:off x="0" y="3670854"/>
            <a:ext cx="12188825" cy="1192695"/>
          </a:xfrm>
          <a:prstGeom prst="rect">
            <a:avLst/>
          </a:prstGeom>
          <a:solidFill>
            <a:srgbClr val="000000">
              <a:alpha val="5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750" kern="0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304720" y="4072452"/>
            <a:ext cx="11438790" cy="415627"/>
          </a:xfrm>
        </p:spPr>
        <p:txBody>
          <a:bodyPr wrap="square" lIns="0" tIns="0" rIns="0" bIns="0" anchor="ctr">
            <a:spAutoFit/>
          </a:bodyPr>
          <a:lstStyle>
            <a:lvl1pPr algn="ctr">
              <a:defRPr sz="2701" b="1">
                <a:solidFill>
                  <a:schemeClr val="bg1"/>
                </a:solidFill>
                <a:effectLst/>
                <a:latin typeface="+mj-lt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8" name="Footer Placeholder 4"/>
          <p:cNvSpPr>
            <a:spLocks noGrp="1"/>
          </p:cNvSpPr>
          <p:nvPr userDrawn="1">
            <p:ph type="ftr" sz="quarter" idx="11"/>
          </p:nvPr>
        </p:nvSpPr>
        <p:spPr bwMode="gray">
          <a:xfrm>
            <a:off x="304721" y="6686938"/>
            <a:ext cx="1585370" cy="115416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l">
              <a:defRPr sz="7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©2017 ITC Infotech. All Rights Reserved.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 userDrawn="1">
            <p:ph type="sldNum" sz="quarter" idx="12"/>
          </p:nvPr>
        </p:nvSpPr>
        <p:spPr bwMode="gray">
          <a:xfrm>
            <a:off x="11738037" y="6686938"/>
            <a:ext cx="112210" cy="115416"/>
          </a:xfrm>
        </p:spPr>
        <p:txBody>
          <a:bodyPr wrap="none" lIns="0" tIns="0" rIns="0" bIns="0" anchor="b">
            <a:spAutoFit/>
          </a:bodyPr>
          <a:lstStyle>
            <a:lvl1pPr>
              <a:defRPr sz="7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53CF2EA8-35F1-4A35-9763-13466C1417DD}" type="slidenum">
              <a:rPr lang="en-IN" smtClean="0">
                <a:solidFill>
                  <a:srgbClr val="000000"/>
                </a:solidFill>
              </a:rPr>
              <a:pPr/>
              <a:t>‹#›</a:t>
            </a:fld>
            <a:endParaRPr lang="en-IN" dirty="0">
              <a:solidFill>
                <a:srgbClr val="000000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0871111" y="86711"/>
            <a:ext cx="979136" cy="898920"/>
            <a:chOff x="10972801" y="86711"/>
            <a:chExt cx="979136" cy="898920"/>
          </a:xfrm>
        </p:grpSpPr>
        <p:sp>
          <p:nvSpPr>
            <p:cNvPr id="37" name="Rectangle 36"/>
            <p:cNvSpPr/>
            <p:nvPr userDrawn="1"/>
          </p:nvSpPr>
          <p:spPr>
            <a:xfrm>
              <a:off x="11481621" y="86711"/>
              <a:ext cx="470316" cy="420786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0" dirty="0">
                <a:solidFill>
                  <a:srgbClr val="000000"/>
                </a:solidFill>
              </a:endParaRPr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10972801" y="564845"/>
              <a:ext cx="469097" cy="420786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5718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3"/>
          <p:cNvSpPr>
            <a:spLocks noGrp="1"/>
          </p:cNvSpPr>
          <p:nvPr userDrawn="1">
            <p:ph type="sldNum" sz="quarter" idx="4"/>
          </p:nvPr>
        </p:nvSpPr>
        <p:spPr>
          <a:xfrm>
            <a:off x="9616583" y="6553200"/>
            <a:ext cx="2539339" cy="30480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8ADC16E-84E1-4FC0-A6D2-85FF73825BE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984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 userDrawn="1">
            <p:ph type="sldNum" sz="quarter" idx="4"/>
          </p:nvPr>
        </p:nvSpPr>
        <p:spPr>
          <a:xfrm>
            <a:off x="9616583" y="6553200"/>
            <a:ext cx="2539339" cy="30480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8ADC16E-84E1-4FC0-A6D2-85FF73825BE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635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0436" y="1047750"/>
            <a:ext cx="5292404" cy="52197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047750"/>
            <a:ext cx="5292405" cy="52197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3"/>
          <p:cNvSpPr>
            <a:spLocks noGrp="1"/>
          </p:cNvSpPr>
          <p:nvPr userDrawn="1">
            <p:ph type="sldNum" sz="quarter" idx="4"/>
          </p:nvPr>
        </p:nvSpPr>
        <p:spPr>
          <a:xfrm>
            <a:off x="9616583" y="6553200"/>
            <a:ext cx="2539339" cy="30480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8ADC16E-84E1-4FC0-A6D2-85FF73825BE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2801" y="88900"/>
            <a:ext cx="10104451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4015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8.jpeg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997075" y="357188"/>
            <a:ext cx="98536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71463" y="952500"/>
            <a:ext cx="11579225" cy="153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285538" y="6627813"/>
            <a:ext cx="565150" cy="152400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dirty="0">
                <a:solidFill>
                  <a:schemeClr val="bg1">
                    <a:lumMod val="6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" y="6626325"/>
            <a:ext cx="1054776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bg1">
                    <a:lumMod val="6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IN" dirty="0"/>
              <a:t>© 2016 ITC Infotech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19800" y="6627813"/>
            <a:ext cx="149225" cy="152400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bg1">
                    <a:lumMod val="6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>
              <a:defRPr/>
            </a:pPr>
            <a:fld id="{45F3B380-CEFE-4761-9052-39F56C4A084A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4" r:id="rId4"/>
    <p:sldLayoutId id="2147483658" r:id="rId5"/>
    <p:sldLayoutId id="2147483659" r:id="rId6"/>
  </p:sldLayoutIdLst>
  <p:hf hdr="0" dt="0"/>
  <p:txStyles>
    <p:titleStyle>
      <a:lvl1pPr algn="r" rtl="0" fontAlgn="base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+mj-ea"/>
          <a:cs typeface="Arial" pitchFamily="34" charset="0"/>
        </a:defRPr>
      </a:lvl1pPr>
      <a:lvl2pPr algn="r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cs typeface="Arial" charset="0"/>
        </a:defRPr>
      </a:lvl2pPr>
      <a:lvl3pPr algn="r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cs typeface="Arial" charset="0"/>
        </a:defRPr>
      </a:lvl3pPr>
      <a:lvl4pPr algn="r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cs typeface="Arial" charset="0"/>
        </a:defRPr>
      </a:lvl4pPr>
      <a:lvl5pPr algn="r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cs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cs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cs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cs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cs typeface="Arial" charset="0"/>
        </a:defRPr>
      </a:lvl9pPr>
    </p:titleStyle>
    <p:bodyStyle>
      <a:lvl1pPr algn="l" rtl="0" fontAlgn="base">
        <a:spcBef>
          <a:spcPts val="600"/>
        </a:spcBef>
        <a:spcAft>
          <a:spcPct val="0"/>
        </a:spcAft>
        <a:buFont typeface="Arial" charset="0"/>
        <a:defRPr sz="1600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250825" indent="-250825" algn="l" rtl="0" fontAlgn="base">
        <a:spcBef>
          <a:spcPts val="600"/>
        </a:spcBef>
        <a:spcAft>
          <a:spcPct val="0"/>
        </a:spcAft>
        <a:buFont typeface="Wingdings 2" pitchFamily="18" charset="2"/>
        <a:buChar char=""/>
        <a:defRPr sz="1600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503238" indent="-250825" algn="l" rtl="0" fontAlgn="base">
        <a:spcBef>
          <a:spcPts val="6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755650" indent="-250825" algn="l" rtl="0" fontAlgn="base">
        <a:spcBef>
          <a:spcPts val="600"/>
        </a:spcBef>
        <a:spcAft>
          <a:spcPct val="0"/>
        </a:spcAft>
        <a:buFont typeface="Wingdings 2" pitchFamily="18" charset="2"/>
        <a:buChar char=""/>
        <a:defRPr sz="1600" kern="120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1006475" indent="-250825" algn="l" rtl="0" fontAlgn="base">
        <a:spcBef>
          <a:spcPts val="600"/>
        </a:spcBef>
        <a:spcAft>
          <a:spcPct val="0"/>
        </a:spcAft>
        <a:buFont typeface="Arial" charset="0"/>
        <a:buChar char="˗"/>
        <a:defRPr sz="1600" kern="1200">
          <a:solidFill>
            <a:schemeClr val="tx1"/>
          </a:solidFill>
          <a:latin typeface="+mj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1" name="Picture 37" descr="banner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1"/>
            <a:ext cx="12188825" cy="874713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2801" y="88900"/>
            <a:ext cx="10104451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435" y="1047750"/>
            <a:ext cx="10787957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-4823" y="6583364"/>
            <a:ext cx="294563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©"/>
            </a:pPr>
            <a:r>
              <a:rPr lang="en-US" sz="1200" dirty="0">
                <a:solidFill>
                  <a:prstClr val="black"/>
                </a:solidFill>
                <a:latin typeface="Trebuchet MS" pitchFamily="34" charset="0"/>
              </a:rPr>
              <a:t> Company confidential</a:t>
            </a:r>
            <a:r>
              <a:rPr lang="en-US" sz="1200" b="1" dirty="0">
                <a:solidFill>
                  <a:prstClr val="black"/>
                </a:solidFill>
                <a:latin typeface="Trebuchet MS" pitchFamily="34" charset="0"/>
              </a:rPr>
              <a:t> </a:t>
            </a:r>
          </a:p>
        </p:txBody>
      </p:sp>
      <p:sp>
        <p:nvSpPr>
          <p:cNvPr id="1060" name="Line 36"/>
          <p:cNvSpPr>
            <a:spLocks noChangeShapeType="1"/>
          </p:cNvSpPr>
          <p:nvPr/>
        </p:nvSpPr>
        <p:spPr bwMode="auto">
          <a:xfrm>
            <a:off x="0" y="6553200"/>
            <a:ext cx="12188825" cy="0"/>
          </a:xfrm>
          <a:prstGeom prst="line">
            <a:avLst/>
          </a:prstGeom>
          <a:noFill/>
          <a:ln w="12700">
            <a:solidFill>
              <a:srgbClr val="6534A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200" dirty="0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616583" y="6553200"/>
            <a:ext cx="2539339" cy="304800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Trebuchet MS" pitchFamily="34" charset="0"/>
              </a:defRPr>
            </a:lvl1pPr>
          </a:lstStyle>
          <a:p>
            <a:fld id="{B8ADC16E-84E1-4FC0-A6D2-85FF73825BEF}" type="slidenum">
              <a:rPr lang="en-US" sz="1200" smtClean="0">
                <a:solidFill>
                  <a:prstClr val="black"/>
                </a:solidFill>
              </a:rPr>
              <a:pPr/>
              <a:t>‹#›</a:t>
            </a:fld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5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/>
  <p:txStyles>
    <p:titleStyle>
      <a:lvl1pPr algn="r" rtl="0" fontAlgn="base">
        <a:spcBef>
          <a:spcPct val="0"/>
        </a:spcBef>
        <a:spcAft>
          <a:spcPct val="0"/>
        </a:spcAft>
        <a:defRPr sz="2000" b="1">
          <a:solidFill>
            <a:schemeClr val="accent2">
              <a:lumMod val="75000"/>
            </a:schemeClr>
          </a:solidFill>
          <a:latin typeface="Trebuchet MS" pitchFamily="34" charset="0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Futura Hv BT" pitchFamily="34" charset="0"/>
        </a:defRPr>
      </a:lvl2pPr>
      <a:lvl3pPr algn="r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Futura Hv BT" pitchFamily="34" charset="0"/>
        </a:defRPr>
      </a:lvl3pPr>
      <a:lvl4pPr algn="r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Futura Hv BT" pitchFamily="34" charset="0"/>
        </a:defRPr>
      </a:lvl4pPr>
      <a:lvl5pPr algn="r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Futura Hv BT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Futura Hv BT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Futura Hv BT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Futura Hv BT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Futura Hv BT" pitchFamily="34" charset="0"/>
        </a:defRPr>
      </a:lvl9pPr>
    </p:titleStyle>
    <p:bodyStyle>
      <a:lvl1pPr marL="342900" indent="-342900" algn="just" rtl="0" fontAlgn="base">
        <a:spcBef>
          <a:spcPct val="20000"/>
        </a:spcBef>
        <a:spcAft>
          <a:spcPct val="0"/>
        </a:spcAft>
        <a:buClr>
          <a:srgbClr val="BAB600"/>
        </a:buClr>
        <a:buFont typeface="Wingdings" pitchFamily="2" charset="2"/>
        <a:buChar char="§"/>
        <a:defRPr sz="2000">
          <a:solidFill>
            <a:srgbClr val="333333"/>
          </a:solidFill>
          <a:latin typeface="Trebuchet MS" pitchFamily="34" charset="0"/>
          <a:ea typeface="+mn-ea"/>
          <a:cs typeface="+mn-cs"/>
        </a:defRPr>
      </a:lvl1pPr>
      <a:lvl2pPr marL="742950" indent="-285750" algn="just" rtl="0" fontAlgn="base">
        <a:spcBef>
          <a:spcPct val="20000"/>
        </a:spcBef>
        <a:spcAft>
          <a:spcPct val="0"/>
        </a:spcAft>
        <a:buClr>
          <a:srgbClr val="B3B02F"/>
        </a:buClr>
        <a:buFont typeface="Wingdings" pitchFamily="2" charset="2"/>
        <a:buChar char="§"/>
        <a:defRPr>
          <a:solidFill>
            <a:srgbClr val="333333"/>
          </a:solidFill>
          <a:latin typeface="Trebuchet MS" pitchFamily="34" charset="0"/>
        </a:defRPr>
      </a:lvl2pPr>
      <a:lvl3pPr marL="1143000" indent="-228600" algn="just" rtl="0" fontAlgn="base">
        <a:spcBef>
          <a:spcPct val="20000"/>
        </a:spcBef>
        <a:spcAft>
          <a:spcPct val="0"/>
        </a:spcAft>
        <a:buClr>
          <a:srgbClr val="B3B02F"/>
        </a:buClr>
        <a:buFont typeface="Wingdings" pitchFamily="2" charset="2"/>
        <a:buChar char="§"/>
        <a:defRPr sz="1600">
          <a:solidFill>
            <a:srgbClr val="333333"/>
          </a:solidFill>
          <a:latin typeface="Trebuchet MS" pitchFamily="34" charset="0"/>
        </a:defRPr>
      </a:lvl3pPr>
      <a:lvl4pPr marL="1600200" indent="-228600" algn="just" rtl="0" fontAlgn="base">
        <a:spcBef>
          <a:spcPct val="20000"/>
        </a:spcBef>
        <a:spcAft>
          <a:spcPct val="0"/>
        </a:spcAft>
        <a:buClr>
          <a:srgbClr val="B3B02F"/>
        </a:buClr>
        <a:buFont typeface="Wingdings" pitchFamily="2" charset="2"/>
        <a:buChar char="§"/>
        <a:defRPr sz="1600">
          <a:solidFill>
            <a:srgbClr val="333333"/>
          </a:solidFill>
          <a:latin typeface="Trebuchet MS" pitchFamily="34" charset="0"/>
        </a:defRPr>
      </a:lvl4pPr>
      <a:lvl5pPr marL="2057400" indent="-228600" algn="just" rtl="0" fontAlgn="base">
        <a:spcBef>
          <a:spcPct val="20000"/>
        </a:spcBef>
        <a:spcAft>
          <a:spcPct val="0"/>
        </a:spcAft>
        <a:buClr>
          <a:srgbClr val="B3B02F"/>
        </a:buClr>
        <a:buFont typeface="Wingdings" pitchFamily="2" charset="2"/>
        <a:buChar char="§"/>
        <a:defRPr sz="1600">
          <a:solidFill>
            <a:srgbClr val="333333"/>
          </a:solidFill>
          <a:latin typeface="Trebuchet MS" pitchFamily="34" charset="0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rgbClr val="B3B02F"/>
        </a:buClr>
        <a:buFont typeface="Wingdings" pitchFamily="2" charset="2"/>
        <a:buChar char="§"/>
        <a:defRPr sz="1400">
          <a:solidFill>
            <a:srgbClr val="333333"/>
          </a:solidFill>
          <a:latin typeface="+mn-lt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rgbClr val="B3B02F"/>
        </a:buClr>
        <a:buFont typeface="Wingdings" pitchFamily="2" charset="2"/>
        <a:buChar char="§"/>
        <a:defRPr sz="1400">
          <a:solidFill>
            <a:srgbClr val="333333"/>
          </a:solidFill>
          <a:latin typeface="+mn-lt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rgbClr val="B3B02F"/>
        </a:buClr>
        <a:buFont typeface="Wingdings" pitchFamily="2" charset="2"/>
        <a:buChar char="§"/>
        <a:defRPr sz="1400">
          <a:solidFill>
            <a:srgbClr val="333333"/>
          </a:solidFill>
          <a:latin typeface="+mn-lt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rgbClr val="B3B02F"/>
        </a:buClr>
        <a:buFont typeface="Wingdings" pitchFamily="2" charset="2"/>
        <a:buChar char="§"/>
        <a:defRPr sz="1400">
          <a:solidFill>
            <a:srgbClr val="333333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ACE</a:t>
            </a:r>
            <a:r>
              <a:rPr lang="en-US" dirty="0" smtClean="0"/>
              <a:t>: </a:t>
            </a:r>
            <a:r>
              <a:rPr lang="en-US" dirty="0" smtClean="0"/>
              <a:t>Upgrade Hardware/Software Requirements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751013" y="5832429"/>
            <a:ext cx="1585370" cy="115416"/>
          </a:xfrm>
        </p:spPr>
        <p:txBody>
          <a:bodyPr/>
          <a:lstStyle/>
          <a:p>
            <a:r>
              <a:rPr lang="en-US" dirty="0"/>
              <a:t>©2017 ITC Infotech. All Rights Reserved.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2EA8-35F1-4A35-9763-13466C1417DD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171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94012" y="82847"/>
            <a:ext cx="7772400" cy="838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dirty="0" smtClean="0">
                <a:latin typeface="Calibri" pitchFamily="34" charset="0"/>
                <a:cs typeface="Calibri" pitchFamily="34" charset="0"/>
              </a:rPr>
              <a:t>Upgrade execution plan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AutoShape 2" descr="https://konewayflow.my.salesforce.com/servlet/servlet.ChartServer?rsid=150604916727400&amp;s=4&amp;fs=12&amp;tfg=18&amp;tfs=-16777216&amp;explode=0&amp;c=donut&amp;cs=-1&amp;eh=no&amp;compo=yes&amp;fg=-16777216&amp;bg1=-1&amp;bg2=-1&amp;bgdir=2&amp;dl1=Incident%3A+Owner+Name&amp;l=1&amp;sax=yes&amp;Yman=no&amp;nc=0&amp;sd=1&amp;scv=yes&amp;sct=yes&amp;spt=yes&amp;bd=yes&amp;cu=EUR&amp;ab=X&amp;u=0&amp;vt=0&amp;ab2=Y&amp;u2=-1&amp;vt2=0&amp;vl0=Record+Count&amp;spoc=no&amp;topn=no&amp;gm=0.0&amp;gc0=-1&amp;gm0=1.0&amp;gc1=-1&amp;gm1=2.0&amp;gc2=-1&amp;gm2=3.0&amp;sona=0"/>
          <p:cNvSpPr>
            <a:spLocks noChangeAspect="1" noChangeArrowheads="1"/>
          </p:cNvSpPr>
          <p:nvPr/>
        </p:nvSpPr>
        <p:spPr bwMode="auto">
          <a:xfrm>
            <a:off x="2963184" y="5060577"/>
            <a:ext cx="2405087" cy="240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>
              <a:solidFill>
                <a:prstClr val="black"/>
              </a:solidFill>
              <a:latin typeface="Futura Bk BT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97325" y="837337"/>
            <a:ext cx="7632700" cy="1479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28600" y="2005449"/>
            <a:ext cx="3644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R1/Pre Upgrade: New Server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4044950" y="837337"/>
            <a:ext cx="716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600" dirty="0" err="1" smtClean="0"/>
              <a:t>Rehost</a:t>
            </a:r>
            <a:r>
              <a:rPr lang="en-US" sz="1600" dirty="0" smtClean="0"/>
              <a:t> Windchill installation 10.2 from Prod with Vault</a:t>
            </a:r>
          </a:p>
          <a:p>
            <a:pPr marL="342900" indent="-342900">
              <a:buAutoNum type="arabicParenR"/>
            </a:pPr>
            <a:r>
              <a:rPr lang="en-US" sz="1600" dirty="0" smtClean="0"/>
              <a:t>Target Windchill installation (11.1 M010)</a:t>
            </a:r>
          </a:p>
          <a:p>
            <a:pPr marL="342900" indent="-342900">
              <a:buAutoNum type="arabicParenR"/>
            </a:pPr>
            <a:r>
              <a:rPr lang="en-US" sz="1600" dirty="0" smtClean="0"/>
              <a:t>Upgrade activity, validation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997325" y="2524512"/>
            <a:ext cx="7632700" cy="1540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8900" y="4192369"/>
            <a:ext cx="387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UAT/Pre prod Upgrade: Test Server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4004584" y="2661755"/>
            <a:ext cx="75374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600" dirty="0" smtClean="0"/>
              <a:t>Existing 10.2 installation refresh with prod db/Ldap with vaults</a:t>
            </a:r>
          </a:p>
          <a:p>
            <a:pPr marL="342900" indent="-342900">
              <a:buAutoNum type="arabicParenR"/>
            </a:pPr>
            <a:r>
              <a:rPr lang="en-US" sz="1600" dirty="0" smtClean="0"/>
              <a:t>Target Windchill installation (11.1 M010)</a:t>
            </a:r>
          </a:p>
          <a:p>
            <a:pPr marL="342900" indent="-342900">
              <a:buAutoNum type="arabicParenR"/>
            </a:pPr>
            <a:r>
              <a:rPr lang="en-US" sz="1600" dirty="0" smtClean="0"/>
              <a:t>Update Cad workers to compatible version (Creo Parametric &amp; adapter)</a:t>
            </a:r>
          </a:p>
          <a:p>
            <a:pPr marL="342900" indent="-342900">
              <a:buFontTx/>
              <a:buAutoNum type="arabicParenR"/>
            </a:pPr>
            <a:r>
              <a:rPr lang="en-US" sz="1600" dirty="0" smtClean="0"/>
              <a:t>Upgrade activity Full testing including </a:t>
            </a:r>
            <a:r>
              <a:rPr lang="en-US" sz="1600" dirty="0" smtClean="0"/>
              <a:t>PUBLISHING</a:t>
            </a:r>
            <a:endParaRPr lang="en-US" sz="1600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4014193" y="4347018"/>
            <a:ext cx="7632699" cy="1997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8900" y="6083657"/>
            <a:ext cx="3543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Prod Upgrade: Current Prod server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3997325" y="4347018"/>
            <a:ext cx="716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600" dirty="0" smtClean="0"/>
              <a:t>Target Windchill installation (11 M010)</a:t>
            </a:r>
          </a:p>
          <a:p>
            <a:pPr marL="342900" indent="-342900">
              <a:buFontTx/>
              <a:buAutoNum type="arabicParenR"/>
            </a:pPr>
            <a:r>
              <a:rPr lang="en-US" sz="1600" dirty="0"/>
              <a:t>Update Cad workers to compatible version (Creo Parametric &amp; adapter</a:t>
            </a:r>
            <a:r>
              <a:rPr lang="en-US" sz="1600" dirty="0" smtClean="0"/>
              <a:t>)</a:t>
            </a:r>
          </a:p>
          <a:p>
            <a:pPr marL="342900" indent="-342900">
              <a:buFontTx/>
              <a:buAutoNum type="arabicParenR"/>
            </a:pPr>
            <a:r>
              <a:rPr lang="en-US" sz="1600" dirty="0" smtClean="0"/>
              <a:t>Upgrade activity and customization porting, Full testing </a:t>
            </a:r>
            <a:r>
              <a:rPr lang="en-US" sz="1600" dirty="0" smtClean="0"/>
              <a:t>including publishing</a:t>
            </a:r>
            <a:endParaRPr lang="en-US" sz="1600" dirty="0" smtClean="0"/>
          </a:p>
          <a:p>
            <a:r>
              <a:rPr lang="en-US" sz="1600" dirty="0" smtClean="0"/>
              <a:t>Note : Source Windchill and DB will be same as current Prod</a:t>
            </a:r>
            <a:endParaRPr lang="en-US" sz="16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50" y="837337"/>
            <a:ext cx="1390650" cy="115887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50" y="3033494"/>
            <a:ext cx="1390650" cy="115887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924782"/>
            <a:ext cx="1390650" cy="115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2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01325"/>
              </p:ext>
            </p:extLst>
          </p:nvPr>
        </p:nvGraphicFramePr>
        <p:xfrm>
          <a:off x="241230" y="1406172"/>
          <a:ext cx="11668260" cy="4886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065"/>
                <a:gridCol w="1980147"/>
                <a:gridCol w="3439116"/>
                <a:gridCol w="3331932"/>
              </a:tblGrid>
              <a:tr h="37074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Server: R1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74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Component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 Configuration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Required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Comments 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</a:tr>
              <a:tr h="63991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Windows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Server 2012 R2 Standard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This server is needed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run R1(Rehearsal 1) for upgrade. Requirement duration is for 10 Weeks.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</a:tr>
              <a:tr h="37074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Memory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16GB RAM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</a:tr>
              <a:tr h="1188410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HDD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C()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</a:tr>
              <a:tr h="11884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SQL Server</a:t>
                      </a:r>
                    </a:p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Microsoft SQL Server 2014 SP2 	</a:t>
                      </a:r>
                    </a:p>
                    <a:p>
                      <a:endParaRPr lang="en-US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</a:tr>
            </a:tbl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894012" y="82847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  <a:ea typeface="+mj-ea"/>
                <a:cs typeface="+mj-cs"/>
              </a:defRPr>
            </a:lvl1pPr>
            <a:lvl2pPr algn="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Hv BT" pitchFamily="34" charset="0"/>
              </a:defRPr>
            </a:lvl2pPr>
            <a:lvl3pPr algn="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Hv BT" pitchFamily="34" charset="0"/>
              </a:defRPr>
            </a:lvl3pPr>
            <a:lvl4pPr algn="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Hv BT" pitchFamily="34" charset="0"/>
              </a:defRPr>
            </a:lvl4pPr>
            <a:lvl5pPr algn="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Hv BT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Hv BT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Hv BT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Hv BT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Hv BT" pitchFamily="34" charset="0"/>
              </a:defRPr>
            </a:lvl9pPr>
          </a:lstStyle>
          <a:p>
            <a:r>
              <a:rPr lang="en-US" sz="2400" kern="0" dirty="0" smtClean="0">
                <a:latin typeface="Calibri" pitchFamily="34" charset="0"/>
                <a:cs typeface="Calibri" pitchFamily="34" charset="0"/>
              </a:rPr>
              <a:t>Development server Requirements</a:t>
            </a:r>
            <a:endParaRPr lang="en-US" sz="2400" kern="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18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823671"/>
              </p:ext>
            </p:extLst>
          </p:nvPr>
        </p:nvGraphicFramePr>
        <p:xfrm>
          <a:off x="380899" y="961720"/>
          <a:ext cx="11630172" cy="5160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7543"/>
                <a:gridCol w="2907543"/>
                <a:gridCol w="2907543"/>
                <a:gridCol w="2907543"/>
              </a:tblGrid>
              <a:tr h="370743">
                <a:tc gridSpan="4"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server: R2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74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Component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 Configuration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Required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Comments 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</a:tr>
              <a:tr h="37074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Windows Server 2012 R2 Standard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Change</a:t>
                      </a:r>
                      <a:endParaRPr lang="en-US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6" marR="91416" marT="45708" marB="45708"/>
                </a:tc>
              </a:tr>
              <a:tr h="91416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Memory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6GB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16GB RAM</a:t>
                      </a:r>
                      <a:endParaRPr lang="en-US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6" marR="91416" marT="45708" marB="45708"/>
                </a:tc>
              </a:tr>
              <a:tr h="146265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HDD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C(0/59.6GB)</a:t>
                      </a:r>
                    </a:p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(32.1GB/49.9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GB)</a:t>
                      </a:r>
                    </a:p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F(187GB/530GB)</a:t>
                      </a:r>
                    </a:p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M(106GB/899GB)</a:t>
                      </a:r>
                    </a:p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N(9.70GB/100GB)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6" marR="91416" marT="45708" marB="45708"/>
                </a:tc>
              </a:tr>
              <a:tr h="146265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SQL Server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Microsoft SQL Server 2014 SP2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Change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894012" y="82847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  <a:ea typeface="+mj-ea"/>
                <a:cs typeface="+mj-cs"/>
              </a:defRPr>
            </a:lvl1pPr>
            <a:lvl2pPr algn="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Hv BT" pitchFamily="34" charset="0"/>
              </a:defRPr>
            </a:lvl2pPr>
            <a:lvl3pPr algn="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Hv BT" pitchFamily="34" charset="0"/>
              </a:defRPr>
            </a:lvl3pPr>
            <a:lvl4pPr algn="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Hv BT" pitchFamily="34" charset="0"/>
              </a:defRPr>
            </a:lvl4pPr>
            <a:lvl5pPr algn="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Hv BT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Hv BT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Hv BT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Hv BT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Hv BT" pitchFamily="34" charset="0"/>
              </a:defRPr>
            </a:lvl9pPr>
          </a:lstStyle>
          <a:p>
            <a:r>
              <a:rPr lang="en-US" sz="2400" kern="0" dirty="0" smtClean="0">
                <a:latin typeface="Calibri" pitchFamily="34" charset="0"/>
                <a:cs typeface="Calibri" pitchFamily="34" charset="0"/>
              </a:rPr>
              <a:t>Test server requirements</a:t>
            </a:r>
            <a:endParaRPr lang="en-US" sz="2400" kern="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64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391720"/>
              </p:ext>
            </p:extLst>
          </p:nvPr>
        </p:nvGraphicFramePr>
        <p:xfrm>
          <a:off x="431671" y="921047"/>
          <a:ext cx="11414326" cy="5043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795"/>
                <a:gridCol w="3450284"/>
                <a:gridCol w="2760358"/>
                <a:gridCol w="3040889"/>
              </a:tblGrid>
              <a:tr h="370743">
                <a:tc gridSpan="4">
                  <a:txBody>
                    <a:bodyPr/>
                    <a:lstStyle/>
                    <a:p>
                      <a:r>
                        <a:rPr lang="en-US" sz="1600" dirty="0" smtClean="0"/>
                        <a:t>Production server</a:t>
                      </a:r>
                      <a:endParaRPr lang="en-US" sz="1600" dirty="0"/>
                    </a:p>
                  </a:txBody>
                  <a:tcPr marL="91416" marR="91416" marT="45708" marB="4570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74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Component</a:t>
                      </a:r>
                      <a:endParaRPr lang="en-US" sz="16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Current Configuration</a:t>
                      </a:r>
                      <a:endParaRPr lang="en-US" sz="16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Required</a:t>
                      </a:r>
                      <a:endParaRPr lang="en-US" sz="1600" b="1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Comments </a:t>
                      </a:r>
                      <a:endParaRPr lang="en-US" sz="1600" dirty="0"/>
                    </a:p>
                  </a:txBody>
                  <a:tcPr marL="91416" marR="91416" marT="45708" marB="45708"/>
                </a:tc>
              </a:tr>
              <a:tr h="118841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OS</a:t>
                      </a:r>
                      <a:endParaRPr lang="en-US" sz="16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Windows Server 2012 R2 Standard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Change</a:t>
                      </a:r>
                      <a:endParaRPr lang="en-US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6" marR="91416" marT="45708" marB="45708"/>
                </a:tc>
              </a:tr>
              <a:tr h="37074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Memory</a:t>
                      </a:r>
                      <a:endParaRPr lang="en-US" sz="16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64GB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Change</a:t>
                      </a:r>
                      <a:endParaRPr lang="en-US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6" marR="91416" marT="45708" marB="45708"/>
                </a:tc>
              </a:tr>
              <a:tr h="118841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HDD</a:t>
                      </a:r>
                      <a:endParaRPr lang="en-US" sz="16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C(9.6GB/69.3GB)</a:t>
                      </a:r>
                    </a:p>
                    <a:p>
                      <a:r>
                        <a:rPr lang="en-US" sz="1600" dirty="0" smtClean="0"/>
                        <a:t>D(213GB/599GB)</a:t>
                      </a:r>
                    </a:p>
                    <a:p>
                      <a:r>
                        <a:rPr lang="en-US" sz="1600" dirty="0" smtClean="0"/>
                        <a:t>G(6.69GB/35GB)</a:t>
                      </a:r>
                    </a:p>
                    <a:p>
                      <a:r>
                        <a:rPr lang="en-US" sz="1600" dirty="0" smtClean="0"/>
                        <a:t>H(237GB/599GB)</a:t>
                      </a:r>
                    </a:p>
                    <a:p>
                      <a:r>
                        <a:rPr lang="en-US" sz="1600" dirty="0" smtClean="0"/>
                        <a:t>M(109GB/1.22TB)</a:t>
                      </a:r>
                    </a:p>
                    <a:p>
                      <a:r>
                        <a:rPr lang="en-US" sz="1600" dirty="0" smtClean="0"/>
                        <a:t>N(63.4GB/100GB)</a:t>
                      </a:r>
                      <a:endParaRPr lang="en-US" sz="16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6" marR="91416" marT="45708" marB="45708"/>
                </a:tc>
              </a:tr>
              <a:tr h="11884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SQL Server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Microsoft SQL Server 2014 SP2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Change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16" marR="91416" marT="45708" marB="45708"/>
                </a:tc>
              </a:tr>
            </a:tbl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894012" y="82847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  <a:ea typeface="+mj-ea"/>
                <a:cs typeface="+mj-cs"/>
              </a:defRPr>
            </a:lvl1pPr>
            <a:lvl2pPr algn="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Hv BT" pitchFamily="34" charset="0"/>
              </a:defRPr>
            </a:lvl2pPr>
            <a:lvl3pPr algn="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Hv BT" pitchFamily="34" charset="0"/>
              </a:defRPr>
            </a:lvl3pPr>
            <a:lvl4pPr algn="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Hv BT" pitchFamily="34" charset="0"/>
              </a:defRPr>
            </a:lvl4pPr>
            <a:lvl5pPr algn="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Hv BT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Hv BT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Hv BT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Hv BT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Hv BT" pitchFamily="34" charset="0"/>
              </a:defRPr>
            </a:lvl9pPr>
          </a:lstStyle>
          <a:p>
            <a:r>
              <a:rPr lang="en-US" sz="2400" kern="0" dirty="0" smtClean="0">
                <a:latin typeface="Calibri" pitchFamily="34" charset="0"/>
                <a:cs typeface="Calibri" pitchFamily="34" charset="0"/>
              </a:rPr>
              <a:t>Production server requirements</a:t>
            </a:r>
            <a:endParaRPr lang="en-US" sz="2400" kern="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73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894012" y="82847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  <a:ea typeface="+mj-ea"/>
                <a:cs typeface="+mj-cs"/>
              </a:defRPr>
            </a:lvl1pPr>
            <a:lvl2pPr algn="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Hv BT" pitchFamily="34" charset="0"/>
              </a:defRPr>
            </a:lvl2pPr>
            <a:lvl3pPr algn="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Hv BT" pitchFamily="34" charset="0"/>
              </a:defRPr>
            </a:lvl3pPr>
            <a:lvl4pPr algn="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Hv BT" pitchFamily="34" charset="0"/>
              </a:defRPr>
            </a:lvl4pPr>
            <a:lvl5pPr algn="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Hv BT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Hv BT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Hv BT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Hv BT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utura Hv BT" pitchFamily="34" charset="0"/>
              </a:defRPr>
            </a:lvl9pPr>
          </a:lstStyle>
          <a:p>
            <a:r>
              <a:rPr lang="en-US" sz="2400" kern="0" dirty="0" smtClean="0">
                <a:latin typeface="Calibri" pitchFamily="34" charset="0"/>
                <a:cs typeface="Calibri" pitchFamily="34" charset="0"/>
              </a:rPr>
              <a:t>Creo Compatibility</a:t>
            </a:r>
            <a:endParaRPr lang="en-US" sz="2400" kern="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4" y="921047"/>
            <a:ext cx="5889625" cy="53956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787" y="2080391"/>
            <a:ext cx="5872026" cy="171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6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ITC - 1">
      <a:dk1>
        <a:srgbClr val="000000"/>
      </a:dk1>
      <a:lt1>
        <a:srgbClr val="FFFFFF"/>
      </a:lt1>
      <a:dk2>
        <a:srgbClr val="929292"/>
      </a:dk2>
      <a:lt2>
        <a:srgbClr val="775F55"/>
      </a:lt2>
      <a:accent1>
        <a:srgbClr val="FFFFFF"/>
      </a:accent1>
      <a:accent2>
        <a:srgbClr val="BACDE4"/>
      </a:accent2>
      <a:accent3>
        <a:srgbClr val="C8DC28"/>
      </a:accent3>
      <a:accent4>
        <a:srgbClr val="642882"/>
      </a:accent4>
      <a:accent5>
        <a:srgbClr val="FFC000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Futura Hv BT"/>
        <a:ea typeface=""/>
        <a:cs typeface=""/>
      </a:majorFont>
      <a:minorFont>
        <a:latin typeface="Futura Bk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  <a:effectLst/>
      </a:spPr>
      <a:bodyPr>
        <a:spAutoFit/>
      </a:bodyPr>
      <a:lstStyle>
        <a:defPPr>
          <a:spcBef>
            <a:spcPct val="50000"/>
          </a:spcBef>
          <a:buFontTx/>
          <a:buChar char="©"/>
          <a:defRPr dirty="0" smtClean="0">
            <a:latin typeface="Trebuchet MS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283</Words>
  <Application>Microsoft Office PowerPoint</Application>
  <PresentationFormat>Custom</PresentationFormat>
  <Paragraphs>87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Arial</vt:lpstr>
      <vt:lpstr>Arial Rounded MT Bold</vt:lpstr>
      <vt:lpstr>Calibri</vt:lpstr>
      <vt:lpstr>Calibri Light</vt:lpstr>
      <vt:lpstr>Futura Bk BT</vt:lpstr>
      <vt:lpstr>Futura Hv BT</vt:lpstr>
      <vt:lpstr>Trebuchet MS</vt:lpstr>
      <vt:lpstr>Wingdings</vt:lpstr>
      <vt:lpstr>Wingdings 2</vt:lpstr>
      <vt:lpstr>Office Theme</vt:lpstr>
      <vt:lpstr>Default Design</vt:lpstr>
      <vt:lpstr>ACE: Upgrade Hardware/Software Requirements</vt:lpstr>
      <vt:lpstr>Upgrade execution plan</vt:lpstr>
      <vt:lpstr>PowerPoint Presentation</vt:lpstr>
      <vt:lpstr>PowerPoint Presentation</vt:lpstr>
      <vt:lpstr>PowerPoint Presentation</vt:lpstr>
      <vt:lpstr>PowerPoint Presentation</vt:lpstr>
    </vt:vector>
  </TitlesOfParts>
  <Company>ITC Infotech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KONE</dc:title>
  <dc:subject>QA Presentation</dc:subject>
  <dc:creator>ITC Infotech - TP Testing</dc:creator>
  <cp:lastModifiedBy>Rajvina Yakub</cp:lastModifiedBy>
  <cp:revision>2313</cp:revision>
  <dcterms:created xsi:type="dcterms:W3CDTF">2012-03-05T08:30:28Z</dcterms:created>
  <dcterms:modified xsi:type="dcterms:W3CDTF">2018-07-23T10:43:07Z</dcterms:modified>
</cp:coreProperties>
</file>