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133" y="-58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03/03/2017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16" y="4586539"/>
            <a:ext cx="2908010" cy="21922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52" y="2506481"/>
            <a:ext cx="1608612" cy="17922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96" y="891738"/>
            <a:ext cx="2477389" cy="1456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57" y="158839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Delete latest iteration in Windchill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780286" y="1094895"/>
            <a:ext cx="2438401" cy="71311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</a:t>
            </a:r>
            <a:r>
              <a:rPr kumimoji="0" lang="fr-CA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 </a:t>
            </a: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Find your document and click the info page button.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731519" y="2553925"/>
            <a:ext cx="2487167" cy="1006139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b.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Click Actions.</a:t>
            </a: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b="1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</a:t>
            </a:r>
            <a:r>
              <a:rPr lang="fr-CA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 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Select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Delete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731519" y="5918446"/>
            <a:ext cx="2420112" cy="805442"/>
            <a:chOff x="19491" y="-28395"/>
            <a:chExt cx="2063358" cy="692145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993077" cy="603522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Choosing “Delete all revision…” will totally remove the object from Windchill.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19491" y="-28395"/>
              <a:ext cx="264394" cy="262297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731519" y="4623816"/>
            <a:ext cx="2420112" cy="122834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In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save dialog box</a:t>
            </a:r>
            <a:r>
              <a:rPr lang="en-US" sz="1100" kern="0" noProof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: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.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Choose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“Delete latest iterations..”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</a:t>
            </a:r>
            <a:r>
              <a:rPr lang="en-US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Click OK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rPr>
              <a:t> </a:t>
            </a:r>
          </a:p>
        </p:txBody>
      </p:sp>
      <p:sp>
        <p:nvSpPr>
          <p:cNvPr id="29" name="Chevron 28"/>
          <p:cNvSpPr/>
          <p:nvPr/>
        </p:nvSpPr>
        <p:spPr>
          <a:xfrm rot="5400000">
            <a:off x="-471403" y="3149624"/>
            <a:ext cx="1796244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2 </a:t>
            </a:r>
            <a:r>
              <a:rPr lang="fr-CA" sz="1400" dirty="0" smtClean="0"/>
              <a:t>Action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286402" y="1391495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</a:t>
            </a:r>
            <a:r>
              <a:rPr lang="fr-CA" sz="1600" dirty="0" err="1" smtClean="0"/>
              <a:t>Find</a:t>
            </a:r>
            <a:r>
              <a:rPr lang="fr-CA" sz="1600" dirty="0" smtClean="0"/>
              <a:t> Doc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1661160" y="6458713"/>
            <a:ext cx="4175758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3 </a:t>
            </a:r>
            <a:r>
              <a:rPr lang="fr-CA" sz="1600" dirty="0" err="1" smtClean="0"/>
              <a:t>Delete</a:t>
            </a:r>
            <a:r>
              <a:rPr lang="fr-CA" sz="1600" dirty="0" smtClean="0"/>
              <a:t>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21920" y="830581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5797510" y="1451454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4122074" y="250648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" y="2464862"/>
            <a:ext cx="6393180" cy="187549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4122074" y="401746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1920" y="4425696"/>
            <a:ext cx="6393180" cy="443788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813952" y="7011906"/>
            <a:ext cx="2337679" cy="1748045"/>
            <a:chOff x="2092473" y="5629758"/>
            <a:chExt cx="2337679" cy="174804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0"/>
              <a:ext cx="2278252" cy="1661843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If your objective is to delete the latest Revision with all its iteration. Select “Delete all iterations of …” 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5" y="5715000"/>
              <a:ext cx="227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Octogone 40"/>
          <p:cNvSpPr/>
          <p:nvPr/>
        </p:nvSpPr>
        <p:spPr>
          <a:xfrm>
            <a:off x="3269426" y="631724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ctogone 45"/>
          <p:cNvSpPr/>
          <p:nvPr/>
        </p:nvSpPr>
        <p:spPr>
          <a:xfrm>
            <a:off x="5133158" y="6671749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5" name="Group 16"/>
          <p:cNvGrpSpPr/>
          <p:nvPr/>
        </p:nvGrpSpPr>
        <p:grpSpPr>
          <a:xfrm>
            <a:off x="3673712" y="7129138"/>
            <a:ext cx="2396617" cy="1008654"/>
            <a:chOff x="0" y="0"/>
            <a:chExt cx="3578555" cy="1287117"/>
          </a:xfrm>
        </p:grpSpPr>
        <p:sp>
          <p:nvSpPr>
            <p:cNvPr id="56" name="TextBox 17"/>
            <p:cNvSpPr txBox="1"/>
            <p:nvPr/>
          </p:nvSpPr>
          <p:spPr>
            <a:xfrm>
              <a:off x="88878" y="69375"/>
              <a:ext cx="3489677" cy="121774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You cannot delete files that have a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</a:t>
              </a:r>
              <a:r>
                <a:rPr kumimoji="0" lang="en-US" sz="1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Released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status.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57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8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All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PLM</Category_x0020_1>
    <BU xmlns="dfcd524f-cc3b-4812-91e6-659126a82d5f">All</BU>
    <Ribbon_x0020_Or_x0020_Function xmlns="dfcd524f-cc3b-4812-91e6-659126a82d5f" xsi:nil="true"/>
    <Document_x0020_Type xmlns="dfcd524f-cc3b-4812-91e6-659126a82d5f">Work Instruction</Document_x0020_Type>
    <Logo xmlns="dfcd524f-cc3b-4812-91e6-659126a82d5f">Documents</Logo>
    <Description0 xmlns="dfcd524f-cc3b-4812-91e6-659126a82d5f">How to delete a document
How to erase a document</Description0>
    <Doc_Number xmlns="dfcd524f-cc3b-4812-91e6-659126a82d5f">0006</Doc_Number>
    <Actions xmlns="dfcd524f-cc3b-4812-91e6-659126a82d5f">&lt;Actions&gt;&lt;Run /&gt;&lt;History&gt;&lt;Execution ActionID="2315d02c-4d10-48e4-9738-5f4fba18dcd1" Date="3/16/2017 4:02:39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19CBC63D-29B1-4F8C-A7F8-A9742E7B1425}"/>
</file>

<file path=customXml/itemProps2.xml><?xml version="1.0" encoding="utf-8"?>
<ds:datastoreItem xmlns:ds="http://schemas.openxmlformats.org/officeDocument/2006/customXml" ds:itemID="{D1F87EA3-A6B7-4214-8FA1-9B08A0F3654F}"/>
</file>

<file path=customXml/itemProps3.xml><?xml version="1.0" encoding="utf-8"?>
<ds:datastoreItem xmlns:ds="http://schemas.openxmlformats.org/officeDocument/2006/customXml" ds:itemID="{E05F0DE8-F98B-4B10-BF3A-B8F0DBC5C7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111</Words>
  <Application>Microsoft Office PowerPoint</Application>
  <PresentationFormat>Affichage à l'écran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Delete latest iteration in Windchill</vt:lpstr>
    </vt:vector>
  </TitlesOfParts>
  <Company>Camoplast Solideal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0006</dc:title>
  <dc:creator>Amelie Fausse</dc:creator>
  <cp:lastModifiedBy>Steve Martel</cp:lastModifiedBy>
  <cp:revision>59</cp:revision>
  <cp:lastPrinted>2015-03-31T20:18:54Z</cp:lastPrinted>
  <dcterms:created xsi:type="dcterms:W3CDTF">2015-03-31T18:30:32Z</dcterms:created>
  <dcterms:modified xsi:type="dcterms:W3CDTF">2017-03-03T18:54:50Z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6</vt:r8>
  </property>
  <property fmtid="{D5CDD505-2E9C-101B-9397-08002B2CF9AE}" pid="4" name="Order">
    <vt:r8>11200</vt:r8>
  </property>
  <property fmtid="{D5CDD505-2E9C-101B-9397-08002B2CF9AE}" pid="5" name="_TriggerChange">
    <vt:bool>true</vt:bool>
  </property>
</Properties>
</file>