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25" d="100"/>
          <a:sy n="125" d="100"/>
        </p:scale>
        <p:origin x="-1133" y="1382"/>
      </p:cViewPr>
      <p:guideLst>
        <p:guide orient="horz" pos="2823"/>
        <p:guide pos="3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9E85-D6D1-6D43-AD75-08892A3A8C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6172200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482079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3473221"/>
            <a:ext cx="4402588" cy="183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901" y="5414433"/>
            <a:ext cx="4402931" cy="82126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3927" y="6325948"/>
            <a:ext cx="5551173" cy="19600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3612526" cy="9144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3430191" y="0"/>
            <a:ext cx="3427809" cy="9144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781425" y="2393951"/>
            <a:ext cx="2733675" cy="417406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353616" y="2393951"/>
            <a:ext cx="2733675" cy="4174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342900" y="2230967"/>
            <a:ext cx="4470797" cy="5937251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4916091" y="2230967"/>
            <a:ext cx="1599009" cy="5937251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3" y="7620"/>
            <a:ext cx="5594862" cy="4198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608418"/>
            <a:ext cx="5729567" cy="12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30863"/>
            <a:ext cx="6172200" cy="59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43399" y="8285981"/>
            <a:ext cx="2171700" cy="333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65712" y="1921975"/>
            <a:ext cx="349388" cy="211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54" y="7223249"/>
            <a:ext cx="3888123" cy="14103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388" y="2510118"/>
            <a:ext cx="1848256" cy="154214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96" y="891738"/>
            <a:ext cx="2477389" cy="145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076" y="158839"/>
            <a:ext cx="5729567" cy="900342"/>
          </a:xfrm>
        </p:spPr>
        <p:txBody>
          <a:bodyPr>
            <a:normAutofit/>
          </a:bodyPr>
          <a:lstStyle/>
          <a:p>
            <a:r>
              <a:rPr lang="en-US" sz="2000" u="sng" dirty="0"/>
              <a:t>How to </a:t>
            </a:r>
            <a:r>
              <a:rPr lang="en-US" sz="2000" u="sng" dirty="0" smtClean="0"/>
              <a:t>Edit a Document in </a:t>
            </a:r>
            <a:r>
              <a:rPr lang="en-US" sz="2000" u="sng" dirty="0" smtClean="0"/>
              <a:t>Windchill</a:t>
            </a:r>
            <a:endParaRPr lang="fr-FR" sz="2000" u="sng" dirty="0"/>
          </a:p>
        </p:txBody>
      </p:sp>
      <p:sp>
        <p:nvSpPr>
          <p:cNvPr id="10" name="TextBox 5"/>
          <p:cNvSpPr txBox="1"/>
          <p:nvPr/>
        </p:nvSpPr>
        <p:spPr>
          <a:xfrm>
            <a:off x="780286" y="1094895"/>
            <a:ext cx="2438401" cy="713117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a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 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Find your document and click the info page button.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  <a:cs typeface="+mn-cs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731520" y="2553925"/>
            <a:ext cx="2255520" cy="10061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ctr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Click Actions.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</a:t>
            </a:r>
            <a:r>
              <a:rPr lang="fr-CA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 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Check-out and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Download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L="201295" marR="0" lvl="0" indent="-201295" defTabSz="91440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grpSp>
        <p:nvGrpSpPr>
          <p:cNvPr id="24" name="Group 50"/>
          <p:cNvGrpSpPr/>
          <p:nvPr/>
        </p:nvGrpSpPr>
        <p:grpSpPr>
          <a:xfrm>
            <a:off x="-2474981" y="4906596"/>
            <a:ext cx="2278380" cy="1044893"/>
            <a:chOff x="0" y="0"/>
            <a:chExt cx="1942519" cy="897914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1852747" cy="837686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CAUTION: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Read the instructions in sequence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.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Actions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in point 2 should not be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done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before completing point 1.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94861" cy="292521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5"/>
          <p:cNvSpPr txBox="1"/>
          <p:nvPr/>
        </p:nvSpPr>
        <p:spPr>
          <a:xfrm>
            <a:off x="731520" y="4255009"/>
            <a:ext cx="2255519" cy="163982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 the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save dialog box</a:t>
            </a:r>
            <a:r>
              <a:rPr lang="en-US" sz="1100" kern="0" noProof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d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Choose save file.</a:t>
            </a:r>
            <a:endParaRPr kumimoji="0" lang="en-US" sz="11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</a:t>
            </a:r>
            <a:r>
              <a:rPr lang="en-US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Click OK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rPr>
              <a:t> 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fr-CA" sz="1200" kern="0" dirty="0" err="1" smtClean="0">
                <a:solidFill>
                  <a:sysClr val="windowText" lastClr="000000"/>
                </a:solidFill>
                <a:latin typeface="Times New Roman"/>
                <a:ea typeface="SimSun"/>
              </a:rPr>
              <a:t>Edit</a:t>
            </a:r>
            <a:r>
              <a:rPr lang="fr-CA" sz="1200" kern="0" dirty="0" smtClean="0">
                <a:solidFill>
                  <a:sysClr val="windowText" lastClr="000000"/>
                </a:solidFill>
                <a:latin typeface="Times New Roman"/>
                <a:ea typeface="SimSun"/>
              </a:rPr>
              <a:t> the document </a:t>
            </a:r>
            <a:r>
              <a:rPr lang="fr-CA" sz="1200" kern="0" dirty="0" err="1" smtClean="0">
                <a:solidFill>
                  <a:sysClr val="windowText" lastClr="000000"/>
                </a:solidFill>
                <a:latin typeface="Times New Roman"/>
                <a:ea typeface="SimSun"/>
              </a:rPr>
              <a:t>locally</a:t>
            </a:r>
            <a:r>
              <a:rPr lang="fr-CA" sz="1200" kern="0" dirty="0" smtClean="0">
                <a:solidFill>
                  <a:sysClr val="windowText" lastClr="000000"/>
                </a:solidFill>
                <a:latin typeface="Times New Roman"/>
                <a:ea typeface="SimSun"/>
              </a:rPr>
              <a:t> on </a:t>
            </a:r>
            <a:r>
              <a:rPr lang="fr-CA" sz="1200" kern="0" dirty="0" err="1" smtClean="0">
                <a:solidFill>
                  <a:sysClr val="windowText" lastClr="000000"/>
                </a:solidFill>
                <a:latin typeface="Times New Roman"/>
                <a:ea typeface="SimSun"/>
              </a:rPr>
              <a:t>your</a:t>
            </a:r>
            <a:r>
              <a:rPr lang="fr-CA" sz="1200" kern="0" dirty="0" smtClean="0">
                <a:solidFill>
                  <a:sysClr val="windowText" lastClr="000000"/>
                </a:solidFill>
                <a:latin typeface="Times New Roman"/>
                <a:ea typeface="SimSun"/>
              </a:rPr>
              <a:t> computer. Save </a:t>
            </a:r>
            <a:r>
              <a:rPr lang="fr-CA" sz="1200" kern="0" dirty="0" err="1" smtClean="0">
                <a:solidFill>
                  <a:sysClr val="windowText" lastClr="000000"/>
                </a:solidFill>
                <a:latin typeface="Times New Roman"/>
                <a:ea typeface="SimSun"/>
              </a:rPr>
              <a:t>it</a:t>
            </a:r>
            <a:r>
              <a:rPr lang="fr-CA" sz="1200" kern="0" dirty="0" smtClean="0">
                <a:solidFill>
                  <a:sysClr val="windowText" lastClr="000000"/>
                </a:solidFill>
                <a:latin typeface="Times New Roman"/>
                <a:ea typeface="SimSun"/>
              </a:rPr>
              <a:t> </a:t>
            </a:r>
            <a:r>
              <a:rPr lang="fr-CA" sz="1200" kern="0" dirty="0" err="1" smtClean="0">
                <a:solidFill>
                  <a:sysClr val="windowText" lastClr="000000"/>
                </a:solidFill>
                <a:latin typeface="Times New Roman"/>
                <a:ea typeface="SimSun"/>
              </a:rPr>
              <a:t>then</a:t>
            </a:r>
            <a:r>
              <a:rPr lang="fr-CA" sz="1200" kern="0" dirty="0" smtClean="0">
                <a:solidFill>
                  <a:sysClr val="windowText" lastClr="000000"/>
                </a:solidFill>
                <a:latin typeface="Times New Roman"/>
                <a:ea typeface="SimSun"/>
              </a:rPr>
              <a:t> go to point 4.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sp>
        <p:nvSpPr>
          <p:cNvPr id="29" name="Chevron 28"/>
          <p:cNvSpPr/>
          <p:nvPr/>
        </p:nvSpPr>
        <p:spPr>
          <a:xfrm rot="5400000">
            <a:off x="-398253" y="3076471"/>
            <a:ext cx="1649937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2 Check-out</a:t>
            </a:r>
            <a:endParaRPr lang="en-US" sz="1400" dirty="0"/>
          </a:p>
        </p:txBody>
      </p:sp>
      <p:sp>
        <p:nvSpPr>
          <p:cNvPr id="30" name="Pentagone 29"/>
          <p:cNvSpPr/>
          <p:nvPr/>
        </p:nvSpPr>
        <p:spPr>
          <a:xfrm rot="5400000">
            <a:off x="-286402" y="1391495"/>
            <a:ext cx="1426236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1 </a:t>
            </a:r>
            <a:r>
              <a:rPr lang="fr-CA" sz="1600" dirty="0" err="1" smtClean="0"/>
              <a:t>Find</a:t>
            </a:r>
            <a:r>
              <a:rPr lang="fr-CA" sz="1600" dirty="0" smtClean="0"/>
              <a:t> Doc</a:t>
            </a:r>
            <a:r>
              <a:rPr lang="fr-CA" sz="1600" dirty="0" smtClean="0"/>
              <a:t> </a:t>
            </a:r>
            <a:endParaRPr lang="en-US" sz="1600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460698" y="4850715"/>
            <a:ext cx="1774833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3  Save file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121920" y="830581"/>
            <a:ext cx="6393180" cy="15407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ctogone 3"/>
          <p:cNvSpPr/>
          <p:nvPr/>
        </p:nvSpPr>
        <p:spPr>
          <a:xfrm>
            <a:off x="5797510" y="1451454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ctogone 37"/>
          <p:cNvSpPr/>
          <p:nvPr/>
        </p:nvSpPr>
        <p:spPr>
          <a:xfrm>
            <a:off x="3824894" y="2520770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920" y="2464862"/>
            <a:ext cx="6393180" cy="16499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ctogone 39"/>
          <p:cNvSpPr/>
          <p:nvPr/>
        </p:nvSpPr>
        <p:spPr>
          <a:xfrm>
            <a:off x="3870168" y="3637885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920" y="4176657"/>
            <a:ext cx="6393180" cy="187102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-3216529" y="6047679"/>
            <a:ext cx="2582545" cy="1175885"/>
            <a:chOff x="2092473" y="5629758"/>
            <a:chExt cx="2582545" cy="117588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1"/>
              <a:ext cx="2523118" cy="1089682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Instead of using the move function you can use the Cut function.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7" y="5715000"/>
              <a:ext cx="2468257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ectangle 71"/>
          <p:cNvSpPr/>
          <p:nvPr/>
        </p:nvSpPr>
        <p:spPr>
          <a:xfrm>
            <a:off x="121920" y="6132921"/>
            <a:ext cx="6393180" cy="253469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6"/>
          <p:cNvGrpSpPr/>
          <p:nvPr/>
        </p:nvGrpSpPr>
        <p:grpSpPr>
          <a:xfrm>
            <a:off x="3870168" y="6157275"/>
            <a:ext cx="2396617" cy="1008654"/>
            <a:chOff x="0" y="0"/>
            <a:chExt cx="3578555" cy="1287117"/>
          </a:xfrm>
        </p:grpSpPr>
        <p:sp>
          <p:nvSpPr>
            <p:cNvPr id="44" name="TextBox 17"/>
            <p:cNvSpPr txBox="1"/>
            <p:nvPr/>
          </p:nvSpPr>
          <p:spPr>
            <a:xfrm>
              <a:off x="88878" y="69375"/>
              <a:ext cx="3489677" cy="1217742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: </a:t>
              </a:r>
              <a:r>
                <a:rPr kumimoji="0" 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If </a:t>
              </a:r>
              <a:r>
                <a:rPr kumimoji="0" 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you changed</a:t>
              </a:r>
              <a:r>
                <a:rPr kumimoji="0" lang="en-US" sz="140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your mind you can click “undo check-out” to keep the existing file as is.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45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8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86" y="4343359"/>
            <a:ext cx="1977095" cy="14668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Octogone 40"/>
          <p:cNvSpPr/>
          <p:nvPr/>
        </p:nvSpPr>
        <p:spPr>
          <a:xfrm>
            <a:off x="4030496" y="5076797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ctogone 45"/>
          <p:cNvSpPr/>
          <p:nvPr/>
        </p:nvSpPr>
        <p:spPr>
          <a:xfrm>
            <a:off x="5028090" y="5540841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 rot="5400000">
            <a:off x="-801397" y="7194139"/>
            <a:ext cx="2459281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4 Check-in</a:t>
            </a:r>
            <a:endParaRPr lang="en-US" sz="1600" dirty="0"/>
          </a:p>
        </p:txBody>
      </p:sp>
      <p:sp>
        <p:nvSpPr>
          <p:cNvPr id="49" name="TextBox 5"/>
          <p:cNvSpPr txBox="1"/>
          <p:nvPr/>
        </p:nvSpPr>
        <p:spPr>
          <a:xfrm>
            <a:off x="731520" y="6558549"/>
            <a:ext cx="1755650" cy="145159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ctr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From the info page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 (a)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lvl="0" defTabSz="914400">
              <a:lnSpc>
                <a:spcPct val="115000"/>
              </a:lnSpc>
              <a:defRPr/>
            </a:pPr>
            <a:r>
              <a:rPr lang="fr-CA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f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lang="en-US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 </a:t>
            </a:r>
            <a:r>
              <a:rPr lang="en-US" sz="1100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Click Actions </a:t>
            </a:r>
            <a:endParaRPr lang="en-US" sz="1200" kern="0" dirty="0">
              <a:solidFill>
                <a:sysClr val="windowText" lastClr="000000"/>
              </a:solidFill>
              <a:latin typeface="Times New Roman"/>
              <a:ea typeface="SimSun"/>
            </a:endParaRPr>
          </a:p>
          <a:p>
            <a:pPr lvl="0" defTabSz="914400">
              <a:lnSpc>
                <a:spcPct val="115000"/>
              </a:lnSpc>
              <a:defRPr/>
            </a:pPr>
            <a:r>
              <a:rPr lang="fr-CA" sz="1200" b="1" kern="0" dirty="0">
                <a:solidFill>
                  <a:sysClr val="windowText" lastClr="000000"/>
                </a:solidFill>
                <a:latin typeface="Times New Roman"/>
                <a:ea typeface="SimSun"/>
              </a:rPr>
              <a:t>g</a:t>
            </a:r>
            <a:r>
              <a:rPr kumimoji="0" lang="fr-CA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.</a:t>
            </a:r>
            <a:r>
              <a:rPr kumimoji="0" lang="fr-CA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 Check-in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fr-CA" sz="1200" b="1" kern="0" dirty="0">
                <a:solidFill>
                  <a:sysClr val="windowText" lastClr="000000"/>
                </a:solidFill>
                <a:latin typeface="Times New Roman"/>
                <a:ea typeface="SimSun"/>
              </a:rPr>
              <a:t>h</a:t>
            </a:r>
            <a:r>
              <a:rPr lang="fr-CA" sz="1200" kern="0" baseline="0" dirty="0" smtClean="0">
                <a:solidFill>
                  <a:sysClr val="windowText" lastClr="000000"/>
                </a:solidFill>
                <a:latin typeface="Times New Roman"/>
                <a:ea typeface="SimSun"/>
              </a:rPr>
              <a:t>. </a:t>
            </a:r>
            <a:r>
              <a:rPr lang="fr-CA" sz="1200" kern="0" baseline="0" dirty="0" err="1" smtClean="0">
                <a:solidFill>
                  <a:sysClr val="windowText" lastClr="000000"/>
                </a:solidFill>
                <a:latin typeface="Times New Roman"/>
                <a:ea typeface="SimSun"/>
              </a:rPr>
              <a:t>Browse</a:t>
            </a:r>
            <a:r>
              <a:rPr lang="fr-CA" sz="1200" kern="0" dirty="0" smtClean="0">
                <a:solidFill>
                  <a:sysClr val="windowText" lastClr="000000"/>
                </a:solidFill>
                <a:latin typeface="Times New Roman"/>
                <a:ea typeface="SimSun"/>
              </a:rPr>
              <a:t> to select the </a:t>
            </a:r>
            <a:r>
              <a:rPr lang="fr-CA" sz="1200" kern="0" dirty="0" err="1" smtClean="0">
                <a:solidFill>
                  <a:sysClr val="windowText" lastClr="000000"/>
                </a:solidFill>
                <a:latin typeface="Times New Roman"/>
                <a:ea typeface="SimSun"/>
              </a:rPr>
              <a:t>latest</a:t>
            </a:r>
            <a:r>
              <a:rPr lang="fr-CA" sz="1200" kern="0" dirty="0" smtClean="0">
                <a:solidFill>
                  <a:sysClr val="windowText" lastClr="000000"/>
                </a:solidFill>
                <a:latin typeface="Times New Roman"/>
                <a:ea typeface="SimSun"/>
              </a:rPr>
              <a:t> file.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fr-CA" sz="1200" b="1" kern="0" dirty="0">
                <a:solidFill>
                  <a:sysClr val="windowText" lastClr="000000"/>
                </a:solidFill>
                <a:latin typeface="Times New Roman"/>
                <a:ea typeface="SimSun"/>
              </a:rPr>
              <a:t>i</a:t>
            </a:r>
            <a:r>
              <a:rPr kumimoji="0" lang="fr-CA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. Click OK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55" y="6143758"/>
            <a:ext cx="1224142" cy="10221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Octogone 49"/>
          <p:cNvSpPr/>
          <p:nvPr/>
        </p:nvSpPr>
        <p:spPr>
          <a:xfrm>
            <a:off x="2268075" y="6155689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ctogone 50"/>
          <p:cNvSpPr/>
          <p:nvPr/>
        </p:nvSpPr>
        <p:spPr>
          <a:xfrm>
            <a:off x="3315876" y="6883989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ctogone 51"/>
          <p:cNvSpPr/>
          <p:nvPr/>
        </p:nvSpPr>
        <p:spPr>
          <a:xfrm>
            <a:off x="5659464" y="780402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 xmlns="dfcd524f-cc3b-4812-91e6-659126a82d5f">All</Role>
    <Ribbon_x0020__x002f__x0020_Function xmlns="dfcd524f-cc3b-4812-91e6-659126a82d5f" xsi:nil="true"/>
    <Tag_x0020_introduction xmlns="dfcd524f-cc3b-4812-91e6-659126a82d5f">false</Tag_x0020_introduction>
    <Category_x0020_1 xmlns="dfcd524f-cc3b-4812-91e6-659126a82d5f">PLM</Category_x0020_1>
    <BU xmlns="dfcd524f-cc3b-4812-91e6-659126a82d5f">All</BU>
    <Ribbon_x0020_Or_x0020_Function xmlns="dfcd524f-cc3b-4812-91e6-659126a82d5f" xsi:nil="true"/>
    <Document_x0020_Type xmlns="dfcd524f-cc3b-4812-91e6-659126a82d5f">Best Practice</Document_x0020_Type>
    <Logo xmlns="dfcd524f-cc3b-4812-91e6-659126a82d5f">Documents</Logo>
    <Description0 xmlns="dfcd524f-cc3b-4812-91e6-659126a82d5f">How to edit a document
Check out check in</Description0>
    <Doc_Number xmlns="dfcd524f-cc3b-4812-91e6-659126a82d5f">0007</Doc_Number>
    <Actions xmlns="dfcd524f-cc3b-4812-91e6-659126a82d5f">&lt;Actions&gt;&lt;Run /&gt;&lt;History&gt;&lt;Execution ActionID="2315d02c-4d10-48e4-9738-5f4fba18dcd1" Date="3/16/2017 4:02:39 PM" Outcome="Success" UserID="14" Message="" /&gt;&lt;/History&gt;&lt;/Actions&gt;</Actions>
  </documentManagement>
</p:properties>
</file>

<file path=customXml/itemProps1.xml><?xml version="1.0" encoding="utf-8"?>
<ds:datastoreItem xmlns:ds="http://schemas.openxmlformats.org/officeDocument/2006/customXml" ds:itemID="{1DE1A42A-2013-43D8-8BDC-E1E3877081C2}"/>
</file>

<file path=customXml/itemProps2.xml><?xml version="1.0" encoding="utf-8"?>
<ds:datastoreItem xmlns:ds="http://schemas.openxmlformats.org/officeDocument/2006/customXml" ds:itemID="{9A40EC8E-BA3F-4D5B-A5EA-DC484F574456}"/>
</file>

<file path=customXml/itemProps3.xml><?xml version="1.0" encoding="utf-8"?>
<ds:datastoreItem xmlns:ds="http://schemas.openxmlformats.org/officeDocument/2006/customXml" ds:itemID="{3515F35E-E86B-41F5-82EA-3E47D351754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150</Words>
  <Application>Microsoft Office PowerPoint</Application>
  <PresentationFormat>Affichage à l'écran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 Base</vt:lpstr>
      <vt:lpstr>How to Edit a Document in Windchill</vt:lpstr>
    </vt:vector>
  </TitlesOfParts>
  <Company>Camoplast Solideal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0007</dc:title>
  <dc:creator>Amelie Fausse</dc:creator>
  <cp:lastModifiedBy>Steve Martel</cp:lastModifiedBy>
  <cp:revision>54</cp:revision>
  <cp:lastPrinted>2015-03-31T20:18:54Z</cp:lastPrinted>
  <dcterms:created xsi:type="dcterms:W3CDTF">2015-03-31T18:30:32Z</dcterms:created>
  <dcterms:modified xsi:type="dcterms:W3CDTF">2017-02-28T20:45:22Z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  <property fmtid="{D5CDD505-2E9C-101B-9397-08002B2CF9AE}" pid="3" name="Number">
    <vt:r8>7</vt:r8>
  </property>
  <property fmtid="{D5CDD505-2E9C-101B-9397-08002B2CF9AE}" pid="4" name="Order">
    <vt:r8>11300</vt:r8>
  </property>
  <property fmtid="{D5CDD505-2E9C-101B-9397-08002B2CF9AE}" pid="5" name="_TriggerChange">
    <vt:bool>true</vt:bool>
  </property>
</Properties>
</file>