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7">
          <p15:clr>
            <a:srgbClr val="A4A3A4"/>
          </p15:clr>
        </p15:guide>
        <p15:guide id="2" pos="4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64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7" autoAdjust="0"/>
  </p:normalViewPr>
  <p:slideViewPr>
    <p:cSldViewPr snapToGrid="0" snapToObjects="1" showGuides="1">
      <p:cViewPr>
        <p:scale>
          <a:sx n="125" d="100"/>
          <a:sy n="125" d="100"/>
        </p:scale>
        <p:origin x="-2318" y="3730"/>
      </p:cViewPr>
      <p:guideLst>
        <p:guide orient="horz" pos="2823"/>
        <p:guide pos="3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01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06900-E27F-5847-81B4-8C6B53C29B93}" type="datetimeFigureOut">
              <a:rPr lang="fr-FR" smtClean="0"/>
              <a:t>27/02/2017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82F6-F21C-E44D-BA27-419A775D2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4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F9EE-3678-E243-830C-C769FC48FB41}" type="datetimeFigureOut">
              <a:rPr lang="fr-FR" smtClean="0"/>
              <a:t>27/02/2017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C9E85-D6D1-6D43-AD75-08892A3A8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4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C9E85-D6D1-6D43-AD75-08892A3A8C0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6172200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00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_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3482079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1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_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3473221"/>
            <a:ext cx="4402588" cy="183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 dirty="0" smtClean="0"/>
              <a:t>Cliquez </a:t>
            </a:r>
            <a:br>
              <a:rPr lang="fr-CA" dirty="0" smtClean="0"/>
            </a:br>
            <a:r>
              <a:rPr lang="fr-CA" dirty="0" smtClean="0"/>
              <a:t>et modifiez le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42901" y="5414433"/>
            <a:ext cx="4402931" cy="82126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929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_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3927" y="6325948"/>
            <a:ext cx="5551173" cy="19600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PPT_1503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24"/>
          <a:stretch/>
        </p:blipFill>
        <p:spPr>
          <a:xfrm>
            <a:off x="0" y="0"/>
            <a:ext cx="3612526" cy="9144000"/>
          </a:xfrm>
          <a:prstGeom prst="rect">
            <a:avLst/>
          </a:prstGeom>
        </p:spPr>
      </p:pic>
      <p:pic>
        <p:nvPicPr>
          <p:cNvPr id="2" name="Image 1" descr="PPT_2105_FR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/>
          <a:stretch/>
        </p:blipFill>
        <p:spPr>
          <a:xfrm>
            <a:off x="3430191" y="0"/>
            <a:ext cx="3427809" cy="9144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781425" y="2393951"/>
            <a:ext cx="2733675" cy="417406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4"/>
          </p:nvPr>
        </p:nvSpPr>
        <p:spPr>
          <a:xfrm>
            <a:off x="353616" y="2393951"/>
            <a:ext cx="2733675" cy="41740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</a:t>
            </a:r>
            <a:r>
              <a:rPr lang="fr-CA" dirty="0" err="1" smtClean="0"/>
              <a:t>masqu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88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graphique 10"/>
          <p:cNvSpPr>
            <a:spLocks noGrp="1"/>
          </p:cNvSpPr>
          <p:nvPr>
            <p:ph type="chart" sz="quarter" idx="13"/>
          </p:nvPr>
        </p:nvSpPr>
        <p:spPr>
          <a:xfrm>
            <a:off x="342900" y="2230967"/>
            <a:ext cx="4470797" cy="5937251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4916091" y="2230967"/>
            <a:ext cx="1599009" cy="5937251"/>
          </a:xfrm>
          <a:noFill/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7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5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23" y="7620"/>
            <a:ext cx="5594862" cy="419862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608418"/>
            <a:ext cx="5729567" cy="12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30863"/>
            <a:ext cx="6172200" cy="59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43399" y="8285981"/>
            <a:ext cx="2171700" cy="333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165712" y="1921975"/>
            <a:ext cx="349388" cy="211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rgbClr val="0057B8"/>
                </a:solidFill>
                <a:latin typeface="Arial"/>
                <a:cs typeface="Arial"/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3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49" r:id="rId5"/>
    <p:sldLayoutId id="2147483650" r:id="rId6"/>
    <p:sldLayoutId id="2147483651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2563" indent="-182563" algn="l" defTabSz="457200" rtl="0" eaLnBrk="1" latinLnBrk="0" hangingPunct="1">
        <a:spcBef>
          <a:spcPct val="20000"/>
        </a:spcBef>
        <a:buClr>
          <a:srgbClr val="0640A9"/>
        </a:buClr>
        <a:buFont typeface="Wingdings" charset="2"/>
        <a:buChar char="§"/>
        <a:defRPr sz="2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06" y="2553925"/>
            <a:ext cx="2429954" cy="14618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25" y="890652"/>
            <a:ext cx="2433028" cy="14273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076" y="158839"/>
            <a:ext cx="5729567" cy="900342"/>
          </a:xfrm>
        </p:spPr>
        <p:txBody>
          <a:bodyPr>
            <a:normAutofit/>
          </a:bodyPr>
          <a:lstStyle/>
          <a:p>
            <a:r>
              <a:rPr lang="en-US" sz="2000" u="sng" dirty="0"/>
              <a:t>How to </a:t>
            </a:r>
            <a:r>
              <a:rPr lang="en-US" sz="2000" u="sng" dirty="0" smtClean="0"/>
              <a:t>Revise </a:t>
            </a:r>
            <a:r>
              <a:rPr lang="en-US" sz="2000" u="sng" dirty="0" smtClean="0"/>
              <a:t>in Windchill</a:t>
            </a:r>
            <a:endParaRPr lang="fr-FR" sz="2000" u="sng" dirty="0"/>
          </a:p>
        </p:txBody>
      </p:sp>
      <p:sp>
        <p:nvSpPr>
          <p:cNvPr id="10" name="TextBox 5"/>
          <p:cNvSpPr txBox="1"/>
          <p:nvPr/>
        </p:nvSpPr>
        <p:spPr>
          <a:xfrm>
            <a:off x="731518" y="891738"/>
            <a:ext cx="2438401" cy="1274205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CA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a</a:t>
            </a: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 </a:t>
            </a: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From any Windchill tables. Select What need</a:t>
            </a:r>
            <a:r>
              <a:rPr kumimoji="0" lang="en-US" sz="11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to be </a:t>
            </a:r>
            <a:r>
              <a:rPr kumimoji="0" lang="en-US" sz="11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revised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by checking the check box.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  <a:cs typeface="+mn-cs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731520" y="2553925"/>
            <a:ext cx="2255520" cy="1006139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ctr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b.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Click Actions.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1100" b="1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</a:t>
            </a:r>
            <a:r>
              <a:rPr lang="fr-CA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 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Select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Revise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L="201295" marR="0" lvl="0" indent="-201295" defTabSz="91440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grpSp>
        <p:nvGrpSpPr>
          <p:cNvPr id="24" name="Group 50"/>
          <p:cNvGrpSpPr/>
          <p:nvPr/>
        </p:nvGrpSpPr>
        <p:grpSpPr>
          <a:xfrm>
            <a:off x="-2474981" y="4906596"/>
            <a:ext cx="2278380" cy="1044893"/>
            <a:chOff x="0" y="0"/>
            <a:chExt cx="1942519" cy="897914"/>
          </a:xfrm>
        </p:grpSpPr>
        <p:sp>
          <p:nvSpPr>
            <p:cNvPr id="25" name="TextBox 51"/>
            <p:cNvSpPr txBox="1"/>
            <p:nvPr/>
          </p:nvSpPr>
          <p:spPr>
            <a:xfrm>
              <a:off x="89772" y="60228"/>
              <a:ext cx="1852747" cy="837686"/>
            </a:xfrm>
            <a:prstGeom prst="round2DiagRect">
              <a:avLst/>
            </a:prstGeom>
            <a:gradFill rotWithShape="1">
              <a:gsLst>
                <a:gs pos="0">
                  <a:srgbClr val="A5343A">
                    <a:tint val="60000"/>
                    <a:satMod val="250000"/>
                  </a:srgbClr>
                </a:gs>
                <a:gs pos="35000">
                  <a:srgbClr val="A5343A">
                    <a:tint val="47000"/>
                    <a:satMod val="275000"/>
                  </a:srgbClr>
                </a:gs>
                <a:gs pos="100000">
                  <a:srgbClr val="A5343A">
                    <a:tint val="25000"/>
                    <a:satMod val="30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A5343A">
                  <a:shade val="95000"/>
                  <a:satMod val="105000"/>
                </a:srgbClr>
              </a:solidFill>
              <a:prstDash val="solid"/>
            </a:ln>
            <a:effectLst>
              <a:outerShdw blurRad="40005" dist="20320" dir="5400000" algn="t" rotWithShape="0">
                <a:prstClr val="black">
                  <a:alpha val="38000"/>
                </a:prst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CAUTION: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Read the instructions in sequence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.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Actions 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in point 2 should not be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done 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before completing point 1.</a:t>
              </a:r>
              <a:endParaRPr lang="en-US" sz="1200" dirty="0">
                <a:effectLst/>
                <a:latin typeface="Times New Roman"/>
                <a:ea typeface="SimSun"/>
              </a:endParaRPr>
            </a:p>
          </p:txBody>
        </p:sp>
        <p:pic>
          <p:nvPicPr>
            <p:cNvPr id="26" name="Picture 3" descr="C:\Users\bjue\Downloads\get_info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7253" r="7418" b="7987"/>
            <a:stretch/>
          </p:blipFill>
          <p:spPr bwMode="auto">
            <a:xfrm flipV="1">
              <a:off x="0" y="0"/>
              <a:ext cx="294861" cy="292521"/>
            </a:xfrm>
            <a:prstGeom prst="ellipse">
              <a:avLst/>
            </a:prstGeom>
            <a:noFill/>
            <a:ln w="9525">
              <a:solidFill>
                <a:sysClr val="window" lastClr="FFFF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5"/>
          <p:cNvSpPr txBox="1"/>
          <p:nvPr/>
        </p:nvSpPr>
        <p:spPr>
          <a:xfrm>
            <a:off x="731520" y="4255008"/>
            <a:ext cx="2255519" cy="1792671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In the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move dialog</a:t>
            </a:r>
            <a:r>
              <a:rPr lang="en-US" sz="1100" kern="0" noProof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:</a:t>
            </a:r>
            <a:endParaRPr lang="en-US" sz="1100" kern="0" dirty="0" smtClean="0">
              <a:solidFill>
                <a:sysClr val="windowText" lastClr="000000"/>
              </a:solidFill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d.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Validate the form.</a:t>
            </a:r>
            <a:endParaRPr kumimoji="0" lang="en-US" sz="11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e</a:t>
            </a:r>
            <a:r>
              <a:rPr lang="en-US" sz="1100" kern="0" baseline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Click OK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rPr>
              <a:t> 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grpSp>
        <p:nvGrpSpPr>
          <p:cNvPr id="32" name="Group 16"/>
          <p:cNvGrpSpPr/>
          <p:nvPr/>
        </p:nvGrpSpPr>
        <p:grpSpPr>
          <a:xfrm>
            <a:off x="731519" y="1569342"/>
            <a:ext cx="2322577" cy="538351"/>
            <a:chOff x="0" y="0"/>
            <a:chExt cx="3052491" cy="537411"/>
          </a:xfrm>
        </p:grpSpPr>
        <p:sp>
          <p:nvSpPr>
            <p:cNvPr id="33" name="TextBox 17"/>
            <p:cNvSpPr txBox="1"/>
            <p:nvPr/>
          </p:nvSpPr>
          <p:spPr>
            <a:xfrm>
              <a:off x="88877" y="69375"/>
              <a:ext cx="2963614" cy="468036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NOTE: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ea typeface="SimSun"/>
                  <a:cs typeface="Times New Roman"/>
                </a:rPr>
                <a:t>you can select any documents or 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ea typeface="SimSun"/>
                  <a:cs typeface="Times New Roman"/>
                </a:rPr>
                <a:t>CADs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ea typeface="SimSun"/>
                  <a:cs typeface="Times New Roman"/>
                </a:rPr>
                <a:t>.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34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6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0122" cy="29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hevron 28"/>
          <p:cNvSpPr/>
          <p:nvPr/>
        </p:nvSpPr>
        <p:spPr>
          <a:xfrm rot="5400000">
            <a:off x="-364136" y="3080628"/>
            <a:ext cx="1581703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bg1"/>
                </a:solidFill>
              </a:rPr>
              <a:t>2 </a:t>
            </a:r>
            <a:r>
              <a:rPr lang="fr-CA" dirty="0" err="1" smtClean="0">
                <a:solidFill>
                  <a:schemeClr val="bg1"/>
                </a:solidFill>
              </a:rPr>
              <a:t>Revise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Pentagone 29"/>
          <p:cNvSpPr/>
          <p:nvPr/>
        </p:nvSpPr>
        <p:spPr>
          <a:xfrm rot="5400000">
            <a:off x="-210386" y="1315480"/>
            <a:ext cx="1274205" cy="42672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1 Select </a:t>
            </a:r>
            <a:endParaRPr lang="en-US" dirty="0"/>
          </a:p>
        </p:txBody>
      </p:sp>
      <p:sp>
        <p:nvSpPr>
          <p:cNvPr id="31" name="Chevron 30"/>
          <p:cNvSpPr/>
          <p:nvPr/>
        </p:nvSpPr>
        <p:spPr>
          <a:xfrm rot="5400000">
            <a:off x="-676210" y="5066226"/>
            <a:ext cx="2205857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bg1"/>
                </a:solidFill>
              </a:rPr>
              <a:t>3  </a:t>
            </a:r>
            <a:r>
              <a:rPr lang="fr-CA" dirty="0" err="1" smtClean="0">
                <a:solidFill>
                  <a:schemeClr val="bg1"/>
                </a:solidFill>
              </a:rPr>
              <a:t>Validate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920" y="830581"/>
            <a:ext cx="6393180" cy="154076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ctogone 3"/>
          <p:cNvSpPr/>
          <p:nvPr/>
        </p:nvSpPr>
        <p:spPr>
          <a:xfrm>
            <a:off x="4481228" y="1463343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ctogone 37"/>
          <p:cNvSpPr/>
          <p:nvPr/>
        </p:nvSpPr>
        <p:spPr>
          <a:xfrm>
            <a:off x="3386545" y="2638028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920" y="2464862"/>
            <a:ext cx="6393180" cy="16499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ctogone 39"/>
          <p:cNvSpPr/>
          <p:nvPr/>
        </p:nvSpPr>
        <p:spPr>
          <a:xfrm>
            <a:off x="3492216" y="3778855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1920" y="4176657"/>
            <a:ext cx="6393180" cy="220585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2"/>
          <p:cNvGrpSpPr/>
          <p:nvPr/>
        </p:nvGrpSpPr>
        <p:grpSpPr>
          <a:xfrm>
            <a:off x="-3216529" y="6047679"/>
            <a:ext cx="2582545" cy="1175885"/>
            <a:chOff x="2092473" y="5629758"/>
            <a:chExt cx="2582545" cy="1175885"/>
          </a:xfrm>
        </p:grpSpPr>
        <p:sp>
          <p:nvSpPr>
            <p:cNvPr id="62" name="Round Diagonal Corner Rectangle 13"/>
            <p:cNvSpPr/>
            <p:nvPr/>
          </p:nvSpPr>
          <p:spPr>
            <a:xfrm>
              <a:off x="2151900" y="5715961"/>
              <a:ext cx="2523118" cy="1089682"/>
            </a:xfrm>
            <a:prstGeom prst="round2DiagRect">
              <a:avLst>
                <a:gd name="adj1" fmla="val 8886"/>
                <a:gd name="adj2" fmla="val 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365760" rIns="4572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libri"/>
                </a:rPr>
                <a:t>Instead of using the move function you can use the Cut function.</a:t>
              </a:r>
              <a:endPara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TextBox 14"/>
            <p:cNvSpPr txBox="1"/>
            <p:nvPr/>
          </p:nvSpPr>
          <p:spPr>
            <a:xfrm flipH="1">
              <a:off x="2151897" y="5715000"/>
              <a:ext cx="2468257" cy="327476"/>
            </a:xfrm>
            <a:prstGeom prst="round1Rect">
              <a:avLst>
                <a:gd name="adj" fmla="val 50000"/>
              </a:avLst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Tool Tips</a:t>
              </a:r>
            </a:p>
          </p:txBody>
        </p:sp>
        <p:sp>
          <p:nvSpPr>
            <p:cNvPr id="64" name="Oval 15"/>
            <p:cNvSpPr/>
            <p:nvPr/>
          </p:nvSpPr>
          <p:spPr>
            <a:xfrm>
              <a:off x="2092473" y="5629758"/>
              <a:ext cx="321318" cy="321318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5" name="Picture 2" descr="C:\Users\bjue\Documents\Dropbox\Photos\Unique Graphics\Icons and Buttons\Icons_Tools\tools02.png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srgbClr val="EEECE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26" y="5692060"/>
              <a:ext cx="275147" cy="227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ectangle 71"/>
          <p:cNvSpPr/>
          <p:nvPr/>
        </p:nvSpPr>
        <p:spPr>
          <a:xfrm>
            <a:off x="121920" y="6461760"/>
            <a:ext cx="6393180" cy="220585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10" y="4499949"/>
            <a:ext cx="3013265" cy="1302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92" y="6742625"/>
            <a:ext cx="2632668" cy="14804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16"/>
          <p:cNvGrpSpPr/>
          <p:nvPr/>
        </p:nvGrpSpPr>
        <p:grpSpPr>
          <a:xfrm>
            <a:off x="426718" y="6919143"/>
            <a:ext cx="2743201" cy="1303914"/>
            <a:chOff x="0" y="0"/>
            <a:chExt cx="4096063" cy="1663891"/>
          </a:xfrm>
        </p:grpSpPr>
        <p:sp>
          <p:nvSpPr>
            <p:cNvPr id="44" name="TextBox 17"/>
            <p:cNvSpPr txBox="1"/>
            <p:nvPr/>
          </p:nvSpPr>
          <p:spPr>
            <a:xfrm>
              <a:off x="88878" y="69375"/>
              <a:ext cx="4007185" cy="1594516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NOTE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: </a:t>
              </a:r>
              <a:r>
                <a:rPr kumimoji="0" 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If Windchill </a:t>
              </a:r>
              <a:r>
                <a:rPr lang="en-US" sz="1400" dirty="0" smtClean="0">
                  <a:solidFill>
                    <a:srgbClr val="000000"/>
                  </a:solidFill>
                  <a:latin typeface="Calibri"/>
                  <a:ea typeface="SimSun"/>
                  <a:cs typeface="Times New Roman"/>
                </a:rPr>
                <a:t>refuse to allow you to revise. Validate the status of the document. Some documents have restrictions depending on their status.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45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6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0122" cy="29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1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Base">
  <a:themeElements>
    <a:clrScheme name="Personnalisée 2">
      <a:dk1>
        <a:srgbClr val="000000"/>
      </a:dk1>
      <a:lt1>
        <a:sysClr val="window" lastClr="FFFFFF"/>
      </a:lt1>
      <a:dk2>
        <a:srgbClr val="000000"/>
      </a:dk2>
      <a:lt2>
        <a:srgbClr val="DFDFDF"/>
      </a:lt2>
      <a:accent1>
        <a:srgbClr val="0057B8"/>
      </a:accent1>
      <a:accent2>
        <a:srgbClr val="000000"/>
      </a:accent2>
      <a:accent3>
        <a:srgbClr val="474746"/>
      </a:accent3>
      <a:accent4>
        <a:srgbClr val="777877"/>
      </a:accent4>
      <a:accent5>
        <a:srgbClr val="B2B3B2"/>
      </a:accent5>
      <a:accent6>
        <a:srgbClr val="213D67"/>
      </a:accent6>
      <a:hlink>
        <a:srgbClr val="0057B8"/>
      </a:hlink>
      <a:folHlink>
        <a:srgbClr val="213D6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EBB2F281A77438476D53DB8DE4B8B" ma:contentTypeVersion="33" ma:contentTypeDescription="Create a new document." ma:contentTypeScope="" ma:versionID="4e77300b9ae4403007b0b43548f4b568">
  <xsd:schema xmlns:xsd="http://www.w3.org/2001/XMLSchema" xmlns:xs="http://www.w3.org/2001/XMLSchema" xmlns:p="http://schemas.microsoft.com/office/2006/metadata/properties" xmlns:ns2="dfcd524f-cc3b-4812-91e6-659126a82d5f" targetNamespace="http://schemas.microsoft.com/office/2006/metadata/properties" ma:root="true" ma:fieldsID="3bf2445bfb82c50bf3a95f878623a669" ns2:_="">
    <xsd:import namespace="dfcd524f-cc3b-4812-91e6-659126a82d5f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Category_x0020_1" minOccurs="0"/>
                <xsd:element ref="ns2:Logo" minOccurs="0"/>
                <xsd:element ref="ns2:Description0" minOccurs="0"/>
                <xsd:element ref="ns2:BU" minOccurs="0"/>
                <xsd:element ref="ns2:Role" minOccurs="0"/>
                <xsd:element ref="ns2:Tag_x0020_introduction" minOccurs="0"/>
                <xsd:element ref="ns2:Ribbon_x0020_Or_x0020_Function" minOccurs="0"/>
                <xsd:element ref="ns2:Ribbon_x0020__x002f__x0020_Function" minOccurs="0"/>
                <xsd:element ref="ns2:Doc_Number"/>
                <xsd:element ref="ns2:Act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d524f-cc3b-4812-91e6-659126a82d5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" nillable="true" ma:displayName="Document Type" ma:default="Best Practice" ma:description="PLM CAD Document type" ma:format="Dropdown" ma:internalName="Document_x0020_Type">
      <xsd:simpleType>
        <xsd:restriction base="dms:Choice">
          <xsd:enumeration value="Best Practice"/>
          <xsd:enumeration value="Work Instruction"/>
          <xsd:enumeration value="Tips &amp; Tricks"/>
          <xsd:enumeration value="Issue Solution"/>
          <xsd:enumeration value="Trainings"/>
        </xsd:restriction>
      </xsd:simpleType>
    </xsd:element>
    <xsd:element name="Category_x0020_1" ma:index="2" nillable="true" ma:displayName="Software" ma:default="PLM" ma:format="Dropdown" ma:internalName="Category_x0020_1">
      <xsd:simpleType>
        <xsd:restriction base="dms:Choice">
          <xsd:enumeration value="PLM"/>
          <xsd:enumeration value="All CAD"/>
          <xsd:enumeration value="Creo Parametric"/>
          <xsd:enumeration value="Creo View"/>
          <xsd:enumeration value="Creo Illustrate"/>
          <xsd:enumeration value="Solidworks"/>
          <xsd:enumeration value="Autodesk"/>
        </xsd:restriction>
      </xsd:simpleType>
    </xsd:element>
    <xsd:element name="Logo" ma:index="3" nillable="true" ma:displayName="Object Type" ma:default="" ma:description="To categorize training documents" ma:format="Dropdown" ma:internalName="Logo">
      <xsd:simpleType>
        <xsd:restriction base="dms:Unknown">
          <xsd:enumeration value="2D/Drawings"/>
          <xsd:enumeration value="3D/Models"/>
          <xsd:enumeration value="FEA"/>
          <xsd:enumeration value="Documents"/>
          <xsd:enumeration value="Interface"/>
          <xsd:enumeration value="Process"/>
          <xsd:enumeration value="General"/>
          <xsd:enumeration value="Change Process"/>
          <xsd:enumeration value="Promotion Process"/>
          <xsd:enumeration value="Package Process"/>
        </xsd:restriction>
      </xsd:simpleType>
    </xsd:element>
    <xsd:element name="Description0" ma:index="4" nillable="true" ma:displayName="Description" ma:internalName="Description0">
      <xsd:simpleType>
        <xsd:restriction base="dms:Note">
          <xsd:maxLength value="255"/>
        </xsd:restriction>
      </xsd:simpleType>
    </xsd:element>
    <xsd:element name="BU" ma:index="5" nillable="true" ma:displayName="BU" ma:default="All" ma:format="Dropdown" ma:internalName="BU">
      <xsd:simpleType>
        <xsd:restriction base="dms:Choice">
          <xsd:enumeration value="All"/>
          <xsd:enumeration value="AG UC"/>
          <xsd:enumeration value="AG Track"/>
          <xsd:enumeration value="Construction"/>
          <xsd:enumeration value="Toolings"/>
          <xsd:enumeration value="Power Sports"/>
        </xsd:restriction>
      </xsd:simpleType>
    </xsd:element>
    <xsd:element name="Role" ma:index="6" nillable="true" ma:displayName="Role" ma:default="All" ma:format="Dropdown" ma:internalName="Role">
      <xsd:simpleType>
        <xsd:restriction base="dms:Choice">
          <xsd:enumeration value="All"/>
          <xsd:enumeration value="Designer"/>
          <xsd:enumeration value="Engineer"/>
          <xsd:enumeration value="Manufacturing"/>
          <xsd:enumeration value="Purchasing"/>
          <xsd:enumeration value="Quality"/>
        </xsd:restriction>
      </xsd:simpleType>
    </xsd:element>
    <xsd:element name="Tag_x0020_introduction" ma:index="7" nillable="true" ma:displayName="Tag introduction" ma:default="0" ma:internalName="Tag_x0020_introduction">
      <xsd:simpleType>
        <xsd:restriction base="dms:Boolean"/>
      </xsd:simpleType>
    </xsd:element>
    <xsd:element name="Ribbon_x0020_Or_x0020_Function" ma:index="8" nillable="true" ma:displayName="Ribbon Or Function" ma:hidden="true" ma:internalName="Ribbon_x0020_Or_x0020_Function" ma:readOnly="false">
      <xsd:simpleType>
        <xsd:restriction base="dms:Text">
          <xsd:maxLength value="255"/>
        </xsd:restriction>
      </xsd:simpleType>
    </xsd:element>
    <xsd:element name="Ribbon_x0020__x002f__x0020_Function" ma:index="9" nillable="true" ma:displayName="Ribbon / Function" ma:hidden="true" ma:internalName="Ribbon_x0020__x002f__x0020_Function" ma:readOnly="false">
      <xsd:simpleType>
        <xsd:restriction base="dms:Text">
          <xsd:maxLength value="255"/>
        </xsd:restriction>
      </xsd:simpleType>
    </xsd:element>
    <xsd:element name="Doc_Number" ma:index="17" ma:displayName="Doc_Number" ma:indexed="true" ma:internalName="Doc_Number">
      <xsd:simpleType>
        <xsd:restriction base="dms:Text">
          <xsd:maxLength value="4"/>
        </xsd:restriction>
      </xsd:simpleType>
    </xsd:element>
    <xsd:element name="Actions" ma:index="18" nillable="true" ma:displayName="Actions" ma:internalName="Action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3" ma:displayName="Doc Number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 xmlns="dfcd524f-cc3b-4812-91e6-659126a82d5f">All</Role>
    <Ribbon_x0020__x002f__x0020_Function xmlns="dfcd524f-cc3b-4812-91e6-659126a82d5f" xsi:nil="true"/>
    <Tag_x0020_introduction xmlns="dfcd524f-cc3b-4812-91e6-659126a82d5f">false</Tag_x0020_introduction>
    <Category_x0020_1 xmlns="dfcd524f-cc3b-4812-91e6-659126a82d5f">PLM</Category_x0020_1>
    <BU xmlns="dfcd524f-cc3b-4812-91e6-659126a82d5f">All</BU>
    <Ribbon_x0020_Or_x0020_Function xmlns="dfcd524f-cc3b-4812-91e6-659126a82d5f" xsi:nil="true"/>
    <Document_x0020_Type xmlns="dfcd524f-cc3b-4812-91e6-659126a82d5f">Work Instruction</Document_x0020_Type>
    <Logo xmlns="dfcd524f-cc3b-4812-91e6-659126a82d5f">Documents</Logo>
    <Description0 xmlns="dfcd524f-cc3b-4812-91e6-659126a82d5f">How to revise document</Description0>
    <Doc_Number xmlns="dfcd524f-cc3b-4812-91e6-659126a82d5f">0009</Doc_Number>
    <Actions xmlns="dfcd524f-cc3b-4812-91e6-659126a82d5f">&lt;Actions&gt;&lt;Run&gt;&lt;/Run&gt;&lt;History&gt;&lt;Execution ActionID="2315d02c-4d10-48e4-9738-5f4fba18dcd1" Date="3/17/2017 3:26:49 PM" Outcome="Warning" UserID="290" Message="Cannot update file path using synchronous actions" /&gt;&lt;Execution ActionID="2315d02c-4d10-48e4-9738-5f4fba18dcd1" Date="3/16/2017 4:02:40 PM" Outcome="Success" UserID="14" Message="" /&gt;&lt;/History&gt;&lt;/Actions&gt;</Actions>
  </documentManagement>
</p:properties>
</file>

<file path=customXml/itemProps1.xml><?xml version="1.0" encoding="utf-8"?>
<ds:datastoreItem xmlns:ds="http://schemas.openxmlformats.org/officeDocument/2006/customXml" ds:itemID="{04064E92-A6EE-49D6-900A-5E1CC7BE10D9}"/>
</file>

<file path=customXml/itemProps2.xml><?xml version="1.0" encoding="utf-8"?>
<ds:datastoreItem xmlns:ds="http://schemas.openxmlformats.org/officeDocument/2006/customXml" ds:itemID="{0FA1905F-E9FE-4B45-8DB7-31902AEE5EE3}"/>
</file>

<file path=customXml/itemProps3.xml><?xml version="1.0" encoding="utf-8"?>
<ds:datastoreItem xmlns:ds="http://schemas.openxmlformats.org/officeDocument/2006/customXml" ds:itemID="{6D12AF7A-46DC-438D-A9E2-377EC1BA49C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133</Words>
  <Application>Microsoft Office PowerPoint</Application>
  <PresentationFormat>Affichage à l'écran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Theme Base</vt:lpstr>
      <vt:lpstr>How to Revise in Windchill</vt:lpstr>
    </vt:vector>
  </TitlesOfParts>
  <Company>Camoplast Solideal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0009</dc:title>
  <dc:creator>Amelie Fausse</dc:creator>
  <cp:lastModifiedBy>Steve Martel</cp:lastModifiedBy>
  <cp:revision>49</cp:revision>
  <cp:lastPrinted>2015-03-31T20:18:54Z</cp:lastPrinted>
  <dcterms:created xsi:type="dcterms:W3CDTF">2015-03-31T18:30:32Z</dcterms:created>
  <dcterms:modified xsi:type="dcterms:W3CDTF">2017-02-27T14:47:09Z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0x010100A92EBB2F281A77438476D53DB8DE4B8B</vt:lpwstr>
  </property>
  <property fmtid="{D5CDD505-2E9C-101B-9397-08002B2CF9AE}" pid="3" name="Number">
    <vt:r8>9</vt:r8>
  </property>
  <property fmtid="{D5CDD505-2E9C-101B-9397-08002B2CF9AE}" pid="4" name="Order">
    <vt:r8>11500</vt:r8>
  </property>
  <property fmtid="{D5CDD505-2E9C-101B-9397-08002B2CF9AE}" pid="5" name="_TriggerChange">
    <vt:bool>true</vt:bool>
  </property>
</Properties>
</file>