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7" autoAdjust="0"/>
  </p:normalViewPr>
  <p:slideViewPr>
    <p:cSldViewPr snapToGrid="0" snapToObjects="1" showGuides="1">
      <p:cViewPr>
        <p:scale>
          <a:sx n="125" d="100"/>
          <a:sy n="125" d="100"/>
        </p:scale>
        <p:origin x="-1133" y="-58"/>
      </p:cViewPr>
      <p:guideLst>
        <p:guide orient="horz" pos="2823"/>
        <p:guide pos="3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C9E85-D6D1-6D43-AD75-08892A3A8C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6172200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482079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3473221"/>
            <a:ext cx="4402588" cy="183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 smtClean="0"/>
              <a:t>Cliquez </a:t>
            </a:r>
            <a:br>
              <a:rPr lang="fr-CA" dirty="0" smtClean="0"/>
            </a:br>
            <a:r>
              <a:rPr lang="fr-CA" dirty="0" smtClean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901" y="5414433"/>
            <a:ext cx="4402931" cy="82126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3927" y="6325948"/>
            <a:ext cx="5551173" cy="19600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0" y="0"/>
            <a:ext cx="3612526" cy="9144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3430191" y="0"/>
            <a:ext cx="3427809" cy="9144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781425" y="2393951"/>
            <a:ext cx="2733675" cy="417406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353616" y="2393951"/>
            <a:ext cx="2733675" cy="41740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</a:t>
            </a:r>
            <a:r>
              <a:rPr lang="fr-CA" dirty="0" err="1" smtClean="0"/>
              <a:t>masqu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342900" y="2230967"/>
            <a:ext cx="4470797" cy="5937251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4916091" y="2230967"/>
            <a:ext cx="1599009" cy="5937251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3" y="7620"/>
            <a:ext cx="5594862" cy="419862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608418"/>
            <a:ext cx="5729567" cy="12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30863"/>
            <a:ext cx="6172200" cy="59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43399" y="8285981"/>
            <a:ext cx="2171700" cy="333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165712" y="1921975"/>
            <a:ext cx="349388" cy="211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08" y="4421861"/>
            <a:ext cx="1314763" cy="15970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3"/>
          <a:stretch/>
        </p:blipFill>
        <p:spPr bwMode="auto">
          <a:xfrm>
            <a:off x="4328852" y="2506481"/>
            <a:ext cx="1608612" cy="16022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57" y="158839"/>
            <a:ext cx="5729567" cy="900342"/>
          </a:xfrm>
        </p:spPr>
        <p:txBody>
          <a:bodyPr>
            <a:normAutofit/>
          </a:bodyPr>
          <a:lstStyle/>
          <a:p>
            <a:r>
              <a:rPr lang="en-US" sz="2000" u="sng" dirty="0"/>
              <a:t>How to </a:t>
            </a:r>
            <a:r>
              <a:rPr lang="en-US" sz="2000" u="sng" dirty="0" smtClean="0"/>
              <a:t>Set State of objects in </a:t>
            </a:r>
            <a:r>
              <a:rPr lang="en-US" sz="2000" u="sng" dirty="0"/>
              <a:t>Windchill</a:t>
            </a:r>
            <a:endParaRPr lang="fr-FR" sz="2000" u="sng" dirty="0"/>
          </a:p>
        </p:txBody>
      </p:sp>
      <p:sp>
        <p:nvSpPr>
          <p:cNvPr id="20" name="TextBox 5"/>
          <p:cNvSpPr txBox="1"/>
          <p:nvPr/>
        </p:nvSpPr>
        <p:spPr>
          <a:xfrm>
            <a:off x="731519" y="2506481"/>
            <a:ext cx="2487167" cy="595854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ctr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Click Actions.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1100" b="1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</a:t>
            </a:r>
            <a:r>
              <a:rPr lang="fr-CA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 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Select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Delete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L="201295" marR="0" lvl="0" indent="-201295" defTabSz="91440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grpSp>
        <p:nvGrpSpPr>
          <p:cNvPr id="24" name="Group 50"/>
          <p:cNvGrpSpPr/>
          <p:nvPr/>
        </p:nvGrpSpPr>
        <p:grpSpPr>
          <a:xfrm>
            <a:off x="-2938273" y="4549894"/>
            <a:ext cx="2420112" cy="805442"/>
            <a:chOff x="19491" y="-28395"/>
            <a:chExt cx="2063358" cy="692145"/>
          </a:xfrm>
        </p:grpSpPr>
        <p:sp>
          <p:nvSpPr>
            <p:cNvPr id="25" name="TextBox 51"/>
            <p:cNvSpPr txBox="1"/>
            <p:nvPr/>
          </p:nvSpPr>
          <p:spPr>
            <a:xfrm>
              <a:off x="89772" y="60228"/>
              <a:ext cx="1993077" cy="603522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CAUTION: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ea typeface="MS PGothic"/>
                  <a:cs typeface="Times New Roman"/>
                </a:rPr>
                <a:t>Choosing “Delete all revision…” will totally remove the object from Windchill.</a:t>
              </a:r>
              <a:endParaRPr lang="en-US" sz="1200" dirty="0">
                <a:effectLst/>
                <a:latin typeface="Times New Roman"/>
                <a:ea typeface="SimSun"/>
              </a:endParaRPr>
            </a:p>
          </p:txBody>
        </p:sp>
        <p:pic>
          <p:nvPicPr>
            <p:cNvPr id="26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19491" y="-28395"/>
              <a:ext cx="264394" cy="262297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5"/>
          <p:cNvSpPr txBox="1"/>
          <p:nvPr/>
        </p:nvSpPr>
        <p:spPr>
          <a:xfrm>
            <a:off x="731518" y="4507992"/>
            <a:ext cx="2633474" cy="1228344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In the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save dialog box</a:t>
            </a:r>
            <a:r>
              <a:rPr lang="en-US" sz="1100" kern="0" noProof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:</a:t>
            </a:r>
            <a:endParaRPr lang="en-US" sz="1100" kern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d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Choose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“Target State”</a:t>
            </a:r>
            <a:endParaRPr kumimoji="0" lang="en-US" sz="11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</a:t>
            </a:r>
            <a:r>
              <a:rPr lang="en-US" sz="1100" kern="0" baseline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Click OK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rPr>
              <a:t> </a:t>
            </a:r>
          </a:p>
        </p:txBody>
      </p:sp>
      <p:sp>
        <p:nvSpPr>
          <p:cNvPr id="29" name="Chevron 28"/>
          <p:cNvSpPr/>
          <p:nvPr/>
        </p:nvSpPr>
        <p:spPr>
          <a:xfrm rot="5400000">
            <a:off x="-420067" y="3098288"/>
            <a:ext cx="1693571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2 </a:t>
            </a:r>
            <a:r>
              <a:rPr lang="fr-CA" sz="1400" dirty="0" smtClean="0"/>
              <a:t>Action</a:t>
            </a:r>
            <a:endParaRPr lang="en-US" sz="1400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1731265" y="6388608"/>
            <a:ext cx="4315968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3 </a:t>
            </a:r>
            <a:r>
              <a:rPr lang="fr-CA" sz="1600" dirty="0" err="1" smtClean="0"/>
              <a:t>Delete</a:t>
            </a:r>
            <a:r>
              <a:rPr lang="fr-CA" sz="1600" dirty="0" smtClean="0"/>
              <a:t> </a:t>
            </a:r>
            <a:endParaRPr lang="en-US" sz="1600" dirty="0"/>
          </a:p>
        </p:txBody>
      </p:sp>
      <p:sp>
        <p:nvSpPr>
          <p:cNvPr id="38" name="Octogone 37"/>
          <p:cNvSpPr/>
          <p:nvPr/>
        </p:nvSpPr>
        <p:spPr>
          <a:xfrm>
            <a:off x="4122074" y="2506481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920" y="2464862"/>
            <a:ext cx="6393180" cy="178405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ctogone 39"/>
          <p:cNvSpPr/>
          <p:nvPr/>
        </p:nvSpPr>
        <p:spPr>
          <a:xfrm>
            <a:off x="4122074" y="387649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1920" y="4328160"/>
            <a:ext cx="6393180" cy="453542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728311" y="6041897"/>
            <a:ext cx="5515233" cy="2718055"/>
            <a:chOff x="2092473" y="5629758"/>
            <a:chExt cx="5515233" cy="271805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899" y="5715960"/>
              <a:ext cx="5455807" cy="2631853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If </a:t>
              </a: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you have many objects to change state. Select the checkboxes to select all objects then set the target using the menu.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4" y="5715000"/>
              <a:ext cx="5455811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Octogone 40"/>
          <p:cNvSpPr/>
          <p:nvPr/>
        </p:nvSpPr>
        <p:spPr>
          <a:xfrm>
            <a:off x="4328852" y="4587016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ctogone 45"/>
          <p:cNvSpPr/>
          <p:nvPr/>
        </p:nvSpPr>
        <p:spPr>
          <a:xfrm>
            <a:off x="4477442" y="5759957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5" name="Group 16"/>
          <p:cNvGrpSpPr/>
          <p:nvPr/>
        </p:nvGrpSpPr>
        <p:grpSpPr>
          <a:xfrm>
            <a:off x="-2783219" y="5593314"/>
            <a:ext cx="2396617" cy="1008654"/>
            <a:chOff x="0" y="0"/>
            <a:chExt cx="3578555" cy="1287117"/>
          </a:xfrm>
        </p:grpSpPr>
        <p:sp>
          <p:nvSpPr>
            <p:cNvPr id="56" name="TextBox 17"/>
            <p:cNvSpPr txBox="1"/>
            <p:nvPr/>
          </p:nvSpPr>
          <p:spPr>
            <a:xfrm>
              <a:off x="88878" y="69375"/>
              <a:ext cx="3489677" cy="1217742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: </a:t>
              </a:r>
              <a:r>
                <a:rPr kumimoji="0" 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You cannot delete files that have a</a:t>
              </a:r>
              <a:r>
                <a:rPr kumimoji="0" lang="en-US" sz="140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Released</a:t>
              </a:r>
              <a:r>
                <a:rPr kumimoji="0" lang="en-US" sz="140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status. 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57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7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25" y="890652"/>
            <a:ext cx="2433028" cy="14273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TextBox 5"/>
          <p:cNvSpPr txBox="1"/>
          <p:nvPr/>
        </p:nvSpPr>
        <p:spPr>
          <a:xfrm>
            <a:off x="731518" y="891738"/>
            <a:ext cx="2438401" cy="127420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a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 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From any Windchill tables. Select 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objects that 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need</a:t>
            </a:r>
            <a:r>
              <a:rPr kumimoji="0" lang="en-US" sz="11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to </a:t>
            </a:r>
            <a:r>
              <a:rPr kumimoji="0" lang="en-US" sz="11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change state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by checking the check box.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  <a:cs typeface="+mn-cs"/>
            </a:endParaRPr>
          </a:p>
        </p:txBody>
      </p:sp>
      <p:grpSp>
        <p:nvGrpSpPr>
          <p:cNvPr id="34" name="Group 16"/>
          <p:cNvGrpSpPr/>
          <p:nvPr/>
        </p:nvGrpSpPr>
        <p:grpSpPr>
          <a:xfrm>
            <a:off x="731519" y="1569342"/>
            <a:ext cx="2322577" cy="538351"/>
            <a:chOff x="0" y="0"/>
            <a:chExt cx="3052491" cy="537411"/>
          </a:xfrm>
        </p:grpSpPr>
        <p:sp>
          <p:nvSpPr>
            <p:cNvPr id="36" name="TextBox 17"/>
            <p:cNvSpPr txBox="1"/>
            <p:nvPr/>
          </p:nvSpPr>
          <p:spPr>
            <a:xfrm>
              <a:off x="88877" y="69375"/>
              <a:ext cx="2963614" cy="468036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ea typeface="SimSun"/>
                  <a:cs typeface="Times New Roman"/>
                </a:rPr>
                <a:t>you can select 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ea typeface="SimSun"/>
                  <a:cs typeface="Times New Roman"/>
                </a:rPr>
                <a:t>many documents.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43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7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Pentagone 43"/>
          <p:cNvSpPr/>
          <p:nvPr/>
        </p:nvSpPr>
        <p:spPr>
          <a:xfrm rot="5400000">
            <a:off x="-286402" y="1391495"/>
            <a:ext cx="1426236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1 Select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21920" y="830581"/>
            <a:ext cx="6393180" cy="15407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ctogone 46"/>
          <p:cNvSpPr/>
          <p:nvPr/>
        </p:nvSpPr>
        <p:spPr>
          <a:xfrm>
            <a:off x="4481228" y="146334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16"/>
          <p:cNvGrpSpPr/>
          <p:nvPr/>
        </p:nvGrpSpPr>
        <p:grpSpPr>
          <a:xfrm>
            <a:off x="728311" y="3149779"/>
            <a:ext cx="2689705" cy="1008654"/>
            <a:chOff x="0" y="0"/>
            <a:chExt cx="4016185" cy="1287117"/>
          </a:xfrm>
        </p:grpSpPr>
        <p:sp>
          <p:nvSpPr>
            <p:cNvPr id="49" name="TextBox 17"/>
            <p:cNvSpPr txBox="1"/>
            <p:nvPr/>
          </p:nvSpPr>
          <p:spPr>
            <a:xfrm>
              <a:off x="88878" y="69375"/>
              <a:ext cx="3927307" cy="1217742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: </a:t>
              </a:r>
              <a:r>
                <a:rPr kumimoji="0" 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Setting state of an object is limited by</a:t>
              </a:r>
              <a:r>
                <a:rPr kumimoji="0" lang="en-US" sz="140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access rights, depending on document type and its state.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50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7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964" y="6993514"/>
            <a:ext cx="3750055" cy="170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EBB2F281A77438476D53DB8DE4B8B" ma:contentTypeVersion="33" ma:contentTypeDescription="Create a new document." ma:contentTypeScope="" ma:versionID="4e77300b9ae4403007b0b43548f4b568">
  <xsd:schema xmlns:xsd="http://www.w3.org/2001/XMLSchema" xmlns:xs="http://www.w3.org/2001/XMLSchema" xmlns:p="http://schemas.microsoft.com/office/2006/metadata/properties" xmlns:ns2="dfcd524f-cc3b-4812-91e6-659126a82d5f" targetNamespace="http://schemas.microsoft.com/office/2006/metadata/properties" ma:root="true" ma:fieldsID="3bf2445bfb82c50bf3a95f878623a669" ns2:_="">
    <xsd:import namespace="dfcd524f-cc3b-4812-91e6-659126a82d5f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Category_x0020_1" minOccurs="0"/>
                <xsd:element ref="ns2:Logo" minOccurs="0"/>
                <xsd:element ref="ns2:Description0" minOccurs="0"/>
                <xsd:element ref="ns2:BU" minOccurs="0"/>
                <xsd:element ref="ns2:Role" minOccurs="0"/>
                <xsd:element ref="ns2:Tag_x0020_introduction" minOccurs="0"/>
                <xsd:element ref="ns2:Ribbon_x0020_Or_x0020_Function" minOccurs="0"/>
                <xsd:element ref="ns2:Ribbon_x0020__x002f__x0020_Function" minOccurs="0"/>
                <xsd:element ref="ns2:Doc_Number"/>
                <xsd:element ref="ns2: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d524f-cc3b-4812-91e6-659126a82d5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Best Practice" ma:description="PLM CAD Document type" ma:format="Dropdown" ma:internalName="Document_x0020_Type">
      <xsd:simpleType>
        <xsd:restriction base="dms:Choice">
          <xsd:enumeration value="Best Practice"/>
          <xsd:enumeration value="Work Instruction"/>
          <xsd:enumeration value="Tips &amp; Tricks"/>
          <xsd:enumeration value="Issue Solution"/>
          <xsd:enumeration value="Trainings"/>
        </xsd:restriction>
      </xsd:simpleType>
    </xsd:element>
    <xsd:element name="Category_x0020_1" ma:index="2" nillable="true" ma:displayName="Software" ma:default="PLM" ma:format="Dropdown" ma:internalName="Category_x0020_1">
      <xsd:simpleType>
        <xsd:restriction base="dms:Choice">
          <xsd:enumeration value="PLM"/>
          <xsd:enumeration value="All CAD"/>
          <xsd:enumeration value="Creo Parametric"/>
          <xsd:enumeration value="Creo View"/>
          <xsd:enumeration value="Creo Illustrate"/>
          <xsd:enumeration value="Solidworks"/>
          <xsd:enumeration value="Autodesk"/>
        </xsd:restriction>
      </xsd:simpleType>
    </xsd:element>
    <xsd:element name="Logo" ma:index="3" nillable="true" ma:displayName="Object Type" ma:default="" ma:description="To categorize training documents" ma:format="Dropdown" ma:internalName="Logo">
      <xsd:simpleType>
        <xsd:restriction base="dms:Unknown">
          <xsd:enumeration value="2D/Drawings"/>
          <xsd:enumeration value="3D/Models"/>
          <xsd:enumeration value="FEA"/>
          <xsd:enumeration value="Documents"/>
          <xsd:enumeration value="Interface"/>
          <xsd:enumeration value="Process"/>
          <xsd:enumeration value="General"/>
          <xsd:enumeration value="Change Process"/>
          <xsd:enumeration value="Promotion Process"/>
          <xsd:enumeration value="Package Process"/>
        </xsd:restriction>
      </xsd:simpleType>
    </xsd:element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  <xsd:element name="BU" ma:index="5" nillable="true" ma:displayName="BU" ma:default="All" ma:format="Dropdown" ma:internalName="BU">
      <xsd:simpleType>
        <xsd:restriction base="dms:Choice">
          <xsd:enumeration value="All"/>
          <xsd:enumeration value="AG UC"/>
          <xsd:enumeration value="AG Track"/>
          <xsd:enumeration value="Construction"/>
          <xsd:enumeration value="Toolings"/>
          <xsd:enumeration value="Power Sports"/>
        </xsd:restriction>
      </xsd:simpleType>
    </xsd:element>
    <xsd:element name="Role" ma:index="6" nillable="true" ma:displayName="Role" ma:default="All" ma:format="Dropdown" ma:internalName="Role">
      <xsd:simpleType>
        <xsd:restriction base="dms:Choice">
          <xsd:enumeration value="All"/>
          <xsd:enumeration value="Designer"/>
          <xsd:enumeration value="Engineer"/>
          <xsd:enumeration value="Manufacturing"/>
          <xsd:enumeration value="Purchasing"/>
          <xsd:enumeration value="Quality"/>
        </xsd:restriction>
      </xsd:simpleType>
    </xsd:element>
    <xsd:element name="Tag_x0020_introduction" ma:index="7" nillable="true" ma:displayName="Tag introduction" ma:default="0" ma:internalName="Tag_x0020_introduction">
      <xsd:simpleType>
        <xsd:restriction base="dms:Boolean"/>
      </xsd:simpleType>
    </xsd:element>
    <xsd:element name="Ribbon_x0020_Or_x0020_Function" ma:index="8" nillable="true" ma:displayName="Ribbon Or Function" ma:hidden="true" ma:internalName="Ribbon_x0020_Or_x0020_Function" ma:readOnly="false">
      <xsd:simpleType>
        <xsd:restriction base="dms:Text">
          <xsd:maxLength value="255"/>
        </xsd:restriction>
      </xsd:simpleType>
    </xsd:element>
    <xsd:element name="Ribbon_x0020__x002f__x0020_Function" ma:index="9" nillable="true" ma:displayName="Ribbon / Function" ma:hidden="true" ma:internalName="Ribbon_x0020__x002f__x0020_Function" ma:readOnly="false">
      <xsd:simpleType>
        <xsd:restriction base="dms:Text">
          <xsd:maxLength value="255"/>
        </xsd:restriction>
      </xsd:simpleType>
    </xsd:element>
    <xsd:element name="Doc_Number" ma:index="17" ma:displayName="Doc_Number" ma:indexed="true" ma:internalName="Doc_Number">
      <xsd:simpleType>
        <xsd:restriction base="dms:Text">
          <xsd:maxLength value="4"/>
        </xsd:restriction>
      </xsd:simpleType>
    </xsd:element>
    <xsd:element name="Actions" ma:index="18" nillable="true" ma:displayName="Actions" ma:internalName="Action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3" ma:displayName="Doc Number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 xmlns="dfcd524f-cc3b-4812-91e6-659126a82d5f">All</Role>
    <Ribbon_x0020__x002f__x0020_Function xmlns="dfcd524f-cc3b-4812-91e6-659126a82d5f" xsi:nil="true"/>
    <Tag_x0020_introduction xmlns="dfcd524f-cc3b-4812-91e6-659126a82d5f">false</Tag_x0020_introduction>
    <Category_x0020_1 xmlns="dfcd524f-cc3b-4812-91e6-659126a82d5f">PLM</Category_x0020_1>
    <BU xmlns="dfcd524f-cc3b-4812-91e6-659126a82d5f">All</BU>
    <Ribbon_x0020_Or_x0020_Function xmlns="dfcd524f-cc3b-4812-91e6-659126a82d5f" xsi:nil="true"/>
    <Document_x0020_Type xmlns="dfcd524f-cc3b-4812-91e6-659126a82d5f">Work Instruction</Document_x0020_Type>
    <Logo xmlns="dfcd524f-cc3b-4812-91e6-659126a82d5f">Documents</Logo>
    <Description0 xmlns="dfcd524f-cc3b-4812-91e6-659126a82d5f">How to set state document</Description0>
    <Doc_Number xmlns="dfcd524f-cc3b-4812-91e6-659126a82d5f">0010</Doc_Number>
    <Actions xmlns="dfcd524f-cc3b-4812-91e6-659126a82d5f">&lt;Actions&gt;&lt;Run /&gt;&lt;History&gt;&lt;Execution ActionID="2315d02c-4d10-48e4-9738-5f4fba18dcd1" Date="3/16/2017 4:02:40 PM" Outcome="Success" UserID="14" Message="" /&gt;&lt;/History&gt;&lt;/Actions&gt;</Actions>
  </documentManagement>
</p:properties>
</file>

<file path=customXml/itemProps1.xml><?xml version="1.0" encoding="utf-8"?>
<ds:datastoreItem xmlns:ds="http://schemas.openxmlformats.org/officeDocument/2006/customXml" ds:itemID="{0B2C8177-7658-4E81-A543-D916F1D8C7F2}"/>
</file>

<file path=customXml/itemProps2.xml><?xml version="1.0" encoding="utf-8"?>
<ds:datastoreItem xmlns:ds="http://schemas.openxmlformats.org/officeDocument/2006/customXml" ds:itemID="{B719CAC6-B4B9-419C-9990-9403CDAAAC0F}"/>
</file>

<file path=customXml/itemProps3.xml><?xml version="1.0" encoding="utf-8"?>
<ds:datastoreItem xmlns:ds="http://schemas.openxmlformats.org/officeDocument/2006/customXml" ds:itemID="{C6FBC233-29BB-4BD8-BC54-BD5BED2D21A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151</Words>
  <Application>Microsoft Office PowerPoint</Application>
  <PresentationFormat>Affichage à l'écran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 Base</vt:lpstr>
      <vt:lpstr>How to Set State of objects in Windchill</vt:lpstr>
    </vt:vector>
  </TitlesOfParts>
  <Company>Camoplast Solideal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0010</dc:title>
  <dc:creator>Amelie Fausse</dc:creator>
  <cp:lastModifiedBy>Steve Martel</cp:lastModifiedBy>
  <cp:revision>63</cp:revision>
  <cp:lastPrinted>2015-03-31T20:18:54Z</cp:lastPrinted>
  <dcterms:created xsi:type="dcterms:W3CDTF">2015-03-31T18:30:32Z</dcterms:created>
  <dcterms:modified xsi:type="dcterms:W3CDTF">2017-03-03T19:18:46Z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0x010100A92EBB2F281A77438476D53DB8DE4B8B</vt:lpwstr>
  </property>
  <property fmtid="{D5CDD505-2E9C-101B-9397-08002B2CF9AE}" pid="3" name="Number">
    <vt:r8>10</vt:r8>
  </property>
  <property fmtid="{D5CDD505-2E9C-101B-9397-08002B2CF9AE}" pid="4" name="Order">
    <vt:r8>11600</vt:r8>
  </property>
  <property fmtid="{D5CDD505-2E9C-101B-9397-08002B2CF9AE}" pid="5" name="_TriggerChange">
    <vt:bool>true</vt:bool>
  </property>
</Properties>
</file>