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7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64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7" autoAdjust="0"/>
  </p:normalViewPr>
  <p:slideViewPr>
    <p:cSldViewPr snapToGrid="0" snapToObjects="1" showGuides="1">
      <p:cViewPr>
        <p:scale>
          <a:sx n="125" d="100"/>
          <a:sy n="125" d="100"/>
        </p:scale>
        <p:origin x="-1344" y="756"/>
      </p:cViewPr>
      <p:guideLst>
        <p:guide orient="horz" pos="2823"/>
        <p:guide pos="3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6900-E27F-5847-81B4-8C6B53C29B93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82F6-F21C-E44D-BA27-419A775D20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F9EE-3678-E243-830C-C769FC48FB41}" type="datetimeFigureOut">
              <a:rPr lang="fr-FR" smtClean="0"/>
              <a:t>14/06/2017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9E85-D6D1-6D43-AD75-08892A3A8C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C9E85-D6D1-6D43-AD75-08892A3A8C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6172200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0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_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3482079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_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3473221"/>
            <a:ext cx="4402588" cy="183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 dirty="0" smtClean="0"/>
              <a:t>Cliquez </a:t>
            </a:r>
            <a:br>
              <a:rPr lang="fr-CA" dirty="0" smtClean="0"/>
            </a:br>
            <a:r>
              <a:rPr lang="fr-CA" dirty="0" smtClean="0"/>
              <a:t>et modifiez le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901" y="5414433"/>
            <a:ext cx="4402931" cy="82126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29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_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3927" y="6325948"/>
            <a:ext cx="5551173" cy="19600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_1503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4"/>
          <a:stretch/>
        </p:blipFill>
        <p:spPr>
          <a:xfrm>
            <a:off x="0" y="0"/>
            <a:ext cx="3612526" cy="9144000"/>
          </a:xfrm>
          <a:prstGeom prst="rect">
            <a:avLst/>
          </a:prstGeom>
        </p:spPr>
      </p:pic>
      <p:pic>
        <p:nvPicPr>
          <p:cNvPr id="2" name="Image 1" descr="PPT_2105_FR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/>
          <a:stretch/>
        </p:blipFill>
        <p:spPr>
          <a:xfrm>
            <a:off x="3430191" y="0"/>
            <a:ext cx="3427809" cy="9144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781425" y="2393951"/>
            <a:ext cx="2733675" cy="417406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353616" y="2393951"/>
            <a:ext cx="2733675" cy="41740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</a:t>
            </a:r>
            <a:r>
              <a:rPr lang="fr-CA" dirty="0" err="1" smtClean="0"/>
              <a:t>masqu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88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du graphique 10"/>
          <p:cNvSpPr>
            <a:spLocks noGrp="1"/>
          </p:cNvSpPr>
          <p:nvPr>
            <p:ph type="chart" sz="quarter" idx="13"/>
          </p:nvPr>
        </p:nvSpPr>
        <p:spPr>
          <a:xfrm>
            <a:off x="342900" y="2230967"/>
            <a:ext cx="4470797" cy="5937251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4916091" y="2230967"/>
            <a:ext cx="1599009" cy="5937251"/>
          </a:xfrm>
          <a:noFill/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7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5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3" y="7620"/>
            <a:ext cx="5594862" cy="419862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608418"/>
            <a:ext cx="5729567" cy="12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30863"/>
            <a:ext cx="6172200" cy="59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43399" y="8285981"/>
            <a:ext cx="2171700" cy="333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165712" y="1921975"/>
            <a:ext cx="349388" cy="211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rgbClr val="0057B8"/>
                </a:solidFill>
                <a:latin typeface="Arial"/>
                <a:cs typeface="Arial"/>
              </a:defRPr>
            </a:lvl1pPr>
          </a:lstStyle>
          <a:p>
            <a:fld id="{4E950855-28E0-B842-9330-3B380073FD0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49" r:id="rId5"/>
    <p:sldLayoutId id="2147483650" r:id="rId6"/>
    <p:sldLayoutId id="2147483651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2563" indent="-182563" algn="l" defTabSz="457200" rtl="0" eaLnBrk="1" latinLnBrk="0" hangingPunct="1">
        <a:spcBef>
          <a:spcPct val="20000"/>
        </a:spcBef>
        <a:buClr>
          <a:srgbClr val="0640A9"/>
        </a:buClr>
        <a:buFont typeface="Wingdings" charset="2"/>
        <a:buChar char="§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05" y="7393781"/>
            <a:ext cx="2355543" cy="1490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190" y="5812098"/>
            <a:ext cx="1911351" cy="13182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04" y="2388214"/>
            <a:ext cx="1386624" cy="6988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25" y="885461"/>
            <a:ext cx="2289081" cy="1168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076" y="158839"/>
            <a:ext cx="5729567" cy="900342"/>
          </a:xfrm>
        </p:spPr>
        <p:txBody>
          <a:bodyPr>
            <a:normAutofit/>
          </a:bodyPr>
          <a:lstStyle/>
          <a:p>
            <a:r>
              <a:rPr lang="en-US" sz="2000" u="sng" dirty="0"/>
              <a:t>How to </a:t>
            </a:r>
            <a:r>
              <a:rPr lang="en-US" sz="2000" u="sng" dirty="0" smtClean="0"/>
              <a:t>Batch Print in Windchill</a:t>
            </a:r>
            <a:endParaRPr lang="fr-FR" sz="2000" u="sng" dirty="0"/>
          </a:p>
        </p:txBody>
      </p:sp>
      <p:sp>
        <p:nvSpPr>
          <p:cNvPr id="10" name="TextBox 5"/>
          <p:cNvSpPr txBox="1"/>
          <p:nvPr/>
        </p:nvSpPr>
        <p:spPr>
          <a:xfrm>
            <a:off x="731518" y="891739"/>
            <a:ext cx="2438401" cy="102904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L="228600" marR="0" lvl="0" indent="-22860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From any Windchill tables. Select the drawing </a:t>
            </a:r>
            <a:r>
              <a:rPr kumimoji="0" lang="en-US" sz="11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to be batch printed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by checking the check box.</a:t>
            </a:r>
          </a:p>
          <a:p>
            <a:pPr marL="228600" marR="0" lvl="0" indent="-22860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fr-CA" sz="11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Click</a:t>
            </a:r>
            <a:r>
              <a:rPr kumimoji="0" lang="fr-CA" sz="11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Copy.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  <a:cs typeface="+mn-cs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731520" y="2334470"/>
            <a:ext cx="2255520" cy="735906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ctr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Click Quick Links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and Clipboard.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L="201295" marR="0" lvl="0" indent="-201295" defTabSz="91440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731520" y="3401569"/>
            <a:ext cx="2255519" cy="958906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In the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Clipboard</a:t>
            </a:r>
            <a:r>
              <a:rPr lang="en-US" sz="1100" kern="0" noProof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:</a:t>
            </a:r>
            <a:endParaRPr lang="en-US" sz="1100" kern="0" dirty="0" smtClean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d.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Check box to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Select all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</a:t>
            </a:r>
            <a:r>
              <a:rPr lang="en-US" sz="1100" kern="0" baseline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Click Print in </a:t>
            </a:r>
            <a:r>
              <a:rPr lang="en-US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Creo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View.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rPr>
              <a:t> 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sp>
        <p:nvSpPr>
          <p:cNvPr id="29" name="Chevron 28"/>
          <p:cNvSpPr/>
          <p:nvPr/>
        </p:nvSpPr>
        <p:spPr>
          <a:xfrm rot="5400000">
            <a:off x="-52450" y="2463865"/>
            <a:ext cx="958338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bg1"/>
                </a:solidFill>
              </a:rPr>
              <a:t>2 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0" name="Pentagone 29"/>
          <p:cNvSpPr/>
          <p:nvPr/>
        </p:nvSpPr>
        <p:spPr>
          <a:xfrm rot="5400000">
            <a:off x="-114970" y="1220063"/>
            <a:ext cx="1083370" cy="42672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1  </a:t>
            </a:r>
            <a:endParaRPr lang="en-US" dirty="0"/>
          </a:p>
        </p:txBody>
      </p:sp>
      <p:sp>
        <p:nvSpPr>
          <p:cNvPr id="31" name="Chevron 30"/>
          <p:cNvSpPr/>
          <p:nvPr/>
        </p:nvSpPr>
        <p:spPr>
          <a:xfrm rot="5400000">
            <a:off x="-127254" y="3688219"/>
            <a:ext cx="1107946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bg1"/>
                </a:solidFill>
              </a:rPr>
              <a:t>3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920" y="830581"/>
            <a:ext cx="6393180" cy="127253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ctogone 3"/>
          <p:cNvSpPr/>
          <p:nvPr/>
        </p:nvSpPr>
        <p:spPr>
          <a:xfrm>
            <a:off x="3492351" y="1583975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ctogone 37"/>
          <p:cNvSpPr/>
          <p:nvPr/>
        </p:nvSpPr>
        <p:spPr>
          <a:xfrm>
            <a:off x="4887127" y="2198056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920" y="2157534"/>
            <a:ext cx="6393180" cy="107944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1920" y="3323218"/>
            <a:ext cx="6393180" cy="118782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21920" y="4580333"/>
            <a:ext cx="6393180" cy="105846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ctogone 35"/>
          <p:cNvSpPr/>
          <p:nvPr/>
        </p:nvSpPr>
        <p:spPr>
          <a:xfrm>
            <a:off x="3518715" y="1069455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1"/>
          <a:stretch/>
        </p:blipFill>
        <p:spPr bwMode="auto">
          <a:xfrm>
            <a:off x="3727892" y="3390361"/>
            <a:ext cx="1420186" cy="1065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1" name="Octogone 40"/>
          <p:cNvSpPr/>
          <p:nvPr/>
        </p:nvSpPr>
        <p:spPr>
          <a:xfrm>
            <a:off x="3518715" y="4078535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ctogone 45"/>
          <p:cNvSpPr/>
          <p:nvPr/>
        </p:nvSpPr>
        <p:spPr>
          <a:xfrm>
            <a:off x="3727891" y="370058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 rot="5400000">
            <a:off x="-13366" y="4861913"/>
            <a:ext cx="883215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4</a:t>
            </a:r>
            <a:r>
              <a:rPr lang="fr-CA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10" y="4664246"/>
            <a:ext cx="1932304" cy="852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4" name="TextBox 5"/>
          <p:cNvSpPr txBox="1"/>
          <p:nvPr/>
        </p:nvSpPr>
        <p:spPr>
          <a:xfrm>
            <a:off x="737615" y="4709206"/>
            <a:ext cx="2255519" cy="807674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In the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move dialog</a:t>
            </a:r>
            <a:r>
              <a:rPr lang="en-US" sz="1100" kern="0" noProof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: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f. If annotation settings box open click ok.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rPr>
              <a:t> 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sp>
        <p:nvSpPr>
          <p:cNvPr id="40" name="Octogone 39"/>
          <p:cNvSpPr/>
          <p:nvPr/>
        </p:nvSpPr>
        <p:spPr>
          <a:xfrm>
            <a:off x="4372155" y="528371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1920" y="5714189"/>
            <a:ext cx="6393180" cy="148442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hevron 48"/>
          <p:cNvSpPr/>
          <p:nvPr/>
        </p:nvSpPr>
        <p:spPr>
          <a:xfrm rot="5400000">
            <a:off x="-196717" y="6179120"/>
            <a:ext cx="1249917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5</a:t>
            </a:r>
            <a:r>
              <a:rPr lang="fr-CA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5"/>
          <p:cNvSpPr txBox="1"/>
          <p:nvPr/>
        </p:nvSpPr>
        <p:spPr>
          <a:xfrm>
            <a:off x="737615" y="5843062"/>
            <a:ext cx="2432304" cy="119495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In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CreoView</a:t>
            </a:r>
            <a:r>
              <a:rPr lang="en-US" sz="1100" kern="0" noProof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: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g. Using ctrl + shift select all documents.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h. Click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print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settings &gt;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print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as a single job.</a:t>
            </a:r>
            <a:endParaRPr lang="en-US" sz="1100" kern="0" dirty="0" smtClean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rPr>
              <a:t> 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</a:endParaRPr>
          </a:p>
        </p:txBody>
      </p:sp>
      <p:sp>
        <p:nvSpPr>
          <p:cNvPr id="51" name="Octogone 50"/>
          <p:cNvSpPr/>
          <p:nvPr/>
        </p:nvSpPr>
        <p:spPr>
          <a:xfrm>
            <a:off x="5256951" y="6721584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ctogone 51"/>
          <p:cNvSpPr/>
          <p:nvPr/>
        </p:nvSpPr>
        <p:spPr>
          <a:xfrm>
            <a:off x="3435964" y="6580614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6398" y="7268668"/>
            <a:ext cx="6393180" cy="173512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hevron 55"/>
          <p:cNvSpPr/>
          <p:nvPr/>
        </p:nvSpPr>
        <p:spPr>
          <a:xfrm rot="5400000">
            <a:off x="-334396" y="7900359"/>
            <a:ext cx="1540513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bg1"/>
                </a:solidFill>
              </a:rPr>
              <a:t>6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"/>
          <p:cNvSpPr txBox="1"/>
          <p:nvPr/>
        </p:nvSpPr>
        <p:spPr>
          <a:xfrm>
            <a:off x="794002" y="7419001"/>
            <a:ext cx="2432304" cy="1464971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>
            <a:defPPr>
              <a:defRPr lang="fr-FR"/>
            </a:defPPr>
            <a:lvl1pPr marR="0" lvl="0" defTabSz="914400" fontAlgn="auto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defRPr>
            </a:lvl1pPr>
          </a:lstStyle>
          <a:p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. under the </a:t>
            </a:r>
            <a:r>
              <a:rPr lang="en-US" dirty="0" smtClean="0"/>
              <a:t>“Combined” </a:t>
            </a:r>
            <a:r>
              <a:rPr lang="en-US" dirty="0"/>
              <a:t>select all documents</a:t>
            </a:r>
            <a:r>
              <a:rPr lang="en-US" dirty="0" smtClean="0"/>
              <a:t>.</a:t>
            </a:r>
          </a:p>
          <a:p>
            <a:r>
              <a:rPr lang="fr-CA" dirty="0" smtClean="0"/>
              <a:t>-Click </a:t>
            </a:r>
            <a:r>
              <a:rPr lang="fr-CA" dirty="0" err="1" smtClean="0"/>
              <a:t>print</a:t>
            </a:r>
            <a:r>
              <a:rPr lang="fr-CA" dirty="0" smtClean="0"/>
              <a:t> settings &gt; </a:t>
            </a:r>
            <a:r>
              <a:rPr lang="fr-CA" dirty="0" err="1"/>
              <a:t>print</a:t>
            </a:r>
            <a:r>
              <a:rPr lang="fr-CA" dirty="0"/>
              <a:t> settings </a:t>
            </a:r>
            <a:r>
              <a:rPr lang="fr-CA" dirty="0" smtClean="0"/>
              <a:t>.</a:t>
            </a:r>
          </a:p>
          <a:p>
            <a:r>
              <a:rPr lang="fr-CA" dirty="0" smtClean="0"/>
              <a:t>j. In the Zoom section select default.</a:t>
            </a:r>
          </a:p>
          <a:p>
            <a:r>
              <a:rPr lang="fr-CA" dirty="0" smtClean="0"/>
              <a:t>- </a:t>
            </a:r>
            <a:r>
              <a:rPr lang="fr-CA" dirty="0" err="1" smtClean="0"/>
              <a:t>Adjust</a:t>
            </a:r>
            <a:r>
              <a:rPr lang="fr-CA" dirty="0" smtClean="0"/>
              <a:t> all </a:t>
            </a:r>
            <a:r>
              <a:rPr lang="fr-CA" dirty="0" err="1" smtClean="0"/>
              <a:t>parameters</a:t>
            </a:r>
            <a:r>
              <a:rPr lang="fr-CA" dirty="0" smtClean="0"/>
              <a:t> as </a:t>
            </a:r>
            <a:r>
              <a:rPr lang="fr-CA" dirty="0" err="1" smtClean="0"/>
              <a:t>you</a:t>
            </a:r>
            <a:r>
              <a:rPr lang="fr-CA" dirty="0" smtClean="0"/>
              <a:t> </a:t>
            </a:r>
            <a:r>
              <a:rPr lang="fr-CA" dirty="0" err="1" smtClean="0"/>
              <a:t>wish</a:t>
            </a:r>
            <a:r>
              <a:rPr lang="fr-CA" dirty="0" smtClean="0"/>
              <a:t>.</a:t>
            </a:r>
          </a:p>
          <a:p>
            <a:r>
              <a:rPr lang="fr-CA" dirty="0" smtClean="0"/>
              <a:t>- Click OK </a:t>
            </a:r>
            <a:r>
              <a:rPr lang="fr-CA" dirty="0" err="1" smtClean="0"/>
              <a:t>then</a:t>
            </a:r>
            <a:r>
              <a:rPr lang="fr-CA" dirty="0" smtClean="0"/>
              <a:t> click </a:t>
            </a:r>
            <a:r>
              <a:rPr lang="fr-CA" dirty="0" err="1" smtClean="0"/>
              <a:t>Print</a:t>
            </a:r>
            <a:r>
              <a:rPr lang="fr-CA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8" name="Octogone 57"/>
          <p:cNvSpPr/>
          <p:nvPr/>
        </p:nvSpPr>
        <p:spPr>
          <a:xfrm>
            <a:off x="3430712" y="759698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ctogone 66"/>
          <p:cNvSpPr/>
          <p:nvPr/>
        </p:nvSpPr>
        <p:spPr>
          <a:xfrm>
            <a:off x="3479525" y="8602032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Base">
  <a:themeElements>
    <a:clrScheme name="Personnalisée 2">
      <a:dk1>
        <a:srgbClr val="000000"/>
      </a:dk1>
      <a:lt1>
        <a:sysClr val="window" lastClr="FFFFFF"/>
      </a:lt1>
      <a:dk2>
        <a:srgbClr val="000000"/>
      </a:dk2>
      <a:lt2>
        <a:srgbClr val="DFDFDF"/>
      </a:lt2>
      <a:accent1>
        <a:srgbClr val="0057B8"/>
      </a:accent1>
      <a:accent2>
        <a:srgbClr val="000000"/>
      </a:accent2>
      <a:accent3>
        <a:srgbClr val="474746"/>
      </a:accent3>
      <a:accent4>
        <a:srgbClr val="777877"/>
      </a:accent4>
      <a:accent5>
        <a:srgbClr val="B2B3B2"/>
      </a:accent5>
      <a:accent6>
        <a:srgbClr val="213D67"/>
      </a:accent6>
      <a:hlink>
        <a:srgbClr val="0057B8"/>
      </a:hlink>
      <a:folHlink>
        <a:srgbClr val="213D6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EBB2F281A77438476D53DB8DE4B8B" ma:contentTypeVersion="33" ma:contentTypeDescription="Create a new document." ma:contentTypeScope="" ma:versionID="4e77300b9ae4403007b0b43548f4b568">
  <xsd:schema xmlns:xsd="http://www.w3.org/2001/XMLSchema" xmlns:xs="http://www.w3.org/2001/XMLSchema" xmlns:p="http://schemas.microsoft.com/office/2006/metadata/properties" xmlns:ns2="dfcd524f-cc3b-4812-91e6-659126a82d5f" targetNamespace="http://schemas.microsoft.com/office/2006/metadata/properties" ma:root="true" ma:fieldsID="3bf2445bfb82c50bf3a95f878623a669" ns2:_="">
    <xsd:import namespace="dfcd524f-cc3b-4812-91e6-659126a82d5f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Category_x0020_1" minOccurs="0"/>
                <xsd:element ref="ns2:Logo" minOccurs="0"/>
                <xsd:element ref="ns2:Description0" minOccurs="0"/>
                <xsd:element ref="ns2:BU" minOccurs="0"/>
                <xsd:element ref="ns2:Role" minOccurs="0"/>
                <xsd:element ref="ns2:Tag_x0020_introduction" minOccurs="0"/>
                <xsd:element ref="ns2:Ribbon_x0020_Or_x0020_Function" minOccurs="0"/>
                <xsd:element ref="ns2:Ribbon_x0020__x002f__x0020_Function" minOccurs="0"/>
                <xsd:element ref="ns2:Doc_Number"/>
                <xsd:element ref="ns2:Act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d524f-cc3b-4812-91e6-659126a82d5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nillable="true" ma:displayName="Document Type" ma:default="Best Practice" ma:description="PLM CAD Document type" ma:format="Dropdown" ma:internalName="Document_x0020_Type">
      <xsd:simpleType>
        <xsd:restriction base="dms:Choice">
          <xsd:enumeration value="Best Practice"/>
          <xsd:enumeration value="Work Instruction"/>
          <xsd:enumeration value="Tips &amp; Tricks"/>
          <xsd:enumeration value="Issue Solution"/>
          <xsd:enumeration value="Trainings"/>
        </xsd:restriction>
      </xsd:simpleType>
    </xsd:element>
    <xsd:element name="Category_x0020_1" ma:index="2" nillable="true" ma:displayName="Software" ma:default="PLM" ma:format="Dropdown" ma:internalName="Category_x0020_1">
      <xsd:simpleType>
        <xsd:restriction base="dms:Choice">
          <xsd:enumeration value="PLM"/>
          <xsd:enumeration value="All CAD"/>
          <xsd:enumeration value="Creo Parametric"/>
          <xsd:enumeration value="Creo View"/>
          <xsd:enumeration value="Creo Illustrate"/>
          <xsd:enumeration value="Solidworks"/>
          <xsd:enumeration value="Autodesk"/>
        </xsd:restriction>
      </xsd:simpleType>
    </xsd:element>
    <xsd:element name="Logo" ma:index="3" nillable="true" ma:displayName="Object Type" ma:default="" ma:description="To categorize training documents" ma:format="Dropdown" ma:internalName="Logo">
      <xsd:simpleType>
        <xsd:restriction base="dms:Unknown">
          <xsd:enumeration value="2D/Drawings"/>
          <xsd:enumeration value="3D/Models"/>
          <xsd:enumeration value="FEA"/>
          <xsd:enumeration value="Documents"/>
          <xsd:enumeration value="Interface"/>
          <xsd:enumeration value="Process"/>
          <xsd:enumeration value="General"/>
          <xsd:enumeration value="Change Process"/>
          <xsd:enumeration value="Promotion Process"/>
          <xsd:enumeration value="Package Process"/>
        </xsd:restriction>
      </xsd:simpleType>
    </xsd:element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  <xsd:element name="BU" ma:index="5" nillable="true" ma:displayName="BU" ma:default="All" ma:format="Dropdown" ma:internalName="BU">
      <xsd:simpleType>
        <xsd:restriction base="dms:Choice">
          <xsd:enumeration value="All"/>
          <xsd:enumeration value="AG UC"/>
          <xsd:enumeration value="AG Track"/>
          <xsd:enumeration value="Construction"/>
          <xsd:enumeration value="Toolings"/>
          <xsd:enumeration value="Power Sports"/>
        </xsd:restriction>
      </xsd:simpleType>
    </xsd:element>
    <xsd:element name="Role" ma:index="6" nillable="true" ma:displayName="Role" ma:default="All" ma:format="Dropdown" ma:internalName="Role">
      <xsd:simpleType>
        <xsd:restriction base="dms:Choice">
          <xsd:enumeration value="All"/>
          <xsd:enumeration value="Designer"/>
          <xsd:enumeration value="Engineer"/>
          <xsd:enumeration value="Manufacturing"/>
          <xsd:enumeration value="Purchasing"/>
          <xsd:enumeration value="Quality"/>
        </xsd:restriction>
      </xsd:simpleType>
    </xsd:element>
    <xsd:element name="Tag_x0020_introduction" ma:index="7" nillable="true" ma:displayName="Tag introduction" ma:default="0" ma:internalName="Tag_x0020_introduction">
      <xsd:simpleType>
        <xsd:restriction base="dms:Boolean"/>
      </xsd:simpleType>
    </xsd:element>
    <xsd:element name="Ribbon_x0020_Or_x0020_Function" ma:index="8" nillable="true" ma:displayName="Ribbon Or Function" ma:hidden="true" ma:internalName="Ribbon_x0020_Or_x0020_Function" ma:readOnly="false">
      <xsd:simpleType>
        <xsd:restriction base="dms:Text">
          <xsd:maxLength value="255"/>
        </xsd:restriction>
      </xsd:simpleType>
    </xsd:element>
    <xsd:element name="Ribbon_x0020__x002f__x0020_Function" ma:index="9" nillable="true" ma:displayName="Ribbon / Function" ma:hidden="true" ma:internalName="Ribbon_x0020__x002f__x0020_Function" ma:readOnly="false">
      <xsd:simpleType>
        <xsd:restriction base="dms:Text">
          <xsd:maxLength value="255"/>
        </xsd:restriction>
      </xsd:simpleType>
    </xsd:element>
    <xsd:element name="Doc_Number" ma:index="17" ma:displayName="Doc_Number" ma:indexed="true" ma:internalName="Doc_Number">
      <xsd:simpleType>
        <xsd:restriction base="dms:Text">
          <xsd:maxLength value="4"/>
        </xsd:restriction>
      </xsd:simpleType>
    </xsd:element>
    <xsd:element name="Actions" ma:index="18" nillable="true" ma:displayName="Actions" ma:internalName="Action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3" ma:displayName="Doc Number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 xmlns="dfcd524f-cc3b-4812-91e6-659126a82d5f">All</Role>
    <Ribbon_x0020__x002f__x0020_Function xmlns="dfcd524f-cc3b-4812-91e6-659126a82d5f" xsi:nil="true"/>
    <Tag_x0020_introduction xmlns="dfcd524f-cc3b-4812-91e6-659126a82d5f">false</Tag_x0020_introduction>
    <Category_x0020_1 xmlns="dfcd524f-cc3b-4812-91e6-659126a82d5f">Creo View</Category_x0020_1>
    <BU xmlns="dfcd524f-cc3b-4812-91e6-659126a82d5f">All</BU>
    <Ribbon_x0020_Or_x0020_Function xmlns="dfcd524f-cc3b-4812-91e6-659126a82d5f" xsi:nil="true"/>
    <Document_x0020_Type xmlns="dfcd524f-cc3b-4812-91e6-659126a82d5f">Work Instruction</Document_x0020_Type>
    <Logo xmlns="dfcd524f-cc3b-4812-91e6-659126a82d5f">General</Logo>
    <Description0 xmlns="dfcd524f-cc3b-4812-91e6-659126a82d5f">How to Batch Print using Windchill</Description0>
    <Doc_Number xmlns="dfcd524f-cc3b-4812-91e6-659126a82d5f">0015</Doc_Number>
    <Actions xmlns="dfcd524f-cc3b-4812-91e6-659126a82d5f">&lt;Actions&gt;&lt;Run /&gt;&lt;History&gt;&lt;Execution ActionID="2315d02c-4d10-48e4-9738-5f4fba18dcd1" Date="6/14/2017 10:06:31 AM" Outcome="Warning" UserID="288" Message="Cannot update file path using synchronous actions" /&gt;&lt;Execution ActionID="2315d02c-4d10-48e4-9738-5f4fba18dcd1" Date="3/16/2017 4:02:38 PM" Outcome="Success" UserID="14" Message="" /&gt;&lt;/History&gt;&lt;/Actions&gt;</Action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513BDB-E220-40F6-8A47-34FBB1A4D916}"/>
</file>

<file path=customXml/itemProps2.xml><?xml version="1.0" encoding="utf-8"?>
<ds:datastoreItem xmlns:ds="http://schemas.openxmlformats.org/officeDocument/2006/customXml" ds:itemID="{A50098DD-8369-48B3-A5AB-7CD766CD1117}"/>
</file>

<file path=customXml/itemProps3.xml><?xml version="1.0" encoding="utf-8"?>
<ds:datastoreItem xmlns:ds="http://schemas.openxmlformats.org/officeDocument/2006/customXml" ds:itemID="{3FAD980F-D9F3-4A3A-85CA-2B4884FD80D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Base</vt:lpstr>
      <vt:lpstr>How to Batch Print in Windchill</vt:lpstr>
    </vt:vector>
  </TitlesOfParts>
  <Company>Camoplast Solideal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0015</dc:title>
  <dc:creator>Amelie Fausse</dc:creator>
  <cp:lastModifiedBy>Martin St-Laurent</cp:lastModifiedBy>
  <cp:revision>61</cp:revision>
  <cp:lastPrinted>2015-03-31T20:18:54Z</cp:lastPrinted>
  <dcterms:created xsi:type="dcterms:W3CDTF">2015-03-31T18:30:32Z</dcterms:created>
  <dcterms:modified xsi:type="dcterms:W3CDTF">2017-06-14T14:06:30Z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0x010100A92EBB2F281A77438476D53DB8DE4B8B</vt:lpwstr>
  </property>
  <property fmtid="{D5CDD505-2E9C-101B-9397-08002B2CF9AE}" pid="3" name="Number">
    <vt:r8>15</vt:r8>
  </property>
  <property fmtid="{D5CDD505-2E9C-101B-9397-08002B2CF9AE}" pid="4" name="Order">
    <vt:r8>10600</vt:r8>
  </property>
  <property fmtid="{D5CDD505-2E9C-101B-9397-08002B2CF9AE}" pid="5" name="_TriggerChange">
    <vt:bool>true</vt:bool>
  </property>
</Properties>
</file>