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7">
          <p15:clr>
            <a:srgbClr val="A4A3A4"/>
          </p15:clr>
        </p15:guide>
        <p15:guide id="2" pos="43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064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7" autoAdjust="0"/>
  </p:normalViewPr>
  <p:slideViewPr>
    <p:cSldViewPr snapToGrid="0" snapToObjects="1" showGuides="1">
      <p:cViewPr>
        <p:scale>
          <a:sx n="130" d="100"/>
          <a:sy n="130" d="100"/>
        </p:scale>
        <p:origin x="91" y="518"/>
      </p:cViewPr>
      <p:guideLst>
        <p:guide orient="horz" pos="2117"/>
        <p:guide pos="4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01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06900-E27F-5847-81B4-8C6B53C29B93}" type="datetimeFigureOut">
              <a:rPr lang="fr-FR" smtClean="0"/>
              <a:t>17/03/2017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982F6-F21C-E44D-BA27-419A775D2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434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F9EE-3678-E243-830C-C769FC48FB41}" type="datetimeFigureOut">
              <a:rPr lang="fr-FR" smtClean="0"/>
              <a:t>17/03/2017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C9E85-D6D1-6D43-AD75-08892A3A8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4014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2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2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200" y="1673149"/>
            <a:ext cx="8229600" cy="4453016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00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_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200" y="1673149"/>
            <a:ext cx="4044931" cy="4453016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4642772" y="1673149"/>
            <a:ext cx="4044931" cy="4453016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13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_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88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604916"/>
            <a:ext cx="5870117" cy="13747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 dirty="0" smtClean="0"/>
              <a:t>Cliquez </a:t>
            </a:r>
            <a:br>
              <a:rPr lang="fr-CA" dirty="0" smtClean="0"/>
            </a:br>
            <a:r>
              <a:rPr lang="fr-CA" dirty="0" smtClean="0"/>
              <a:t>et modifiez le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457202" y="4060825"/>
            <a:ext cx="5870575" cy="61595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929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_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44461"/>
            <a:ext cx="80010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44461"/>
            <a:ext cx="80010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5237" y="4744461"/>
            <a:ext cx="7401564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PPT_1503-0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24"/>
          <a:stretch/>
        </p:blipFill>
        <p:spPr>
          <a:xfrm>
            <a:off x="0" y="0"/>
            <a:ext cx="4816701" cy="6858000"/>
          </a:xfrm>
          <a:prstGeom prst="rect">
            <a:avLst/>
          </a:prstGeom>
        </p:spPr>
      </p:pic>
      <p:pic>
        <p:nvPicPr>
          <p:cNvPr id="2" name="Image 1" descr="PPT_2105_FR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7"/>
          <a:stretch/>
        </p:blipFill>
        <p:spPr>
          <a:xfrm>
            <a:off x="4573589" y="0"/>
            <a:ext cx="4570412" cy="6858000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041901" y="1795464"/>
            <a:ext cx="3644900" cy="313055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14"/>
          </p:nvPr>
        </p:nvSpPr>
        <p:spPr>
          <a:xfrm>
            <a:off x="471489" y="1795464"/>
            <a:ext cx="3644900" cy="3130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</a:t>
            </a:r>
            <a:r>
              <a:rPr lang="fr-CA" dirty="0" err="1" smtClean="0"/>
              <a:t>masqu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881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graphique 10"/>
          <p:cNvSpPr>
            <a:spLocks noGrp="1"/>
          </p:cNvSpPr>
          <p:nvPr>
            <p:ph type="chart" sz="quarter" idx="13"/>
          </p:nvPr>
        </p:nvSpPr>
        <p:spPr>
          <a:xfrm>
            <a:off x="457201" y="1673226"/>
            <a:ext cx="5961063" cy="4452938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4"/>
          </p:nvPr>
        </p:nvSpPr>
        <p:spPr>
          <a:xfrm>
            <a:off x="6554789" y="1673226"/>
            <a:ext cx="2132012" cy="4452938"/>
          </a:xfrm>
          <a:noFill/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76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5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64" y="5715"/>
            <a:ext cx="7459816" cy="3148965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1" y="456314"/>
            <a:ext cx="7639423" cy="95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73148"/>
            <a:ext cx="8229600" cy="4453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791199" y="6214486"/>
            <a:ext cx="2895600" cy="249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20949" y="1441482"/>
            <a:ext cx="465851" cy="158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 i="0">
                <a:solidFill>
                  <a:srgbClr val="0057B8"/>
                </a:solidFill>
                <a:latin typeface="Arial"/>
                <a:cs typeface="Arial"/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93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49" r:id="rId5"/>
    <p:sldLayoutId id="2147483650" r:id="rId6"/>
    <p:sldLayoutId id="2147483651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82563" indent="-182563" algn="l" defTabSz="457200" rtl="0" eaLnBrk="1" latinLnBrk="0" hangingPunct="1">
        <a:spcBef>
          <a:spcPct val="20000"/>
        </a:spcBef>
        <a:buClr>
          <a:srgbClr val="0640A9"/>
        </a:buClr>
        <a:buFont typeface="Wingdings" charset="2"/>
        <a:buChar char="§"/>
        <a:defRPr sz="2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intranet.camso.co/sites/portals/PLM/Shared%20Documents/0027-Format%20replace%20Cartridge%20strategy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769" y="119129"/>
            <a:ext cx="7639423" cy="675257"/>
          </a:xfrm>
        </p:spPr>
        <p:txBody>
          <a:bodyPr>
            <a:normAutofit/>
          </a:bodyPr>
          <a:lstStyle/>
          <a:p>
            <a:r>
              <a:rPr lang="en-US" sz="2000" u="sng" dirty="0" smtClean="0"/>
              <a:t>Camso </a:t>
            </a:r>
            <a:r>
              <a:rPr lang="en-US" sz="2000" u="sng" dirty="0" err="1" smtClean="0"/>
              <a:t>Creo</a:t>
            </a:r>
            <a:r>
              <a:rPr lang="en-US" sz="2000" u="sng" dirty="0" smtClean="0"/>
              <a:t> Custom menus toolbars</a:t>
            </a:r>
            <a:endParaRPr lang="fr-FR" sz="2000" u="sng" dirty="0"/>
          </a:p>
        </p:txBody>
      </p:sp>
      <p:sp>
        <p:nvSpPr>
          <p:cNvPr id="10" name="TextBox 5"/>
          <p:cNvSpPr txBox="1"/>
          <p:nvPr/>
        </p:nvSpPr>
        <p:spPr>
          <a:xfrm>
            <a:off x="302769" y="1247946"/>
            <a:ext cx="2072640" cy="728352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Save as Step</a:t>
            </a:r>
          </a:p>
          <a:p>
            <a:pPr lvl="0" defTabSz="914400">
              <a:lnSpc>
                <a:spcPct val="115000"/>
              </a:lnSpc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Export active model in step and save it to C:\ptc\_step.</a:t>
            </a:r>
            <a:r>
              <a:rPr kumimoji="0" lang="en-US" sz="11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  <a:endParaRPr kumimoji="0" lang="en-US" sz="110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grpSp>
        <p:nvGrpSpPr>
          <p:cNvPr id="24" name="Group 50"/>
          <p:cNvGrpSpPr/>
          <p:nvPr/>
        </p:nvGrpSpPr>
        <p:grpSpPr>
          <a:xfrm>
            <a:off x="-3513336" y="1848647"/>
            <a:ext cx="3037840" cy="783670"/>
            <a:chOff x="0" y="0"/>
            <a:chExt cx="1942519" cy="897914"/>
          </a:xfrm>
        </p:grpSpPr>
        <p:sp>
          <p:nvSpPr>
            <p:cNvPr id="25" name="TextBox 51"/>
            <p:cNvSpPr txBox="1"/>
            <p:nvPr/>
          </p:nvSpPr>
          <p:spPr>
            <a:xfrm>
              <a:off x="89772" y="60228"/>
              <a:ext cx="1852747" cy="837686"/>
            </a:xfrm>
            <a:prstGeom prst="round2DiagRect">
              <a:avLst/>
            </a:prstGeom>
            <a:gradFill rotWithShape="1">
              <a:gsLst>
                <a:gs pos="0">
                  <a:srgbClr val="A5343A">
                    <a:tint val="60000"/>
                    <a:satMod val="250000"/>
                  </a:srgbClr>
                </a:gs>
                <a:gs pos="35000">
                  <a:srgbClr val="A5343A">
                    <a:tint val="47000"/>
                    <a:satMod val="275000"/>
                  </a:srgbClr>
                </a:gs>
                <a:gs pos="100000">
                  <a:srgbClr val="A5343A">
                    <a:tint val="25000"/>
                    <a:satMod val="300000"/>
                  </a:srgbClr>
                </a:gs>
              </a:gsLst>
              <a:lin ang="16200000" scaled="1"/>
            </a:gradFill>
            <a:ln w="12700" cap="flat" cmpd="sng" algn="ctr">
              <a:solidFill>
                <a:srgbClr val="A5343A">
                  <a:shade val="95000"/>
                  <a:satMod val="105000"/>
                </a:srgbClr>
              </a:solidFill>
              <a:prstDash val="solid"/>
            </a:ln>
            <a:effectLst>
              <a:outerShdw blurRad="40005" dist="20320" dir="5400000" algn="t" rotWithShape="0">
                <a:prstClr val="black">
                  <a:alpha val="38000"/>
                </a:prst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CAUTION</a:t>
              </a:r>
              <a:r>
                <a:rPr lang="en-US" sz="1400" b="1" dirty="0" smtClean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:</a:t>
              </a:r>
              <a:endParaRPr lang="en-US" sz="1200" dirty="0">
                <a:effectLst/>
                <a:latin typeface="Times New Roman"/>
                <a:ea typeface="SimSun"/>
              </a:endParaRPr>
            </a:p>
          </p:txBody>
        </p:sp>
        <p:pic>
          <p:nvPicPr>
            <p:cNvPr id="26" name="Picture 3" descr="C:\Users\bjue\Downloads\get_inf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3" t="7253" r="7418" b="7987"/>
            <a:stretch/>
          </p:blipFill>
          <p:spPr bwMode="auto">
            <a:xfrm flipV="1">
              <a:off x="0" y="0"/>
              <a:ext cx="294861" cy="292521"/>
            </a:xfrm>
            <a:prstGeom prst="ellipse">
              <a:avLst/>
            </a:prstGeom>
            <a:noFill/>
            <a:ln w="9525">
              <a:solidFill>
                <a:sysClr val="window" lastClr="FFFF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/>
          <p:cNvSpPr/>
          <p:nvPr/>
        </p:nvSpPr>
        <p:spPr>
          <a:xfrm>
            <a:off x="246380" y="971214"/>
            <a:ext cx="8524240" cy="560027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2"/>
          <p:cNvGrpSpPr/>
          <p:nvPr/>
        </p:nvGrpSpPr>
        <p:grpSpPr>
          <a:xfrm>
            <a:off x="-3705527" y="2899202"/>
            <a:ext cx="3443393" cy="881914"/>
            <a:chOff x="2092473" y="5629758"/>
            <a:chExt cx="2582545" cy="1175885"/>
          </a:xfrm>
        </p:grpSpPr>
        <p:sp>
          <p:nvSpPr>
            <p:cNvPr id="62" name="Round Diagonal Corner Rectangle 13"/>
            <p:cNvSpPr/>
            <p:nvPr/>
          </p:nvSpPr>
          <p:spPr>
            <a:xfrm>
              <a:off x="2151900" y="5715961"/>
              <a:ext cx="2523118" cy="1089682"/>
            </a:xfrm>
            <a:prstGeom prst="round2DiagRect">
              <a:avLst>
                <a:gd name="adj1" fmla="val 8886"/>
                <a:gd name="adj2" fmla="val 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20" tIns="365760" rIns="4572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prstClr val="black"/>
                  </a:solidFill>
                  <a:latin typeface="Calibri"/>
                </a:rPr>
                <a:t>Instead of using the …</a:t>
              </a:r>
              <a:endPara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" name="TextBox 14"/>
            <p:cNvSpPr txBox="1"/>
            <p:nvPr/>
          </p:nvSpPr>
          <p:spPr>
            <a:xfrm flipH="1">
              <a:off x="2151897" y="5715000"/>
              <a:ext cx="2468257" cy="327476"/>
            </a:xfrm>
            <a:prstGeom prst="round1Rect">
              <a:avLst>
                <a:gd name="adj" fmla="val 50000"/>
              </a:avLst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Tool Tips</a:t>
              </a:r>
            </a:p>
          </p:txBody>
        </p:sp>
        <p:sp>
          <p:nvSpPr>
            <p:cNvPr id="64" name="Oval 15"/>
            <p:cNvSpPr/>
            <p:nvPr/>
          </p:nvSpPr>
          <p:spPr>
            <a:xfrm>
              <a:off x="2092473" y="5629758"/>
              <a:ext cx="321318" cy="321318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5" name="Picture 2" descr="C:\Users\bjue\Documents\Dropbox\Photos\Unique Graphics\Icons and Buttons\Icons_Tools\tools02.png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srgbClr val="EEECE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626" y="5692060"/>
              <a:ext cx="275147" cy="227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16"/>
          <p:cNvGrpSpPr/>
          <p:nvPr/>
        </p:nvGrpSpPr>
        <p:grpSpPr>
          <a:xfrm>
            <a:off x="276354" y="3151567"/>
            <a:ext cx="1857246" cy="841313"/>
            <a:chOff x="0" y="0"/>
            <a:chExt cx="2079886" cy="1431436"/>
          </a:xfrm>
        </p:grpSpPr>
        <p:sp>
          <p:nvSpPr>
            <p:cNvPr id="44" name="TextBox 17"/>
            <p:cNvSpPr txBox="1"/>
            <p:nvPr/>
          </p:nvSpPr>
          <p:spPr>
            <a:xfrm>
              <a:off x="88880" y="69374"/>
              <a:ext cx="1991006" cy="1362062"/>
            </a:xfrm>
            <a:prstGeom prst="round2DiagRect">
              <a:avLst>
                <a:gd name="adj1" fmla="val 10964"/>
                <a:gd name="adj2" fmla="val 0"/>
              </a:avLst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NOTE</a:t>
              </a: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: Surf align only works with parts or assemblies created using Camso templates 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endParaRPr>
            </a:p>
          </p:txBody>
        </p:sp>
        <p:pic>
          <p:nvPicPr>
            <p:cNvPr id="45" name="Picture 2" descr="C:\Users\bjue\Downloads\information.png"/>
            <p:cNvPicPr>
              <a:picLocks noChangeAspect="1" noChangeArrowheads="1"/>
            </p:cNvPicPr>
            <p:nvPr/>
          </p:nvPicPr>
          <p:blipFill>
            <a:blip r:embed="rId5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1823" cy="296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61" y="2350740"/>
            <a:ext cx="6241422" cy="122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26720" y="809626"/>
            <a:ext cx="12649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 smtClean="0"/>
              <a:t>3D menu</a:t>
            </a:r>
            <a:endParaRPr lang="en-US" dirty="0"/>
          </a:p>
        </p:txBody>
      </p:sp>
      <p:cxnSp>
        <p:nvCxnSpPr>
          <p:cNvPr id="6" name="Connecteur droit avec flèche 5"/>
          <p:cNvCxnSpPr>
            <a:stCxn id="10" idx="2"/>
          </p:cNvCxnSpPr>
          <p:nvPr/>
        </p:nvCxnSpPr>
        <p:spPr>
          <a:xfrm>
            <a:off x="1339089" y="1976298"/>
            <a:ext cx="1036320" cy="8278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5"/>
          <p:cNvSpPr txBox="1"/>
          <p:nvPr/>
        </p:nvSpPr>
        <p:spPr>
          <a:xfrm>
            <a:off x="290830" y="2411839"/>
            <a:ext cx="1536700" cy="728352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Surf align</a:t>
            </a:r>
          </a:p>
          <a:p>
            <a:pPr lvl="0" defTabSz="914400">
              <a:lnSpc>
                <a:spcPct val="115000"/>
              </a:lnSpc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Align selected surface parallel to the screen</a:t>
            </a: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cxnSp>
        <p:nvCxnSpPr>
          <p:cNvPr id="52" name="Connecteur droit avec flèche 51"/>
          <p:cNvCxnSpPr>
            <a:stCxn id="47" idx="3"/>
          </p:cNvCxnSpPr>
          <p:nvPr/>
        </p:nvCxnSpPr>
        <p:spPr>
          <a:xfrm>
            <a:off x="1827530" y="2776015"/>
            <a:ext cx="547879" cy="2551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"/>
          <p:cNvSpPr txBox="1"/>
          <p:nvPr/>
        </p:nvSpPr>
        <p:spPr>
          <a:xfrm>
            <a:off x="422777" y="4139184"/>
            <a:ext cx="2545975" cy="2180336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New DRW</a:t>
            </a:r>
          </a:p>
          <a:p>
            <a:pPr lvl="0" defTabSz="914400">
              <a:lnSpc>
                <a:spcPct val="115000"/>
              </a:lnSpc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Open Camso Drawing creator</a:t>
            </a: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cxnSp>
        <p:nvCxnSpPr>
          <p:cNvPr id="54" name="Connecteur droit avec flèche 53"/>
          <p:cNvCxnSpPr/>
          <p:nvPr/>
        </p:nvCxnSpPr>
        <p:spPr>
          <a:xfrm flipV="1">
            <a:off x="2375409" y="3325990"/>
            <a:ext cx="277875" cy="8131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56" y="4652515"/>
            <a:ext cx="1746928" cy="162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"/>
          <p:cNvSpPr txBox="1"/>
          <p:nvPr/>
        </p:nvSpPr>
        <p:spPr>
          <a:xfrm>
            <a:off x="2514346" y="1232436"/>
            <a:ext cx="1630934" cy="1034328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tIns="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Open DRW</a:t>
            </a:r>
          </a:p>
          <a:p>
            <a:pPr lvl="0" defTabSz="914400">
              <a:lnSpc>
                <a:spcPct val="115000"/>
              </a:lnSpc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Using the 3D number will try to open a drawing in </a:t>
            </a:r>
            <a:r>
              <a:rPr lang="en-US" sz="1100" kern="0" dirty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W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indchill or in the working directory</a:t>
            </a: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cxnSp>
        <p:nvCxnSpPr>
          <p:cNvPr id="66" name="Connecteur droit avec flèche 65"/>
          <p:cNvCxnSpPr>
            <a:stCxn id="60" idx="2"/>
          </p:cNvCxnSpPr>
          <p:nvPr/>
        </p:nvCxnSpPr>
        <p:spPr>
          <a:xfrm>
            <a:off x="3329813" y="2266764"/>
            <a:ext cx="102235" cy="5373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5"/>
          <p:cNvSpPr txBox="1"/>
          <p:nvPr/>
        </p:nvSpPr>
        <p:spPr>
          <a:xfrm>
            <a:off x="3051048" y="3889319"/>
            <a:ext cx="1536700" cy="977537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Edit Hole Note</a:t>
            </a:r>
          </a:p>
          <a:p>
            <a:pPr lvl="0" defTabSz="914400">
              <a:lnSpc>
                <a:spcPct val="115000"/>
              </a:lnSpc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Will open a text file where you can copy paste hole notes</a:t>
            </a: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cxnSp>
        <p:nvCxnSpPr>
          <p:cNvPr id="68" name="Connecteur droit avec flèche 67"/>
          <p:cNvCxnSpPr>
            <a:stCxn id="67" idx="0"/>
          </p:cNvCxnSpPr>
          <p:nvPr/>
        </p:nvCxnSpPr>
        <p:spPr>
          <a:xfrm flipH="1" flipV="1">
            <a:off x="3395472" y="3012914"/>
            <a:ext cx="423926" cy="876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5"/>
          <p:cNvSpPr txBox="1"/>
          <p:nvPr/>
        </p:nvSpPr>
        <p:spPr>
          <a:xfrm>
            <a:off x="4007426" y="5089047"/>
            <a:ext cx="1536700" cy="580233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Color menu 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change the background colors</a:t>
            </a:r>
            <a:endParaRPr kumimoji="0" lang="en-US" sz="110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H="1" flipV="1">
            <a:off x="4145280" y="3151567"/>
            <a:ext cx="1200912" cy="19374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5"/>
          <p:cNvSpPr txBox="1"/>
          <p:nvPr/>
        </p:nvSpPr>
        <p:spPr>
          <a:xfrm>
            <a:off x="4373626" y="1001432"/>
            <a:ext cx="1630934" cy="687160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tIns="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Create parameter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Generate default Camso parameters</a:t>
            </a:r>
            <a:r>
              <a:rPr lang="en-US" sz="1100" kern="0" dirty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cxnSp>
        <p:nvCxnSpPr>
          <p:cNvPr id="79" name="Connecteur droit avec flèche 78"/>
          <p:cNvCxnSpPr>
            <a:stCxn id="78" idx="2"/>
          </p:cNvCxnSpPr>
          <p:nvPr/>
        </p:nvCxnSpPr>
        <p:spPr>
          <a:xfrm flipH="1">
            <a:off x="4775777" y="1688592"/>
            <a:ext cx="413316" cy="11155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5"/>
          <p:cNvSpPr txBox="1"/>
          <p:nvPr/>
        </p:nvSpPr>
        <p:spPr>
          <a:xfrm>
            <a:off x="6196330" y="1232436"/>
            <a:ext cx="2258822" cy="882716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tIns="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Fix Parameter.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Reads all parameters save their values, erase all parameters and recreate them with value.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cxnSp>
        <p:nvCxnSpPr>
          <p:cNvPr id="83" name="Connecteur droit avec flèche 82"/>
          <p:cNvCxnSpPr>
            <a:stCxn id="82" idx="1"/>
          </p:cNvCxnSpPr>
          <p:nvPr/>
        </p:nvCxnSpPr>
        <p:spPr>
          <a:xfrm flipH="1">
            <a:off x="5047489" y="1673794"/>
            <a:ext cx="1148841" cy="13459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5"/>
          <p:cNvSpPr txBox="1"/>
          <p:nvPr/>
        </p:nvSpPr>
        <p:spPr>
          <a:xfrm>
            <a:off x="6004560" y="4652515"/>
            <a:ext cx="2258822" cy="882716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tIns="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Fix Parameter.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Merge current model parameters with Camso parameters and create missing parameters.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cxnSp>
        <p:nvCxnSpPr>
          <p:cNvPr id="89" name="Connecteur droit avec flèche 88"/>
          <p:cNvCxnSpPr>
            <a:stCxn id="88" idx="1"/>
          </p:cNvCxnSpPr>
          <p:nvPr/>
        </p:nvCxnSpPr>
        <p:spPr>
          <a:xfrm flipH="1" flipV="1">
            <a:off x="4730310" y="3325990"/>
            <a:ext cx="1274250" cy="17678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5"/>
          <p:cNvSpPr txBox="1"/>
          <p:nvPr/>
        </p:nvSpPr>
        <p:spPr>
          <a:xfrm>
            <a:off x="6196330" y="3551522"/>
            <a:ext cx="2258822" cy="721774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tIns="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Close erase No Save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Close active windows and erase not display.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cxnSp>
        <p:nvCxnSpPr>
          <p:cNvPr id="93" name="Connecteur droit avec flèche 92"/>
          <p:cNvCxnSpPr>
            <a:stCxn id="92" idx="1"/>
          </p:cNvCxnSpPr>
          <p:nvPr/>
        </p:nvCxnSpPr>
        <p:spPr>
          <a:xfrm flipH="1" flipV="1">
            <a:off x="5718048" y="2945931"/>
            <a:ext cx="478282" cy="9664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77" y="2345619"/>
            <a:ext cx="6086598" cy="9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5"/>
          <p:cNvSpPr txBox="1"/>
          <p:nvPr/>
        </p:nvSpPr>
        <p:spPr>
          <a:xfrm>
            <a:off x="270764" y="1548296"/>
            <a:ext cx="2072640" cy="856004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Save as Step</a:t>
            </a:r>
          </a:p>
          <a:p>
            <a:pPr lvl="0" defTabSz="914400">
              <a:lnSpc>
                <a:spcPct val="115000"/>
              </a:lnSpc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Export active drawing in selected format and save it to C:\ptc\_</a:t>
            </a:r>
            <a:r>
              <a:rPr lang="en-US" sz="1100" i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choosenformat</a:t>
            </a:r>
            <a:endParaRPr kumimoji="0" lang="en-US" sz="1100" i="1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grpSp>
        <p:nvGrpSpPr>
          <p:cNvPr id="24" name="Group 50"/>
          <p:cNvGrpSpPr/>
          <p:nvPr/>
        </p:nvGrpSpPr>
        <p:grpSpPr>
          <a:xfrm>
            <a:off x="-3513336" y="1848647"/>
            <a:ext cx="3037840" cy="783670"/>
            <a:chOff x="0" y="0"/>
            <a:chExt cx="1942519" cy="897914"/>
          </a:xfrm>
        </p:grpSpPr>
        <p:sp>
          <p:nvSpPr>
            <p:cNvPr id="25" name="TextBox 51"/>
            <p:cNvSpPr txBox="1"/>
            <p:nvPr/>
          </p:nvSpPr>
          <p:spPr>
            <a:xfrm>
              <a:off x="89772" y="60228"/>
              <a:ext cx="1852747" cy="837686"/>
            </a:xfrm>
            <a:prstGeom prst="round2DiagRect">
              <a:avLst/>
            </a:prstGeom>
            <a:gradFill rotWithShape="1">
              <a:gsLst>
                <a:gs pos="0">
                  <a:srgbClr val="A5343A">
                    <a:tint val="60000"/>
                    <a:satMod val="250000"/>
                  </a:srgbClr>
                </a:gs>
                <a:gs pos="35000">
                  <a:srgbClr val="A5343A">
                    <a:tint val="47000"/>
                    <a:satMod val="275000"/>
                  </a:srgbClr>
                </a:gs>
                <a:gs pos="100000">
                  <a:srgbClr val="A5343A">
                    <a:tint val="25000"/>
                    <a:satMod val="300000"/>
                  </a:srgbClr>
                </a:gs>
              </a:gsLst>
              <a:lin ang="16200000" scaled="1"/>
            </a:gradFill>
            <a:ln w="12700" cap="flat" cmpd="sng" algn="ctr">
              <a:solidFill>
                <a:srgbClr val="A5343A">
                  <a:shade val="95000"/>
                  <a:satMod val="105000"/>
                </a:srgbClr>
              </a:solidFill>
              <a:prstDash val="solid"/>
            </a:ln>
            <a:effectLst>
              <a:outerShdw blurRad="40005" dist="20320" dir="5400000" algn="t" rotWithShape="0">
                <a:prstClr val="black">
                  <a:alpha val="38000"/>
                </a:prst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CAUTION</a:t>
              </a:r>
              <a:r>
                <a:rPr lang="en-US" sz="1400" b="1" dirty="0" smtClean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:</a:t>
              </a:r>
              <a:endParaRPr lang="en-US" sz="1200" dirty="0">
                <a:effectLst/>
                <a:latin typeface="Times New Roman"/>
                <a:ea typeface="SimSun"/>
              </a:endParaRPr>
            </a:p>
          </p:txBody>
        </p:sp>
        <p:pic>
          <p:nvPicPr>
            <p:cNvPr id="26" name="Picture 3" descr="C:\Users\bjue\Downloads\get_info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3" t="7253" r="7418" b="7987"/>
            <a:stretch/>
          </p:blipFill>
          <p:spPr bwMode="auto">
            <a:xfrm flipV="1">
              <a:off x="0" y="0"/>
              <a:ext cx="294861" cy="292521"/>
            </a:xfrm>
            <a:prstGeom prst="ellipse">
              <a:avLst/>
            </a:prstGeom>
            <a:noFill/>
            <a:ln w="9525">
              <a:solidFill>
                <a:sysClr val="window" lastClr="FFFF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/>
          <p:cNvSpPr/>
          <p:nvPr/>
        </p:nvSpPr>
        <p:spPr>
          <a:xfrm>
            <a:off x="246380" y="428017"/>
            <a:ext cx="8524240" cy="614347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2"/>
          <p:cNvGrpSpPr/>
          <p:nvPr/>
        </p:nvGrpSpPr>
        <p:grpSpPr>
          <a:xfrm>
            <a:off x="-3705527" y="2899202"/>
            <a:ext cx="3443393" cy="881914"/>
            <a:chOff x="2092473" y="5629758"/>
            <a:chExt cx="2582545" cy="1175885"/>
          </a:xfrm>
        </p:grpSpPr>
        <p:sp>
          <p:nvSpPr>
            <p:cNvPr id="62" name="Round Diagonal Corner Rectangle 13"/>
            <p:cNvSpPr/>
            <p:nvPr/>
          </p:nvSpPr>
          <p:spPr>
            <a:xfrm>
              <a:off x="2151900" y="5715961"/>
              <a:ext cx="2523118" cy="1089682"/>
            </a:xfrm>
            <a:prstGeom prst="round2DiagRect">
              <a:avLst>
                <a:gd name="adj1" fmla="val 8886"/>
                <a:gd name="adj2" fmla="val 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20" tIns="365760" rIns="4572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prstClr val="black"/>
                  </a:solidFill>
                  <a:latin typeface="Calibri"/>
                </a:rPr>
                <a:t>Instead of using the …</a:t>
              </a:r>
              <a:endPara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" name="TextBox 14"/>
            <p:cNvSpPr txBox="1"/>
            <p:nvPr/>
          </p:nvSpPr>
          <p:spPr>
            <a:xfrm flipH="1">
              <a:off x="2151897" y="5715000"/>
              <a:ext cx="2468257" cy="327476"/>
            </a:xfrm>
            <a:prstGeom prst="round1Rect">
              <a:avLst>
                <a:gd name="adj" fmla="val 50000"/>
              </a:avLst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Tool Tips</a:t>
              </a:r>
            </a:p>
          </p:txBody>
        </p:sp>
        <p:sp>
          <p:nvSpPr>
            <p:cNvPr id="64" name="Oval 15"/>
            <p:cNvSpPr/>
            <p:nvPr/>
          </p:nvSpPr>
          <p:spPr>
            <a:xfrm>
              <a:off x="2092473" y="5629758"/>
              <a:ext cx="321318" cy="321318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5" name="Picture 2" descr="C:\Users\bjue\Documents\Dropbox\Photos\Unique Graphics\Icons and Buttons\Icons_Tools\tools02.png"/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srgbClr val="EEECE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626" y="5692060"/>
              <a:ext cx="275147" cy="227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16"/>
          <p:cNvGrpSpPr/>
          <p:nvPr/>
        </p:nvGrpSpPr>
        <p:grpSpPr>
          <a:xfrm>
            <a:off x="-2909414" y="4120307"/>
            <a:ext cx="1857246" cy="841313"/>
            <a:chOff x="0" y="0"/>
            <a:chExt cx="2079886" cy="1431436"/>
          </a:xfrm>
        </p:grpSpPr>
        <p:sp>
          <p:nvSpPr>
            <p:cNvPr id="44" name="TextBox 17"/>
            <p:cNvSpPr txBox="1"/>
            <p:nvPr/>
          </p:nvSpPr>
          <p:spPr>
            <a:xfrm>
              <a:off x="88880" y="69374"/>
              <a:ext cx="1991006" cy="1362062"/>
            </a:xfrm>
            <a:prstGeom prst="round2DiagRect">
              <a:avLst>
                <a:gd name="adj1" fmla="val 10964"/>
                <a:gd name="adj2" fmla="val 0"/>
              </a:avLst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NOTE</a:t>
              </a: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: Surf align only works with parts or assemblies created using Camso templates 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endParaRPr>
            </a:p>
          </p:txBody>
        </p:sp>
        <p:pic>
          <p:nvPicPr>
            <p:cNvPr id="45" name="Picture 2" descr="C:\Users\bjue\Downloads\information.png"/>
            <p:cNvPicPr>
              <a:picLocks noChangeAspect="1" noChangeArrowheads="1"/>
            </p:cNvPicPr>
            <p:nvPr/>
          </p:nvPicPr>
          <p:blipFill>
            <a:blip r:embed="rId6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1823" cy="296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ZoneTexte 2"/>
          <p:cNvSpPr txBox="1"/>
          <p:nvPr/>
        </p:nvSpPr>
        <p:spPr>
          <a:xfrm>
            <a:off x="430844" y="243351"/>
            <a:ext cx="12649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2</a:t>
            </a:r>
            <a:r>
              <a:rPr lang="fr-CA" dirty="0" smtClean="0"/>
              <a:t>D menu</a:t>
            </a:r>
            <a:endParaRPr lang="en-US" dirty="0"/>
          </a:p>
        </p:txBody>
      </p:sp>
      <p:cxnSp>
        <p:nvCxnSpPr>
          <p:cNvPr id="6" name="Connecteur droit avec flèche 5"/>
          <p:cNvCxnSpPr>
            <a:stCxn id="10" idx="2"/>
          </p:cNvCxnSpPr>
          <p:nvPr/>
        </p:nvCxnSpPr>
        <p:spPr>
          <a:xfrm>
            <a:off x="1307084" y="2404300"/>
            <a:ext cx="709676" cy="6269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"/>
          <p:cNvSpPr txBox="1"/>
          <p:nvPr/>
        </p:nvSpPr>
        <p:spPr>
          <a:xfrm>
            <a:off x="6064955" y="3963775"/>
            <a:ext cx="2545975" cy="1090168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Replace Format</a:t>
            </a:r>
          </a:p>
          <a:p>
            <a:pPr lvl="0" defTabSz="914400">
              <a:lnSpc>
                <a:spcPct val="115000"/>
              </a:lnSpc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Function use to change the Drawing cartridge. 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rPr>
              <a:t>See: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  <a:hlinkClick r:id="rId7"/>
              </a:rPr>
              <a:t>0027-FormatReplace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cxnSp>
        <p:nvCxnSpPr>
          <p:cNvPr id="54" name="Connecteur droit avec flèche 53"/>
          <p:cNvCxnSpPr>
            <a:stCxn id="53" idx="0"/>
          </p:cNvCxnSpPr>
          <p:nvPr/>
        </p:nvCxnSpPr>
        <p:spPr>
          <a:xfrm flipH="1" flipV="1">
            <a:off x="7115908" y="2899202"/>
            <a:ext cx="222035" cy="10645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"/>
          <p:cNvSpPr txBox="1"/>
          <p:nvPr/>
        </p:nvSpPr>
        <p:spPr>
          <a:xfrm>
            <a:off x="1513840" y="695040"/>
            <a:ext cx="1986221" cy="729618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tIns="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Change DTL</a:t>
            </a:r>
          </a:p>
          <a:p>
            <a:pPr lvl="0" defTabSz="914400">
              <a:lnSpc>
                <a:spcPct val="115000"/>
              </a:lnSpc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Adjust drawing options as per Camso default values</a:t>
            </a: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cxnSp>
        <p:nvCxnSpPr>
          <p:cNvPr id="66" name="Connecteur droit avec flèche 65"/>
          <p:cNvCxnSpPr>
            <a:stCxn id="60" idx="2"/>
          </p:cNvCxnSpPr>
          <p:nvPr/>
        </p:nvCxnSpPr>
        <p:spPr>
          <a:xfrm>
            <a:off x="2506951" y="1424658"/>
            <a:ext cx="1165889" cy="12076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5"/>
          <p:cNvSpPr txBox="1"/>
          <p:nvPr/>
        </p:nvSpPr>
        <p:spPr>
          <a:xfrm>
            <a:off x="806704" y="3672312"/>
            <a:ext cx="1536700" cy="977537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Edit Hole Note</a:t>
            </a:r>
          </a:p>
          <a:p>
            <a:pPr lvl="0" defTabSz="914400">
              <a:lnSpc>
                <a:spcPct val="115000"/>
              </a:lnSpc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Will open a text file where you can copy paste hole notes.</a:t>
            </a:r>
            <a:r>
              <a:rPr kumimoji="0" lang="en-US" sz="11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  <a:endParaRPr kumimoji="0" lang="en-US" sz="110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cxnSp>
        <p:nvCxnSpPr>
          <p:cNvPr id="68" name="Connecteur droit avec flèche 67"/>
          <p:cNvCxnSpPr>
            <a:stCxn id="67" idx="0"/>
          </p:cNvCxnSpPr>
          <p:nvPr/>
        </p:nvCxnSpPr>
        <p:spPr>
          <a:xfrm flipV="1">
            <a:off x="1575054" y="2899202"/>
            <a:ext cx="2006346" cy="7731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5"/>
          <p:cNvSpPr txBox="1"/>
          <p:nvPr/>
        </p:nvSpPr>
        <p:spPr>
          <a:xfrm>
            <a:off x="2631831" y="3784263"/>
            <a:ext cx="1811215" cy="580233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Change the decimal format for selected dimension.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cxnSp>
        <p:nvCxnSpPr>
          <p:cNvPr id="74" name="Connecteur droit avec flèche 73"/>
          <p:cNvCxnSpPr>
            <a:stCxn id="73" idx="0"/>
          </p:cNvCxnSpPr>
          <p:nvPr/>
        </p:nvCxnSpPr>
        <p:spPr>
          <a:xfrm flipV="1">
            <a:off x="3537439" y="3085937"/>
            <a:ext cx="812311" cy="6983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5"/>
          <p:cNvSpPr txBox="1"/>
          <p:nvPr/>
        </p:nvSpPr>
        <p:spPr>
          <a:xfrm>
            <a:off x="5759674" y="1158240"/>
            <a:ext cx="1702845" cy="894080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tIns="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Add a drawing sheet.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Will create a new sheet</a:t>
            </a:r>
            <a:r>
              <a:rPr kumimoji="0" lang="en-US" sz="110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and run the replace format.</a:t>
            </a:r>
            <a:endParaRPr kumimoji="0" lang="en-US" sz="110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cxnSp>
        <p:nvCxnSpPr>
          <p:cNvPr id="79" name="Connecteur droit avec flèche 78"/>
          <p:cNvCxnSpPr>
            <a:stCxn id="78" idx="2"/>
          </p:cNvCxnSpPr>
          <p:nvPr/>
        </p:nvCxnSpPr>
        <p:spPr>
          <a:xfrm flipH="1">
            <a:off x="6268721" y="2052320"/>
            <a:ext cx="342376" cy="7518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5"/>
          <p:cNvSpPr txBox="1"/>
          <p:nvPr/>
        </p:nvSpPr>
        <p:spPr>
          <a:xfrm>
            <a:off x="3672840" y="695040"/>
            <a:ext cx="1819261" cy="517164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tIns="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Delete Parameter.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Delete drawing parameters.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cxnSp>
        <p:nvCxnSpPr>
          <p:cNvPr id="83" name="Connecteur droit avec flèche 82"/>
          <p:cNvCxnSpPr>
            <a:stCxn id="82" idx="2"/>
          </p:cNvCxnSpPr>
          <p:nvPr/>
        </p:nvCxnSpPr>
        <p:spPr>
          <a:xfrm flipH="1">
            <a:off x="4058427" y="1212204"/>
            <a:ext cx="524044" cy="17113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85138" y="2561492"/>
            <a:ext cx="791308" cy="524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993870" y="2561492"/>
            <a:ext cx="598038" cy="524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5"/>
          <p:cNvSpPr txBox="1"/>
          <p:nvPr/>
        </p:nvSpPr>
        <p:spPr>
          <a:xfrm>
            <a:off x="2709985" y="4508859"/>
            <a:ext cx="1811215" cy="580233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Add these symbol to selected dimension.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cxnSp>
        <p:nvCxnSpPr>
          <p:cNvPr id="40" name="Connecteur droit avec flèche 39"/>
          <p:cNvCxnSpPr>
            <a:stCxn id="39" idx="3"/>
            <a:endCxn id="38" idx="2"/>
          </p:cNvCxnSpPr>
          <p:nvPr/>
        </p:nvCxnSpPr>
        <p:spPr>
          <a:xfrm flipV="1">
            <a:off x="4521200" y="3085937"/>
            <a:ext cx="771689" cy="17130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9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Base">
  <a:themeElements>
    <a:clrScheme name="Personnalisée 2">
      <a:dk1>
        <a:srgbClr val="000000"/>
      </a:dk1>
      <a:lt1>
        <a:sysClr val="window" lastClr="FFFFFF"/>
      </a:lt1>
      <a:dk2>
        <a:srgbClr val="000000"/>
      </a:dk2>
      <a:lt2>
        <a:srgbClr val="DFDFDF"/>
      </a:lt2>
      <a:accent1>
        <a:srgbClr val="0057B8"/>
      </a:accent1>
      <a:accent2>
        <a:srgbClr val="000000"/>
      </a:accent2>
      <a:accent3>
        <a:srgbClr val="474746"/>
      </a:accent3>
      <a:accent4>
        <a:srgbClr val="777877"/>
      </a:accent4>
      <a:accent5>
        <a:srgbClr val="B2B3B2"/>
      </a:accent5>
      <a:accent6>
        <a:srgbClr val="213D67"/>
      </a:accent6>
      <a:hlink>
        <a:srgbClr val="0057B8"/>
      </a:hlink>
      <a:folHlink>
        <a:srgbClr val="213D67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2EBB2F281A77438476D53DB8DE4B8B" ma:contentTypeVersion="33" ma:contentTypeDescription="Create a new document." ma:contentTypeScope="" ma:versionID="4e77300b9ae4403007b0b43548f4b568">
  <xsd:schema xmlns:xsd="http://www.w3.org/2001/XMLSchema" xmlns:xs="http://www.w3.org/2001/XMLSchema" xmlns:p="http://schemas.microsoft.com/office/2006/metadata/properties" xmlns:ns2="dfcd524f-cc3b-4812-91e6-659126a82d5f" targetNamespace="http://schemas.microsoft.com/office/2006/metadata/properties" ma:root="true" ma:fieldsID="3bf2445bfb82c50bf3a95f878623a669" ns2:_="">
    <xsd:import namespace="dfcd524f-cc3b-4812-91e6-659126a82d5f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Category_x0020_1" minOccurs="0"/>
                <xsd:element ref="ns2:Logo" minOccurs="0"/>
                <xsd:element ref="ns2:Description0" minOccurs="0"/>
                <xsd:element ref="ns2:BU" minOccurs="0"/>
                <xsd:element ref="ns2:Role" minOccurs="0"/>
                <xsd:element ref="ns2:Tag_x0020_introduction" minOccurs="0"/>
                <xsd:element ref="ns2:Ribbon_x0020_Or_x0020_Function" minOccurs="0"/>
                <xsd:element ref="ns2:Ribbon_x0020__x002f__x0020_Function" minOccurs="0"/>
                <xsd:element ref="ns2:Doc_Number"/>
                <xsd:element ref="ns2:Act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d524f-cc3b-4812-91e6-659126a82d5f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" nillable="true" ma:displayName="Document Type" ma:default="Best Practice" ma:description="PLM CAD Document type" ma:format="Dropdown" ma:internalName="Document_x0020_Type">
      <xsd:simpleType>
        <xsd:restriction base="dms:Choice">
          <xsd:enumeration value="Best Practice"/>
          <xsd:enumeration value="Work Instruction"/>
          <xsd:enumeration value="Tips &amp; Tricks"/>
          <xsd:enumeration value="Issue Solution"/>
          <xsd:enumeration value="Trainings"/>
        </xsd:restriction>
      </xsd:simpleType>
    </xsd:element>
    <xsd:element name="Category_x0020_1" ma:index="2" nillable="true" ma:displayName="Software" ma:default="PLM" ma:format="Dropdown" ma:internalName="Category_x0020_1">
      <xsd:simpleType>
        <xsd:restriction base="dms:Choice">
          <xsd:enumeration value="PLM"/>
          <xsd:enumeration value="All CAD"/>
          <xsd:enumeration value="Creo Parametric"/>
          <xsd:enumeration value="Creo View"/>
          <xsd:enumeration value="Creo Illustrate"/>
          <xsd:enumeration value="Solidworks"/>
          <xsd:enumeration value="Autodesk"/>
        </xsd:restriction>
      </xsd:simpleType>
    </xsd:element>
    <xsd:element name="Logo" ma:index="3" nillable="true" ma:displayName="Object Type" ma:default="" ma:description="To categorize training documents" ma:format="Dropdown" ma:internalName="Logo">
      <xsd:simpleType>
        <xsd:restriction base="dms:Unknown">
          <xsd:enumeration value="2D/Drawings"/>
          <xsd:enumeration value="3D/Models"/>
          <xsd:enumeration value="FEA"/>
          <xsd:enumeration value="Documents"/>
          <xsd:enumeration value="Interface"/>
          <xsd:enumeration value="Process"/>
          <xsd:enumeration value="General"/>
          <xsd:enumeration value="Change Process"/>
          <xsd:enumeration value="Promotion Process"/>
          <xsd:enumeration value="Package Process"/>
        </xsd:restriction>
      </xsd:simpleType>
    </xsd:element>
    <xsd:element name="Description0" ma:index="4" nillable="true" ma:displayName="Description" ma:internalName="Description0">
      <xsd:simpleType>
        <xsd:restriction base="dms:Note">
          <xsd:maxLength value="255"/>
        </xsd:restriction>
      </xsd:simpleType>
    </xsd:element>
    <xsd:element name="BU" ma:index="5" nillable="true" ma:displayName="BU" ma:default="All" ma:format="Dropdown" ma:internalName="BU">
      <xsd:simpleType>
        <xsd:restriction base="dms:Choice">
          <xsd:enumeration value="All"/>
          <xsd:enumeration value="AG UC"/>
          <xsd:enumeration value="AG Track"/>
          <xsd:enumeration value="Construction"/>
          <xsd:enumeration value="Toolings"/>
          <xsd:enumeration value="Power Sports"/>
        </xsd:restriction>
      </xsd:simpleType>
    </xsd:element>
    <xsd:element name="Role" ma:index="6" nillable="true" ma:displayName="Role" ma:default="All" ma:format="Dropdown" ma:internalName="Role">
      <xsd:simpleType>
        <xsd:restriction base="dms:Choice">
          <xsd:enumeration value="All"/>
          <xsd:enumeration value="Designer"/>
          <xsd:enumeration value="Engineer"/>
          <xsd:enumeration value="Manufacturing"/>
          <xsd:enumeration value="Purchasing"/>
          <xsd:enumeration value="Quality"/>
        </xsd:restriction>
      </xsd:simpleType>
    </xsd:element>
    <xsd:element name="Tag_x0020_introduction" ma:index="7" nillable="true" ma:displayName="Tag introduction" ma:default="0" ma:internalName="Tag_x0020_introduction">
      <xsd:simpleType>
        <xsd:restriction base="dms:Boolean"/>
      </xsd:simpleType>
    </xsd:element>
    <xsd:element name="Ribbon_x0020_Or_x0020_Function" ma:index="8" nillable="true" ma:displayName="Ribbon Or Function" ma:hidden="true" ma:internalName="Ribbon_x0020_Or_x0020_Function" ma:readOnly="false">
      <xsd:simpleType>
        <xsd:restriction base="dms:Text">
          <xsd:maxLength value="255"/>
        </xsd:restriction>
      </xsd:simpleType>
    </xsd:element>
    <xsd:element name="Ribbon_x0020__x002f__x0020_Function" ma:index="9" nillable="true" ma:displayName="Ribbon / Function" ma:hidden="true" ma:internalName="Ribbon_x0020__x002f__x0020_Function" ma:readOnly="false">
      <xsd:simpleType>
        <xsd:restriction base="dms:Text">
          <xsd:maxLength value="255"/>
        </xsd:restriction>
      </xsd:simpleType>
    </xsd:element>
    <xsd:element name="Doc_Number" ma:index="17" ma:displayName="Doc_Number" ma:indexed="true" ma:internalName="Doc_Number">
      <xsd:simpleType>
        <xsd:restriction base="dms:Text">
          <xsd:maxLength value="4"/>
        </xsd:restriction>
      </xsd:simpleType>
    </xsd:element>
    <xsd:element name="Actions" ma:index="18" nillable="true" ma:displayName="Actions" ma:internalName="Action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3" ma:displayName="Doc Number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_Number xmlns="dfcd524f-cc3b-4812-91e6-659126a82d5f">0067</Doc_Number>
    <Role xmlns="dfcd524f-cc3b-4812-91e6-659126a82d5f">Designer</Role>
    <Ribbon_x0020__x002f__x0020_Function xmlns="dfcd524f-cc3b-4812-91e6-659126a82d5f" xsi:nil="true"/>
    <Tag_x0020_introduction xmlns="dfcd524f-cc3b-4812-91e6-659126a82d5f">true</Tag_x0020_introduction>
    <Category_x0020_1 xmlns="dfcd524f-cc3b-4812-91e6-659126a82d5f">Creo Parametric</Category_x0020_1>
    <BU xmlns="dfcd524f-cc3b-4812-91e6-659126a82d5f">All</BU>
    <Ribbon_x0020_Or_x0020_Function xmlns="dfcd524f-cc3b-4812-91e6-659126a82d5f" xsi:nil="true"/>
    <Actions xmlns="dfcd524f-cc3b-4812-91e6-659126a82d5f">&lt;Actions&gt;&lt;Run&gt;&lt;/Run&gt;&lt;History&gt;&lt;Execution ActionID="2315d02c-4d10-48e4-9738-5f4fba18dcd1" Date="3/17/2017 9:13:42 AM" Outcome="Success" UserID="290" Message="" /&gt;&lt;Execution ActionID="2315d02c-4d10-48e4-9738-5f4fba18dcd1" Date="3/17/2017 9:12:49 AM" Outcome="Success" UserID="290" Message="" /&gt;&lt;/History&gt;&lt;/Actions&gt;</Actions>
    <Document_x0020_Type xmlns="dfcd524f-cc3b-4812-91e6-659126a82d5f">Tips &amp; Tricks</Document_x0020_Type>
    <Logo xmlns="dfcd524f-cc3b-4812-91e6-659126a82d5f">Interface</Logo>
    <Description0 xmlns="dfcd524f-cc3b-4812-91e6-659126a82d5f">How to use Camso Menus</Description0>
  </documentManagement>
</p:properties>
</file>

<file path=customXml/itemProps1.xml><?xml version="1.0" encoding="utf-8"?>
<ds:datastoreItem xmlns:ds="http://schemas.openxmlformats.org/officeDocument/2006/customXml" ds:itemID="{B771A9C7-0B4A-408D-A3E5-AEA9B738C1EC}"/>
</file>

<file path=customXml/itemProps2.xml><?xml version="1.0" encoding="utf-8"?>
<ds:datastoreItem xmlns:ds="http://schemas.openxmlformats.org/officeDocument/2006/customXml" ds:itemID="{46B7CE88-8B5F-4FD0-BD4A-4D4EF51A5242}"/>
</file>

<file path=customXml/itemProps3.xml><?xml version="1.0" encoding="utf-8"?>
<ds:datastoreItem xmlns:ds="http://schemas.openxmlformats.org/officeDocument/2006/customXml" ds:itemID="{40FDBF1C-8C9D-4896-98B6-2AE8B850838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Words>282</Words>
  <Application>Microsoft Office PowerPoint</Application>
  <PresentationFormat>Affichage à l'écran (4:3)</PresentationFormat>
  <Paragraphs>45</Paragraphs>
  <Slides>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Theme Base</vt:lpstr>
      <vt:lpstr>Camso Creo Custom menus toolbars</vt:lpstr>
      <vt:lpstr>Présentation PowerPoint</vt:lpstr>
    </vt:vector>
  </TitlesOfParts>
  <Company>Camoplast Solideal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0067</dc:title>
  <dc:creator>Amelie Fausse</dc:creator>
  <cp:lastModifiedBy>Steve Martel</cp:lastModifiedBy>
  <cp:revision>71</cp:revision>
  <cp:lastPrinted>2015-03-31T20:18:54Z</cp:lastPrinted>
  <dcterms:created xsi:type="dcterms:W3CDTF">2015-03-31T18:30:32Z</dcterms:created>
  <dcterms:modified xsi:type="dcterms:W3CDTF">2017-03-17T12:51:08Z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0x010100A92EBB2F281A77438476D53DB8DE4B8B</vt:lpwstr>
  </property>
</Properties>
</file>