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72" r:id="rId4"/>
    <p:sldId id="257" r:id="rId5"/>
    <p:sldId id="258" r:id="rId6"/>
    <p:sldId id="259" r:id="rId7"/>
    <p:sldId id="260" r:id="rId8"/>
    <p:sldId id="261" r:id="rId9"/>
    <p:sldId id="273" r:id="rId10"/>
    <p:sldId id="274" r:id="rId11"/>
    <p:sldId id="277" r:id="rId12"/>
    <p:sldId id="279" r:id="rId13"/>
    <p:sldId id="262" r:id="rId14"/>
    <p:sldId id="263" r:id="rId15"/>
    <p:sldId id="264" r:id="rId16"/>
    <p:sldId id="278" r:id="rId17"/>
    <p:sldId id="280" r:id="rId18"/>
    <p:sldId id="265" r:id="rId19"/>
    <p:sldId id="266" r:id="rId20"/>
    <p:sldId id="267" r:id="rId21"/>
    <p:sldId id="269" r:id="rId22"/>
    <p:sldId id="275" r:id="rId23"/>
    <p:sldId id="276"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1" d="100"/>
          <a:sy n="91" d="100"/>
        </p:scale>
        <p:origin x="2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i Rajput" userId="6e6b281d10f1b2e9" providerId="LiveId" clId="{4875DFEA-F621-4EC3-BB80-E926EC8F5899}"/>
    <pc:docChg chg="modSld">
      <pc:chgData name="Mansi Rajput" userId="6e6b281d10f1b2e9" providerId="LiveId" clId="{4875DFEA-F621-4EC3-BB80-E926EC8F5899}" dt="2024-12-09T12:10:27.283" v="10"/>
      <pc:docMkLst>
        <pc:docMk/>
      </pc:docMkLst>
      <pc:sldChg chg="modSp mod">
        <pc:chgData name="Mansi Rajput" userId="6e6b281d10f1b2e9" providerId="LiveId" clId="{4875DFEA-F621-4EC3-BB80-E926EC8F5899}" dt="2024-12-09T12:10:27.283" v="10"/>
        <pc:sldMkLst>
          <pc:docMk/>
          <pc:sldMk cId="385861257" sldId="270"/>
        </pc:sldMkLst>
        <pc:spChg chg="mod">
          <ac:chgData name="Mansi Rajput" userId="6e6b281d10f1b2e9" providerId="LiveId" clId="{4875DFEA-F621-4EC3-BB80-E926EC8F5899}" dt="2024-12-09T12:09:53.978" v="7" actId="20577"/>
          <ac:spMkLst>
            <pc:docMk/>
            <pc:sldMk cId="385861257" sldId="270"/>
            <ac:spMk id="2" creationId="{00000000-0000-0000-0000-000000000000}"/>
          </ac:spMkLst>
        </pc:spChg>
        <pc:graphicFrameChg chg="mod">
          <ac:chgData name="Mansi Rajput" userId="6e6b281d10f1b2e9" providerId="LiveId" clId="{4875DFEA-F621-4EC3-BB80-E926EC8F5899}" dt="2024-12-09T12:10:27.283" v="10"/>
          <ac:graphicFrameMkLst>
            <pc:docMk/>
            <pc:sldMk cId="385861257" sldId="270"/>
            <ac:graphicFrameMk id="10" creationId="{00000000-0000-0000-0000-000000000000}"/>
          </ac:graphicFrameMkLst>
        </pc:graphicFrameChg>
      </pc:sldChg>
    </pc:docChg>
  </pc:docChgLst>
</pc:chgInfo>
</file>

<file path=ppt/diagrams/_rels/data6.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36CF45-C6CB-4118-8B75-BAD3538A4E9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C5AF74F1-F5CD-4D0E-9BD2-7C8A61D9B4D2}">
      <dgm:prSet/>
      <dgm:spPr>
        <a:solidFill>
          <a:schemeClr val="accent5">
            <a:lumMod val="50000"/>
          </a:schemeClr>
        </a:solidFill>
      </dgm:spPr>
      <dgm:t>
        <a:bodyPr/>
        <a:lstStyle/>
        <a:p>
          <a:pPr rtl="0"/>
          <a:r>
            <a:rPr lang="en-US" b="1" i="1"/>
            <a:t>P673  E-Commerce</a:t>
          </a:r>
          <a:endParaRPr lang="en-IN"/>
        </a:p>
      </dgm:t>
    </dgm:pt>
    <dgm:pt modelId="{C35B6D7C-BBBD-463C-85BA-11B3E9E1C5FB}" type="parTrans" cxnId="{A0CABC9C-3F66-40AB-B1F1-2EE2500A24B4}">
      <dgm:prSet/>
      <dgm:spPr/>
      <dgm:t>
        <a:bodyPr/>
        <a:lstStyle/>
        <a:p>
          <a:endParaRPr lang="en-IN"/>
        </a:p>
      </dgm:t>
    </dgm:pt>
    <dgm:pt modelId="{860F3318-FB18-4509-BF30-4C027A310591}" type="sibTrans" cxnId="{A0CABC9C-3F66-40AB-B1F1-2EE2500A24B4}">
      <dgm:prSet/>
      <dgm:spPr/>
      <dgm:t>
        <a:bodyPr/>
        <a:lstStyle/>
        <a:p>
          <a:endParaRPr lang="en-IN"/>
        </a:p>
      </dgm:t>
    </dgm:pt>
    <dgm:pt modelId="{5E576E05-B59A-4343-955A-93654FE090D4}">
      <dgm:prSet/>
      <dgm:spPr>
        <a:solidFill>
          <a:schemeClr val="accent5">
            <a:lumMod val="50000"/>
          </a:schemeClr>
        </a:solidFill>
      </dgm:spPr>
      <dgm:t>
        <a:bodyPr/>
        <a:lstStyle/>
        <a:p>
          <a:pPr rtl="0"/>
          <a:r>
            <a:rPr lang="en-US" b="1" i="1" dirty="0" err="1"/>
            <a:t>Olist</a:t>
          </a:r>
          <a:r>
            <a:rPr lang="en-US" b="1" i="1" dirty="0"/>
            <a:t> Store Analysis</a:t>
          </a:r>
          <a:endParaRPr lang="en-IN" dirty="0"/>
        </a:p>
      </dgm:t>
    </dgm:pt>
    <dgm:pt modelId="{AB0CDF0B-A6DA-4EDE-A641-23923F6E50A7}" type="parTrans" cxnId="{1C0048D6-8B7B-4AE1-92B9-646543BA7980}">
      <dgm:prSet/>
      <dgm:spPr/>
      <dgm:t>
        <a:bodyPr/>
        <a:lstStyle/>
        <a:p>
          <a:endParaRPr lang="en-IN"/>
        </a:p>
      </dgm:t>
    </dgm:pt>
    <dgm:pt modelId="{184CAF83-85DC-447E-AAC8-7E64CA96C763}" type="sibTrans" cxnId="{1C0048D6-8B7B-4AE1-92B9-646543BA7980}">
      <dgm:prSet/>
      <dgm:spPr/>
      <dgm:t>
        <a:bodyPr/>
        <a:lstStyle/>
        <a:p>
          <a:endParaRPr lang="en-IN"/>
        </a:p>
      </dgm:t>
    </dgm:pt>
    <dgm:pt modelId="{5E2D92E5-A7A8-4CCD-9DCB-2E8A3F7EBEA0}" type="pres">
      <dgm:prSet presAssocID="{B136CF45-C6CB-4118-8B75-BAD3538A4E90}" presName="Name0" presStyleCnt="0">
        <dgm:presLayoutVars>
          <dgm:dir/>
          <dgm:animLvl val="lvl"/>
          <dgm:resizeHandles val="exact"/>
        </dgm:presLayoutVars>
      </dgm:prSet>
      <dgm:spPr/>
    </dgm:pt>
    <dgm:pt modelId="{013683B1-7826-4AF1-9891-EFB3AB807D9E}" type="pres">
      <dgm:prSet presAssocID="{C5AF74F1-F5CD-4D0E-9BD2-7C8A61D9B4D2}" presName="linNode" presStyleCnt="0"/>
      <dgm:spPr/>
    </dgm:pt>
    <dgm:pt modelId="{AB1456F6-2888-436C-B557-47E1182EE52C}" type="pres">
      <dgm:prSet presAssocID="{C5AF74F1-F5CD-4D0E-9BD2-7C8A61D9B4D2}" presName="parentText" presStyleLbl="node1" presStyleIdx="0" presStyleCnt="2" custScaleX="277778">
        <dgm:presLayoutVars>
          <dgm:chMax val="1"/>
          <dgm:bulletEnabled val="1"/>
        </dgm:presLayoutVars>
      </dgm:prSet>
      <dgm:spPr/>
    </dgm:pt>
    <dgm:pt modelId="{94583501-438E-45E0-9CFA-2DEBFE9719CA}" type="pres">
      <dgm:prSet presAssocID="{860F3318-FB18-4509-BF30-4C027A310591}" presName="sp" presStyleCnt="0"/>
      <dgm:spPr/>
    </dgm:pt>
    <dgm:pt modelId="{4885C454-1388-43DD-B60B-F682149EF705}" type="pres">
      <dgm:prSet presAssocID="{5E576E05-B59A-4343-955A-93654FE090D4}" presName="linNode" presStyleCnt="0"/>
      <dgm:spPr/>
    </dgm:pt>
    <dgm:pt modelId="{BCB3347B-3AAC-4BF0-B3F1-DC1EE05B9AC8}" type="pres">
      <dgm:prSet presAssocID="{5E576E05-B59A-4343-955A-93654FE090D4}" presName="parentText" presStyleLbl="node1" presStyleIdx="1" presStyleCnt="2" custScaleX="277778">
        <dgm:presLayoutVars>
          <dgm:chMax val="1"/>
          <dgm:bulletEnabled val="1"/>
        </dgm:presLayoutVars>
      </dgm:prSet>
      <dgm:spPr/>
    </dgm:pt>
  </dgm:ptLst>
  <dgm:cxnLst>
    <dgm:cxn modelId="{98D67B15-697C-4B43-9B4C-D2DCE79A2FFC}" type="presOf" srcId="{B136CF45-C6CB-4118-8B75-BAD3538A4E90}" destId="{5E2D92E5-A7A8-4CCD-9DCB-2E8A3F7EBEA0}" srcOrd="0" destOrd="0" presId="urn:microsoft.com/office/officeart/2005/8/layout/vList5"/>
    <dgm:cxn modelId="{8056425E-ED2F-4A57-9EB6-E7CE4710F419}" type="presOf" srcId="{C5AF74F1-F5CD-4D0E-9BD2-7C8A61D9B4D2}" destId="{AB1456F6-2888-436C-B557-47E1182EE52C}" srcOrd="0" destOrd="0" presId="urn:microsoft.com/office/officeart/2005/8/layout/vList5"/>
    <dgm:cxn modelId="{A4292D49-CCD0-406D-8D00-329AB02E6614}" type="presOf" srcId="{5E576E05-B59A-4343-955A-93654FE090D4}" destId="{BCB3347B-3AAC-4BF0-B3F1-DC1EE05B9AC8}" srcOrd="0" destOrd="0" presId="urn:microsoft.com/office/officeart/2005/8/layout/vList5"/>
    <dgm:cxn modelId="{A0CABC9C-3F66-40AB-B1F1-2EE2500A24B4}" srcId="{B136CF45-C6CB-4118-8B75-BAD3538A4E90}" destId="{C5AF74F1-F5CD-4D0E-9BD2-7C8A61D9B4D2}" srcOrd="0" destOrd="0" parTransId="{C35B6D7C-BBBD-463C-85BA-11B3E9E1C5FB}" sibTransId="{860F3318-FB18-4509-BF30-4C027A310591}"/>
    <dgm:cxn modelId="{1C0048D6-8B7B-4AE1-92B9-646543BA7980}" srcId="{B136CF45-C6CB-4118-8B75-BAD3538A4E90}" destId="{5E576E05-B59A-4343-955A-93654FE090D4}" srcOrd="1" destOrd="0" parTransId="{AB0CDF0B-A6DA-4EDE-A641-23923F6E50A7}" sibTransId="{184CAF83-85DC-447E-AAC8-7E64CA96C763}"/>
    <dgm:cxn modelId="{91BB353E-C9AE-45A1-BBC0-B919D99CA62A}" type="presParOf" srcId="{5E2D92E5-A7A8-4CCD-9DCB-2E8A3F7EBEA0}" destId="{013683B1-7826-4AF1-9891-EFB3AB807D9E}" srcOrd="0" destOrd="0" presId="urn:microsoft.com/office/officeart/2005/8/layout/vList5"/>
    <dgm:cxn modelId="{D8EDD9B0-7E49-45D7-8ADB-788CA0E92FAE}" type="presParOf" srcId="{013683B1-7826-4AF1-9891-EFB3AB807D9E}" destId="{AB1456F6-2888-436C-B557-47E1182EE52C}" srcOrd="0" destOrd="0" presId="urn:microsoft.com/office/officeart/2005/8/layout/vList5"/>
    <dgm:cxn modelId="{C832B05C-A4FD-417C-AC60-8F55056D5C8A}" type="presParOf" srcId="{5E2D92E5-A7A8-4CCD-9DCB-2E8A3F7EBEA0}" destId="{94583501-438E-45E0-9CFA-2DEBFE9719CA}" srcOrd="1" destOrd="0" presId="urn:microsoft.com/office/officeart/2005/8/layout/vList5"/>
    <dgm:cxn modelId="{9592FE55-F962-446E-A83C-CE9654BD991A}" type="presParOf" srcId="{5E2D92E5-A7A8-4CCD-9DCB-2E8A3F7EBEA0}" destId="{4885C454-1388-43DD-B60B-F682149EF705}" srcOrd="2" destOrd="0" presId="urn:microsoft.com/office/officeart/2005/8/layout/vList5"/>
    <dgm:cxn modelId="{A21C5144-C7A3-406D-AE57-EE29C22B961F}" type="presParOf" srcId="{4885C454-1388-43DD-B60B-F682149EF705}" destId="{BCB3347B-3AAC-4BF0-B3F1-DC1EE05B9AC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C02C92-1DD3-492B-A00C-A41BD32AC00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IN"/>
        </a:p>
      </dgm:t>
    </dgm:pt>
    <dgm:pt modelId="{92DCAD77-FF61-42D7-A64A-7E47813F1044}">
      <dgm:prSet/>
      <dgm:spPr/>
      <dgm:t>
        <a:bodyPr/>
        <a:lstStyle/>
        <a:p>
          <a:pPr rtl="0"/>
          <a:r>
            <a:rPr lang="en-IN" b="0" i="0" dirty="0"/>
            <a:t>Ganesh </a:t>
          </a:r>
          <a:r>
            <a:rPr lang="en-IN" b="0" i="0" dirty="0" err="1"/>
            <a:t>Niwas</a:t>
          </a:r>
          <a:r>
            <a:rPr lang="en-IN" b="0" i="0" dirty="0"/>
            <a:t> </a:t>
          </a:r>
          <a:r>
            <a:rPr lang="en-IN" b="0" i="0" dirty="0" err="1"/>
            <a:t>Pawar</a:t>
          </a:r>
          <a:r>
            <a:rPr lang="en-IN" b="0" i="0" dirty="0"/>
            <a:t>	</a:t>
          </a:r>
          <a:endParaRPr lang="en-IN" dirty="0"/>
        </a:p>
      </dgm:t>
    </dgm:pt>
    <dgm:pt modelId="{FEA12ACD-4174-48AF-91F0-AD83F1C005C1}" type="parTrans" cxnId="{4523E4A9-8B09-4912-A357-28B6A31DC64C}">
      <dgm:prSet/>
      <dgm:spPr/>
      <dgm:t>
        <a:bodyPr/>
        <a:lstStyle/>
        <a:p>
          <a:endParaRPr lang="en-IN"/>
        </a:p>
      </dgm:t>
    </dgm:pt>
    <dgm:pt modelId="{D66C1489-18EC-4530-BF9D-69465FDC6CDF}" type="sibTrans" cxnId="{4523E4A9-8B09-4912-A357-28B6A31DC64C}">
      <dgm:prSet/>
      <dgm:spPr/>
      <dgm:t>
        <a:bodyPr/>
        <a:lstStyle/>
        <a:p>
          <a:endParaRPr lang="en-IN"/>
        </a:p>
      </dgm:t>
    </dgm:pt>
    <dgm:pt modelId="{9D90175A-6528-49A9-A98D-17E99E6F1B99}">
      <dgm:prSet/>
      <dgm:spPr/>
      <dgm:t>
        <a:bodyPr/>
        <a:lstStyle/>
        <a:p>
          <a:pPr rtl="0"/>
          <a:r>
            <a:rPr lang="en-IN" b="0" i="0"/>
            <a:t>Prathipati Revathi</a:t>
          </a:r>
          <a:endParaRPr lang="en-IN"/>
        </a:p>
      </dgm:t>
    </dgm:pt>
    <dgm:pt modelId="{A3385E01-0850-45B5-8F25-755F2E10D996}" type="parTrans" cxnId="{5954E56E-7216-4C42-94FF-2ADF43C2E4CC}">
      <dgm:prSet/>
      <dgm:spPr/>
      <dgm:t>
        <a:bodyPr/>
        <a:lstStyle/>
        <a:p>
          <a:endParaRPr lang="en-IN"/>
        </a:p>
      </dgm:t>
    </dgm:pt>
    <dgm:pt modelId="{18FCCDEF-F16B-4457-BA19-21A1D4A8CD6D}" type="sibTrans" cxnId="{5954E56E-7216-4C42-94FF-2ADF43C2E4CC}">
      <dgm:prSet/>
      <dgm:spPr/>
      <dgm:t>
        <a:bodyPr/>
        <a:lstStyle/>
        <a:p>
          <a:endParaRPr lang="en-IN"/>
        </a:p>
      </dgm:t>
    </dgm:pt>
    <dgm:pt modelId="{2BB94191-E475-4305-9568-45EAEA2807A9}">
      <dgm:prSet/>
      <dgm:spPr/>
      <dgm:t>
        <a:bodyPr/>
        <a:lstStyle/>
        <a:p>
          <a:pPr rtl="0"/>
          <a:r>
            <a:rPr lang="en-IN" b="0" i="0"/>
            <a:t>Supriya Swapnil Narkhedkar	</a:t>
          </a:r>
          <a:endParaRPr lang="en-IN"/>
        </a:p>
      </dgm:t>
    </dgm:pt>
    <dgm:pt modelId="{3330AC7F-FBF9-4A6F-B44A-81B0EEA5A81A}" type="parTrans" cxnId="{3C4E0D3A-5ED3-4613-9B87-2343B9E9DBD3}">
      <dgm:prSet/>
      <dgm:spPr/>
      <dgm:t>
        <a:bodyPr/>
        <a:lstStyle/>
        <a:p>
          <a:endParaRPr lang="en-IN"/>
        </a:p>
      </dgm:t>
    </dgm:pt>
    <dgm:pt modelId="{12184E40-8E64-4CC5-AD10-7C8F721E7DB1}" type="sibTrans" cxnId="{3C4E0D3A-5ED3-4613-9B87-2343B9E9DBD3}">
      <dgm:prSet/>
      <dgm:spPr/>
      <dgm:t>
        <a:bodyPr/>
        <a:lstStyle/>
        <a:p>
          <a:endParaRPr lang="en-IN"/>
        </a:p>
      </dgm:t>
    </dgm:pt>
    <dgm:pt modelId="{2A57978F-8F18-4B95-994C-C476F976A809}">
      <dgm:prSet/>
      <dgm:spPr/>
      <dgm:t>
        <a:bodyPr/>
        <a:lstStyle/>
        <a:p>
          <a:pPr rtl="0"/>
          <a:r>
            <a:rPr lang="en-IN" b="0" i="0"/>
            <a:t>Mansi Rajput	</a:t>
          </a:r>
          <a:endParaRPr lang="en-IN"/>
        </a:p>
      </dgm:t>
    </dgm:pt>
    <dgm:pt modelId="{F826B24C-3ADF-4E20-AE57-A0FDFC50CDEC}" type="parTrans" cxnId="{03F95ED3-240B-4F9F-AA6A-687964571FC5}">
      <dgm:prSet/>
      <dgm:spPr/>
      <dgm:t>
        <a:bodyPr/>
        <a:lstStyle/>
        <a:p>
          <a:endParaRPr lang="en-IN"/>
        </a:p>
      </dgm:t>
    </dgm:pt>
    <dgm:pt modelId="{9AB3E683-AE7A-44EE-823E-958594FFD816}" type="sibTrans" cxnId="{03F95ED3-240B-4F9F-AA6A-687964571FC5}">
      <dgm:prSet/>
      <dgm:spPr/>
      <dgm:t>
        <a:bodyPr/>
        <a:lstStyle/>
        <a:p>
          <a:endParaRPr lang="en-IN"/>
        </a:p>
      </dgm:t>
    </dgm:pt>
    <dgm:pt modelId="{D6332DEF-A1DA-4B61-8EE0-1E7D2D6A73F4}">
      <dgm:prSet/>
      <dgm:spPr/>
      <dgm:t>
        <a:bodyPr/>
        <a:lstStyle/>
        <a:p>
          <a:pPr rtl="0"/>
          <a:r>
            <a:rPr lang="en-IN" b="0" i="0"/>
            <a:t>Mahesh Rajaram Ushir	</a:t>
          </a:r>
          <a:endParaRPr lang="en-IN"/>
        </a:p>
      </dgm:t>
    </dgm:pt>
    <dgm:pt modelId="{17100DB9-B9CF-43E5-8DDA-E5D0E0095F4F}" type="parTrans" cxnId="{B4256509-65E5-4BD6-B206-EAA57A442422}">
      <dgm:prSet/>
      <dgm:spPr/>
      <dgm:t>
        <a:bodyPr/>
        <a:lstStyle/>
        <a:p>
          <a:endParaRPr lang="en-IN"/>
        </a:p>
      </dgm:t>
    </dgm:pt>
    <dgm:pt modelId="{3432E230-7700-4556-B00F-BEEC2D3EBD60}" type="sibTrans" cxnId="{B4256509-65E5-4BD6-B206-EAA57A442422}">
      <dgm:prSet/>
      <dgm:spPr/>
      <dgm:t>
        <a:bodyPr/>
        <a:lstStyle/>
        <a:p>
          <a:endParaRPr lang="en-IN"/>
        </a:p>
      </dgm:t>
    </dgm:pt>
    <dgm:pt modelId="{147FC094-A6D0-4624-9438-48E8321F0039}">
      <dgm:prSet/>
      <dgm:spPr/>
      <dgm:t>
        <a:bodyPr/>
        <a:lstStyle/>
        <a:p>
          <a:pPr rtl="0"/>
          <a:r>
            <a:rPr lang="en-IN" b="0" i="0"/>
            <a:t>Arth Singh	</a:t>
          </a:r>
          <a:endParaRPr lang="en-IN"/>
        </a:p>
      </dgm:t>
    </dgm:pt>
    <dgm:pt modelId="{30694599-9C4F-49C3-8AB2-DB393B23A122}" type="parTrans" cxnId="{6840416F-6DC3-4F34-8A16-C3260C898E83}">
      <dgm:prSet/>
      <dgm:spPr/>
      <dgm:t>
        <a:bodyPr/>
        <a:lstStyle/>
        <a:p>
          <a:endParaRPr lang="en-IN"/>
        </a:p>
      </dgm:t>
    </dgm:pt>
    <dgm:pt modelId="{ADF50B05-BA8A-4039-A42A-3BCD4DC2876B}" type="sibTrans" cxnId="{6840416F-6DC3-4F34-8A16-C3260C898E83}">
      <dgm:prSet/>
      <dgm:spPr/>
      <dgm:t>
        <a:bodyPr/>
        <a:lstStyle/>
        <a:p>
          <a:endParaRPr lang="en-IN"/>
        </a:p>
      </dgm:t>
    </dgm:pt>
    <dgm:pt modelId="{F4877CF7-C56C-4026-8C30-8A3E3B5060BA}" type="pres">
      <dgm:prSet presAssocID="{E3C02C92-1DD3-492B-A00C-A41BD32AC006}" presName="linear" presStyleCnt="0">
        <dgm:presLayoutVars>
          <dgm:animLvl val="lvl"/>
          <dgm:resizeHandles val="exact"/>
        </dgm:presLayoutVars>
      </dgm:prSet>
      <dgm:spPr/>
    </dgm:pt>
    <dgm:pt modelId="{6FF2810B-9974-42A6-BC91-C0115FD5A546}" type="pres">
      <dgm:prSet presAssocID="{92DCAD77-FF61-42D7-A64A-7E47813F1044}" presName="parentText" presStyleLbl="node1" presStyleIdx="0" presStyleCnt="6">
        <dgm:presLayoutVars>
          <dgm:chMax val="0"/>
          <dgm:bulletEnabled val="1"/>
        </dgm:presLayoutVars>
      </dgm:prSet>
      <dgm:spPr/>
    </dgm:pt>
    <dgm:pt modelId="{B7B5A076-5EA2-4D57-8449-0124BA276B93}" type="pres">
      <dgm:prSet presAssocID="{D66C1489-18EC-4530-BF9D-69465FDC6CDF}" presName="spacer" presStyleCnt="0"/>
      <dgm:spPr/>
    </dgm:pt>
    <dgm:pt modelId="{411AB22F-6BB3-40D7-B6C5-E1BAC519612F}" type="pres">
      <dgm:prSet presAssocID="{9D90175A-6528-49A9-A98D-17E99E6F1B99}" presName="parentText" presStyleLbl="node1" presStyleIdx="1" presStyleCnt="6">
        <dgm:presLayoutVars>
          <dgm:chMax val="0"/>
          <dgm:bulletEnabled val="1"/>
        </dgm:presLayoutVars>
      </dgm:prSet>
      <dgm:spPr/>
    </dgm:pt>
    <dgm:pt modelId="{D6DE1334-A3B7-4C7F-AB7B-50B950166490}" type="pres">
      <dgm:prSet presAssocID="{18FCCDEF-F16B-4457-BA19-21A1D4A8CD6D}" presName="spacer" presStyleCnt="0"/>
      <dgm:spPr/>
    </dgm:pt>
    <dgm:pt modelId="{F88EA534-D739-42F6-9596-68F99626E2D0}" type="pres">
      <dgm:prSet presAssocID="{2BB94191-E475-4305-9568-45EAEA2807A9}" presName="parentText" presStyleLbl="node1" presStyleIdx="2" presStyleCnt="6">
        <dgm:presLayoutVars>
          <dgm:chMax val="0"/>
          <dgm:bulletEnabled val="1"/>
        </dgm:presLayoutVars>
      </dgm:prSet>
      <dgm:spPr/>
    </dgm:pt>
    <dgm:pt modelId="{8A44919C-FF83-459F-9F4E-481E65EA2C4E}" type="pres">
      <dgm:prSet presAssocID="{12184E40-8E64-4CC5-AD10-7C8F721E7DB1}" presName="spacer" presStyleCnt="0"/>
      <dgm:spPr/>
    </dgm:pt>
    <dgm:pt modelId="{66285C16-FBFA-4C88-B552-FB69C85765A9}" type="pres">
      <dgm:prSet presAssocID="{2A57978F-8F18-4B95-994C-C476F976A809}" presName="parentText" presStyleLbl="node1" presStyleIdx="3" presStyleCnt="6">
        <dgm:presLayoutVars>
          <dgm:chMax val="0"/>
          <dgm:bulletEnabled val="1"/>
        </dgm:presLayoutVars>
      </dgm:prSet>
      <dgm:spPr/>
    </dgm:pt>
    <dgm:pt modelId="{41CE5307-A822-46BA-9D35-CDDD000B4675}" type="pres">
      <dgm:prSet presAssocID="{9AB3E683-AE7A-44EE-823E-958594FFD816}" presName="spacer" presStyleCnt="0"/>
      <dgm:spPr/>
    </dgm:pt>
    <dgm:pt modelId="{335F1451-2475-4F9A-B58F-A29EBE79DF77}" type="pres">
      <dgm:prSet presAssocID="{D6332DEF-A1DA-4B61-8EE0-1E7D2D6A73F4}" presName="parentText" presStyleLbl="node1" presStyleIdx="4" presStyleCnt="6">
        <dgm:presLayoutVars>
          <dgm:chMax val="0"/>
          <dgm:bulletEnabled val="1"/>
        </dgm:presLayoutVars>
      </dgm:prSet>
      <dgm:spPr/>
    </dgm:pt>
    <dgm:pt modelId="{48540813-FA75-4C35-9F7A-18EBA44ED857}" type="pres">
      <dgm:prSet presAssocID="{3432E230-7700-4556-B00F-BEEC2D3EBD60}" presName="spacer" presStyleCnt="0"/>
      <dgm:spPr/>
    </dgm:pt>
    <dgm:pt modelId="{DC88D5F2-6B80-4FAC-B7B5-79857EFF2C28}" type="pres">
      <dgm:prSet presAssocID="{147FC094-A6D0-4624-9438-48E8321F0039}" presName="parentText" presStyleLbl="node1" presStyleIdx="5" presStyleCnt="6">
        <dgm:presLayoutVars>
          <dgm:chMax val="0"/>
          <dgm:bulletEnabled val="1"/>
        </dgm:presLayoutVars>
      </dgm:prSet>
      <dgm:spPr/>
    </dgm:pt>
  </dgm:ptLst>
  <dgm:cxnLst>
    <dgm:cxn modelId="{B4256509-65E5-4BD6-B206-EAA57A442422}" srcId="{E3C02C92-1DD3-492B-A00C-A41BD32AC006}" destId="{D6332DEF-A1DA-4B61-8EE0-1E7D2D6A73F4}" srcOrd="4" destOrd="0" parTransId="{17100DB9-B9CF-43E5-8DDA-E5D0E0095F4F}" sibTransId="{3432E230-7700-4556-B00F-BEEC2D3EBD60}"/>
    <dgm:cxn modelId="{CF81662E-48CB-44BF-BE03-584643E825D9}" type="presOf" srcId="{2BB94191-E475-4305-9568-45EAEA2807A9}" destId="{F88EA534-D739-42F6-9596-68F99626E2D0}" srcOrd="0" destOrd="0" presId="urn:microsoft.com/office/officeart/2005/8/layout/vList2"/>
    <dgm:cxn modelId="{3C4E0D3A-5ED3-4613-9B87-2343B9E9DBD3}" srcId="{E3C02C92-1DD3-492B-A00C-A41BD32AC006}" destId="{2BB94191-E475-4305-9568-45EAEA2807A9}" srcOrd="2" destOrd="0" parTransId="{3330AC7F-FBF9-4A6F-B44A-81B0EEA5A81A}" sibTransId="{12184E40-8E64-4CC5-AD10-7C8F721E7DB1}"/>
    <dgm:cxn modelId="{DDE4934E-C361-49C4-83EA-BC433F030577}" type="presOf" srcId="{E3C02C92-1DD3-492B-A00C-A41BD32AC006}" destId="{F4877CF7-C56C-4026-8C30-8A3E3B5060BA}" srcOrd="0" destOrd="0" presId="urn:microsoft.com/office/officeart/2005/8/layout/vList2"/>
    <dgm:cxn modelId="{5954E56E-7216-4C42-94FF-2ADF43C2E4CC}" srcId="{E3C02C92-1DD3-492B-A00C-A41BD32AC006}" destId="{9D90175A-6528-49A9-A98D-17E99E6F1B99}" srcOrd="1" destOrd="0" parTransId="{A3385E01-0850-45B5-8F25-755F2E10D996}" sibTransId="{18FCCDEF-F16B-4457-BA19-21A1D4A8CD6D}"/>
    <dgm:cxn modelId="{6840416F-6DC3-4F34-8A16-C3260C898E83}" srcId="{E3C02C92-1DD3-492B-A00C-A41BD32AC006}" destId="{147FC094-A6D0-4624-9438-48E8321F0039}" srcOrd="5" destOrd="0" parTransId="{30694599-9C4F-49C3-8AB2-DB393B23A122}" sibTransId="{ADF50B05-BA8A-4039-A42A-3BCD4DC2876B}"/>
    <dgm:cxn modelId="{4A40A057-20BB-4A37-BF04-84FED3911108}" type="presOf" srcId="{147FC094-A6D0-4624-9438-48E8321F0039}" destId="{DC88D5F2-6B80-4FAC-B7B5-79857EFF2C28}" srcOrd="0" destOrd="0" presId="urn:microsoft.com/office/officeart/2005/8/layout/vList2"/>
    <dgm:cxn modelId="{FF8CF89E-492A-48AC-AE6D-46E3CA350AD3}" type="presOf" srcId="{D6332DEF-A1DA-4B61-8EE0-1E7D2D6A73F4}" destId="{335F1451-2475-4F9A-B58F-A29EBE79DF77}" srcOrd="0" destOrd="0" presId="urn:microsoft.com/office/officeart/2005/8/layout/vList2"/>
    <dgm:cxn modelId="{4523E4A9-8B09-4912-A357-28B6A31DC64C}" srcId="{E3C02C92-1DD3-492B-A00C-A41BD32AC006}" destId="{92DCAD77-FF61-42D7-A64A-7E47813F1044}" srcOrd="0" destOrd="0" parTransId="{FEA12ACD-4174-48AF-91F0-AD83F1C005C1}" sibTransId="{D66C1489-18EC-4530-BF9D-69465FDC6CDF}"/>
    <dgm:cxn modelId="{E67F0BB7-3408-44C7-A4EA-B744A5050F25}" type="presOf" srcId="{92DCAD77-FF61-42D7-A64A-7E47813F1044}" destId="{6FF2810B-9974-42A6-BC91-C0115FD5A546}" srcOrd="0" destOrd="0" presId="urn:microsoft.com/office/officeart/2005/8/layout/vList2"/>
    <dgm:cxn modelId="{164A47BC-4F45-4E09-A2AA-64889961582C}" type="presOf" srcId="{9D90175A-6528-49A9-A98D-17E99E6F1B99}" destId="{411AB22F-6BB3-40D7-B6C5-E1BAC519612F}" srcOrd="0" destOrd="0" presId="urn:microsoft.com/office/officeart/2005/8/layout/vList2"/>
    <dgm:cxn modelId="{03F95ED3-240B-4F9F-AA6A-687964571FC5}" srcId="{E3C02C92-1DD3-492B-A00C-A41BD32AC006}" destId="{2A57978F-8F18-4B95-994C-C476F976A809}" srcOrd="3" destOrd="0" parTransId="{F826B24C-3ADF-4E20-AE57-A0FDFC50CDEC}" sibTransId="{9AB3E683-AE7A-44EE-823E-958594FFD816}"/>
    <dgm:cxn modelId="{4BE9BEED-C622-4358-9A44-07FEFCF83BCA}" type="presOf" srcId="{2A57978F-8F18-4B95-994C-C476F976A809}" destId="{66285C16-FBFA-4C88-B552-FB69C85765A9}" srcOrd="0" destOrd="0" presId="urn:microsoft.com/office/officeart/2005/8/layout/vList2"/>
    <dgm:cxn modelId="{B2F86EA5-B7C6-40B6-AA99-E1D04D187517}" type="presParOf" srcId="{F4877CF7-C56C-4026-8C30-8A3E3B5060BA}" destId="{6FF2810B-9974-42A6-BC91-C0115FD5A546}" srcOrd="0" destOrd="0" presId="urn:microsoft.com/office/officeart/2005/8/layout/vList2"/>
    <dgm:cxn modelId="{41435AC4-FEDB-4000-8416-CE418B84F3E2}" type="presParOf" srcId="{F4877CF7-C56C-4026-8C30-8A3E3B5060BA}" destId="{B7B5A076-5EA2-4D57-8449-0124BA276B93}" srcOrd="1" destOrd="0" presId="urn:microsoft.com/office/officeart/2005/8/layout/vList2"/>
    <dgm:cxn modelId="{8959845B-BE82-498E-B729-291FB4DDEAAF}" type="presParOf" srcId="{F4877CF7-C56C-4026-8C30-8A3E3B5060BA}" destId="{411AB22F-6BB3-40D7-B6C5-E1BAC519612F}" srcOrd="2" destOrd="0" presId="urn:microsoft.com/office/officeart/2005/8/layout/vList2"/>
    <dgm:cxn modelId="{1BBD710B-B429-47DE-B529-133B096479C1}" type="presParOf" srcId="{F4877CF7-C56C-4026-8C30-8A3E3B5060BA}" destId="{D6DE1334-A3B7-4C7F-AB7B-50B950166490}" srcOrd="3" destOrd="0" presId="urn:microsoft.com/office/officeart/2005/8/layout/vList2"/>
    <dgm:cxn modelId="{090789E1-6AD8-412C-A77A-A093110B33F8}" type="presParOf" srcId="{F4877CF7-C56C-4026-8C30-8A3E3B5060BA}" destId="{F88EA534-D739-42F6-9596-68F99626E2D0}" srcOrd="4" destOrd="0" presId="urn:microsoft.com/office/officeart/2005/8/layout/vList2"/>
    <dgm:cxn modelId="{1AF88CFF-F7D6-4440-8253-CB1BB6565AB9}" type="presParOf" srcId="{F4877CF7-C56C-4026-8C30-8A3E3B5060BA}" destId="{8A44919C-FF83-459F-9F4E-481E65EA2C4E}" srcOrd="5" destOrd="0" presId="urn:microsoft.com/office/officeart/2005/8/layout/vList2"/>
    <dgm:cxn modelId="{B6D8597F-D574-45D9-9CFA-A318CA84E994}" type="presParOf" srcId="{F4877CF7-C56C-4026-8C30-8A3E3B5060BA}" destId="{66285C16-FBFA-4C88-B552-FB69C85765A9}" srcOrd="6" destOrd="0" presId="urn:microsoft.com/office/officeart/2005/8/layout/vList2"/>
    <dgm:cxn modelId="{7558DF6E-8695-4895-8761-2E3A6FBF223F}" type="presParOf" srcId="{F4877CF7-C56C-4026-8C30-8A3E3B5060BA}" destId="{41CE5307-A822-46BA-9D35-CDDD000B4675}" srcOrd="7" destOrd="0" presId="urn:microsoft.com/office/officeart/2005/8/layout/vList2"/>
    <dgm:cxn modelId="{372492DF-9CB1-46BE-BDA8-263E0DED0752}" type="presParOf" srcId="{F4877CF7-C56C-4026-8C30-8A3E3B5060BA}" destId="{335F1451-2475-4F9A-B58F-A29EBE79DF77}" srcOrd="8" destOrd="0" presId="urn:microsoft.com/office/officeart/2005/8/layout/vList2"/>
    <dgm:cxn modelId="{7C9C4121-89B6-4B96-8872-42C863CD2BB4}" type="presParOf" srcId="{F4877CF7-C56C-4026-8C30-8A3E3B5060BA}" destId="{48540813-FA75-4C35-9F7A-18EBA44ED857}" srcOrd="9" destOrd="0" presId="urn:microsoft.com/office/officeart/2005/8/layout/vList2"/>
    <dgm:cxn modelId="{8F42CDDE-5B79-4B32-8B38-2734B2AA07A7}" type="presParOf" srcId="{F4877CF7-C56C-4026-8C30-8A3E3B5060BA}" destId="{DC88D5F2-6B80-4FAC-B7B5-79857EFF2C2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2A7EC4-F0A0-411F-97B4-F7EC3809177C}"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IN"/>
        </a:p>
      </dgm:t>
    </dgm:pt>
    <dgm:pt modelId="{3C26B361-B015-4371-9199-9854FC6E4DA5}">
      <dgm:prSet/>
      <dgm:spPr/>
      <dgm:t>
        <a:bodyPr/>
        <a:lstStyle/>
        <a:p>
          <a:pPr rtl="0"/>
          <a:r>
            <a:rPr lang="en-US" b="0" i="1" dirty="0"/>
            <a:t>What E-commerce Means?</a:t>
          </a:r>
          <a:endParaRPr lang="en-IN" dirty="0"/>
        </a:p>
      </dgm:t>
    </dgm:pt>
    <dgm:pt modelId="{AA78E7C2-7CD4-4C45-A383-3D687653B705}" type="parTrans" cxnId="{701FA0AE-AA11-42C5-BA2A-22F7BBAE8ACE}">
      <dgm:prSet/>
      <dgm:spPr/>
      <dgm:t>
        <a:bodyPr/>
        <a:lstStyle/>
        <a:p>
          <a:endParaRPr lang="en-IN"/>
        </a:p>
      </dgm:t>
    </dgm:pt>
    <dgm:pt modelId="{4A943589-F1F1-4242-9118-926EBE3F823E}" type="sibTrans" cxnId="{701FA0AE-AA11-42C5-BA2A-22F7BBAE8ACE}">
      <dgm:prSet/>
      <dgm:spPr/>
      <dgm:t>
        <a:bodyPr/>
        <a:lstStyle/>
        <a:p>
          <a:endParaRPr lang="en-IN"/>
        </a:p>
      </dgm:t>
    </dgm:pt>
    <dgm:pt modelId="{4BA01936-0114-4EA7-A6B3-29C5FF823C7F}">
      <dgm:prSet/>
      <dgm:spPr/>
      <dgm:t>
        <a:bodyPr/>
        <a:lstStyle/>
        <a:p>
          <a:pPr rtl="0"/>
          <a:r>
            <a:rPr lang="en-US" b="0" i="1"/>
            <a:t>Objectives of E-commerce</a:t>
          </a:r>
          <a:endParaRPr lang="en-IN"/>
        </a:p>
      </dgm:t>
    </dgm:pt>
    <dgm:pt modelId="{95150B03-F8FB-4D46-81CD-C81522BD9463}" type="parTrans" cxnId="{9AFBC4DE-7D69-4609-973F-5F6195289875}">
      <dgm:prSet/>
      <dgm:spPr/>
      <dgm:t>
        <a:bodyPr/>
        <a:lstStyle/>
        <a:p>
          <a:endParaRPr lang="en-IN"/>
        </a:p>
      </dgm:t>
    </dgm:pt>
    <dgm:pt modelId="{75ADCE9B-1683-41C1-ABD8-4575BC896C6C}" type="sibTrans" cxnId="{9AFBC4DE-7D69-4609-973F-5F6195289875}">
      <dgm:prSet/>
      <dgm:spPr/>
      <dgm:t>
        <a:bodyPr/>
        <a:lstStyle/>
        <a:p>
          <a:endParaRPr lang="en-IN"/>
        </a:p>
      </dgm:t>
    </dgm:pt>
    <dgm:pt modelId="{653392B6-0D95-43F1-8FDF-AD734F9DD149}">
      <dgm:prSet/>
      <dgm:spPr/>
      <dgm:t>
        <a:bodyPr/>
        <a:lstStyle/>
        <a:p>
          <a:pPr rtl="0"/>
          <a:r>
            <a:rPr lang="en-US" b="0" i="1"/>
            <a:t>Data analysis projects for e-commerce</a:t>
          </a:r>
          <a:endParaRPr lang="en-IN"/>
        </a:p>
      </dgm:t>
    </dgm:pt>
    <dgm:pt modelId="{F7B85F5B-CA3F-49CB-B8E4-459E66F4C1AD}" type="parTrans" cxnId="{847EAD3F-43CF-4184-934A-568C06F6D7E5}">
      <dgm:prSet/>
      <dgm:spPr/>
      <dgm:t>
        <a:bodyPr/>
        <a:lstStyle/>
        <a:p>
          <a:endParaRPr lang="en-IN"/>
        </a:p>
      </dgm:t>
    </dgm:pt>
    <dgm:pt modelId="{557767F1-9B15-4033-81E1-EE1E7C36DD48}" type="sibTrans" cxnId="{847EAD3F-43CF-4184-934A-568C06F6D7E5}">
      <dgm:prSet/>
      <dgm:spPr/>
      <dgm:t>
        <a:bodyPr/>
        <a:lstStyle/>
        <a:p>
          <a:endParaRPr lang="en-IN"/>
        </a:p>
      </dgm:t>
    </dgm:pt>
    <dgm:pt modelId="{8E6EB281-5A84-4D87-AED2-B3103AAA78E5}">
      <dgm:prSet/>
      <dgm:spPr/>
      <dgm:t>
        <a:bodyPr/>
        <a:lstStyle/>
        <a:p>
          <a:pPr rtl="0"/>
          <a:r>
            <a:rPr lang="en-US" b="0" i="1"/>
            <a:t>Steps of Data Transformation</a:t>
          </a:r>
          <a:endParaRPr lang="en-IN"/>
        </a:p>
      </dgm:t>
    </dgm:pt>
    <dgm:pt modelId="{A8A70D32-5032-46EA-89D4-CA6441E0EFBD}" type="parTrans" cxnId="{5FA09400-CE9D-4A78-A594-3497DE603E77}">
      <dgm:prSet/>
      <dgm:spPr/>
      <dgm:t>
        <a:bodyPr/>
        <a:lstStyle/>
        <a:p>
          <a:endParaRPr lang="en-IN"/>
        </a:p>
      </dgm:t>
    </dgm:pt>
    <dgm:pt modelId="{0679D72B-891D-4553-BA1A-0FC84E005295}" type="sibTrans" cxnId="{5FA09400-CE9D-4A78-A594-3497DE603E77}">
      <dgm:prSet/>
      <dgm:spPr/>
      <dgm:t>
        <a:bodyPr/>
        <a:lstStyle/>
        <a:p>
          <a:endParaRPr lang="en-IN"/>
        </a:p>
      </dgm:t>
    </dgm:pt>
    <dgm:pt modelId="{DC73DDB6-9B0D-440A-9139-891C7433F8F0}">
      <dgm:prSet/>
      <dgm:spPr/>
      <dgm:t>
        <a:bodyPr/>
        <a:lstStyle/>
        <a:p>
          <a:pPr rtl="0"/>
          <a:r>
            <a:rPr lang="en-US" b="0" i="1"/>
            <a:t>Overview of Project (Dashboard &amp; kpi’s  details)</a:t>
          </a:r>
          <a:endParaRPr lang="en-IN"/>
        </a:p>
      </dgm:t>
    </dgm:pt>
    <dgm:pt modelId="{C56991FC-5537-4F9D-BC92-505FB75CAAC7}" type="parTrans" cxnId="{31B0225B-1785-4A9B-B941-C0FF67DB250B}">
      <dgm:prSet/>
      <dgm:spPr/>
      <dgm:t>
        <a:bodyPr/>
        <a:lstStyle/>
        <a:p>
          <a:endParaRPr lang="en-IN"/>
        </a:p>
      </dgm:t>
    </dgm:pt>
    <dgm:pt modelId="{8A330057-CF4E-4008-9061-EA725485969C}" type="sibTrans" cxnId="{31B0225B-1785-4A9B-B941-C0FF67DB250B}">
      <dgm:prSet/>
      <dgm:spPr/>
      <dgm:t>
        <a:bodyPr/>
        <a:lstStyle/>
        <a:p>
          <a:endParaRPr lang="en-IN"/>
        </a:p>
      </dgm:t>
    </dgm:pt>
    <dgm:pt modelId="{2B4128B7-9A92-40DC-A5C4-D2241020B5F0}">
      <dgm:prSet/>
      <dgm:spPr/>
      <dgm:t>
        <a:bodyPr/>
        <a:lstStyle/>
        <a:p>
          <a:pPr rtl="0"/>
          <a:r>
            <a:rPr lang="en-US" b="0" i="1"/>
            <a:t>Advantages of e-commerce</a:t>
          </a:r>
          <a:endParaRPr lang="en-IN"/>
        </a:p>
      </dgm:t>
    </dgm:pt>
    <dgm:pt modelId="{453C6FED-B3B8-4862-9536-2FB505F7EF99}" type="parTrans" cxnId="{269EBEE7-9E1B-42EC-961E-03126705D803}">
      <dgm:prSet/>
      <dgm:spPr/>
      <dgm:t>
        <a:bodyPr/>
        <a:lstStyle/>
        <a:p>
          <a:endParaRPr lang="en-IN"/>
        </a:p>
      </dgm:t>
    </dgm:pt>
    <dgm:pt modelId="{50D2F3C6-D316-4AB9-8F1D-5C14D7D18055}" type="sibTrans" cxnId="{269EBEE7-9E1B-42EC-961E-03126705D803}">
      <dgm:prSet/>
      <dgm:spPr/>
      <dgm:t>
        <a:bodyPr/>
        <a:lstStyle/>
        <a:p>
          <a:endParaRPr lang="en-IN"/>
        </a:p>
      </dgm:t>
    </dgm:pt>
    <dgm:pt modelId="{22B10F8A-DD3F-4E56-97AA-D93B46BDEFB4}">
      <dgm:prSet/>
      <dgm:spPr/>
      <dgm:t>
        <a:bodyPr/>
        <a:lstStyle/>
        <a:p>
          <a:pPr rtl="0"/>
          <a:r>
            <a:rPr lang="en-US" b="0" i="1"/>
            <a:t>Disadvantages of e-commerce</a:t>
          </a:r>
          <a:endParaRPr lang="en-IN"/>
        </a:p>
      </dgm:t>
    </dgm:pt>
    <dgm:pt modelId="{1CE768F9-C7DA-4A18-A19F-18431FFDAA05}" type="parTrans" cxnId="{00E811BC-BE9E-4E9C-B9F4-7838DE6561E9}">
      <dgm:prSet/>
      <dgm:spPr/>
      <dgm:t>
        <a:bodyPr/>
        <a:lstStyle/>
        <a:p>
          <a:endParaRPr lang="en-IN"/>
        </a:p>
      </dgm:t>
    </dgm:pt>
    <dgm:pt modelId="{802E86B4-CF40-4E6B-B85C-ED788CEE42A1}" type="sibTrans" cxnId="{00E811BC-BE9E-4E9C-B9F4-7838DE6561E9}">
      <dgm:prSet/>
      <dgm:spPr/>
      <dgm:t>
        <a:bodyPr/>
        <a:lstStyle/>
        <a:p>
          <a:endParaRPr lang="en-IN"/>
        </a:p>
      </dgm:t>
    </dgm:pt>
    <dgm:pt modelId="{708B93E1-820E-4FDB-9B2D-0DBDBE5CC4A8}">
      <dgm:prSet/>
      <dgm:spPr/>
      <dgm:t>
        <a:bodyPr/>
        <a:lstStyle/>
        <a:p>
          <a:pPr rtl="0"/>
          <a:r>
            <a:rPr lang="en-US" b="0" i="1"/>
            <a:t>Challenges in Data</a:t>
          </a:r>
          <a:endParaRPr lang="en-IN"/>
        </a:p>
      </dgm:t>
    </dgm:pt>
    <dgm:pt modelId="{40D8D23E-D23B-4C80-9094-45AAF33B563D}" type="parTrans" cxnId="{3BF67EAE-93CF-463C-B3CE-837E4106D6B4}">
      <dgm:prSet/>
      <dgm:spPr/>
      <dgm:t>
        <a:bodyPr/>
        <a:lstStyle/>
        <a:p>
          <a:endParaRPr lang="en-IN"/>
        </a:p>
      </dgm:t>
    </dgm:pt>
    <dgm:pt modelId="{50A77100-7D92-4773-BF75-051FB823748A}" type="sibTrans" cxnId="{3BF67EAE-93CF-463C-B3CE-837E4106D6B4}">
      <dgm:prSet/>
      <dgm:spPr/>
      <dgm:t>
        <a:bodyPr/>
        <a:lstStyle/>
        <a:p>
          <a:endParaRPr lang="en-IN"/>
        </a:p>
      </dgm:t>
    </dgm:pt>
    <dgm:pt modelId="{08D5DF24-6918-4C6D-AD2A-AC9F29ECDC74}">
      <dgm:prSet/>
      <dgm:spPr/>
      <dgm:t>
        <a:bodyPr/>
        <a:lstStyle/>
        <a:p>
          <a:pPr rtl="0"/>
          <a:r>
            <a:rPr lang="en-US" b="0" i="1"/>
            <a:t>Suggestions and comments </a:t>
          </a:r>
          <a:endParaRPr lang="en-IN"/>
        </a:p>
      </dgm:t>
    </dgm:pt>
    <dgm:pt modelId="{E154E2A7-CA19-48E7-8C5F-A282FA81739E}" type="parTrans" cxnId="{8E54A5F9-DE5F-4FB3-ABC3-38E2849A3F3C}">
      <dgm:prSet/>
      <dgm:spPr/>
      <dgm:t>
        <a:bodyPr/>
        <a:lstStyle/>
        <a:p>
          <a:endParaRPr lang="en-IN"/>
        </a:p>
      </dgm:t>
    </dgm:pt>
    <dgm:pt modelId="{1DCEE033-AAD7-45C0-AC01-5B7BF2C372F8}" type="sibTrans" cxnId="{8E54A5F9-DE5F-4FB3-ABC3-38E2849A3F3C}">
      <dgm:prSet/>
      <dgm:spPr/>
      <dgm:t>
        <a:bodyPr/>
        <a:lstStyle/>
        <a:p>
          <a:endParaRPr lang="en-IN"/>
        </a:p>
      </dgm:t>
    </dgm:pt>
    <dgm:pt modelId="{40342041-74DF-414A-AF06-BF7D204E5919}">
      <dgm:prSet/>
      <dgm:spPr/>
      <dgm:t>
        <a:bodyPr/>
        <a:lstStyle/>
        <a:p>
          <a:pPr rtl="0"/>
          <a:r>
            <a:rPr lang="en-US" b="0" i="1"/>
            <a:t>Conclusions</a:t>
          </a:r>
          <a:endParaRPr lang="en-IN"/>
        </a:p>
      </dgm:t>
    </dgm:pt>
    <dgm:pt modelId="{7196C803-8058-422D-877C-7A33BB6DDE70}" type="parTrans" cxnId="{BFF59338-B1AA-4899-B522-843A131421E7}">
      <dgm:prSet/>
      <dgm:spPr/>
      <dgm:t>
        <a:bodyPr/>
        <a:lstStyle/>
        <a:p>
          <a:endParaRPr lang="en-IN"/>
        </a:p>
      </dgm:t>
    </dgm:pt>
    <dgm:pt modelId="{47A849D0-8A94-4947-9D89-0D5C86F4C8A6}" type="sibTrans" cxnId="{BFF59338-B1AA-4899-B522-843A131421E7}">
      <dgm:prSet/>
      <dgm:spPr/>
      <dgm:t>
        <a:bodyPr/>
        <a:lstStyle/>
        <a:p>
          <a:endParaRPr lang="en-IN"/>
        </a:p>
      </dgm:t>
    </dgm:pt>
    <dgm:pt modelId="{35BDE8A8-BE13-4548-894A-A9CC4B416D2E}" type="pres">
      <dgm:prSet presAssocID="{8F2A7EC4-F0A0-411F-97B4-F7EC3809177C}" presName="Name0" presStyleCnt="0">
        <dgm:presLayoutVars>
          <dgm:dir/>
          <dgm:resizeHandles val="exact"/>
        </dgm:presLayoutVars>
      </dgm:prSet>
      <dgm:spPr/>
    </dgm:pt>
    <dgm:pt modelId="{7B4960CE-477B-4927-95CB-E3F276C73166}" type="pres">
      <dgm:prSet presAssocID="{8F2A7EC4-F0A0-411F-97B4-F7EC3809177C}" presName="arrow" presStyleLbl="bgShp" presStyleIdx="0" presStyleCnt="1"/>
      <dgm:spPr/>
    </dgm:pt>
    <dgm:pt modelId="{87AB4CAD-1E65-4C4F-971F-D9556CB23A3D}" type="pres">
      <dgm:prSet presAssocID="{8F2A7EC4-F0A0-411F-97B4-F7EC3809177C}" presName="points" presStyleCnt="0"/>
      <dgm:spPr/>
    </dgm:pt>
    <dgm:pt modelId="{996AB894-1A7A-49E4-A9AA-D7C63A265A78}" type="pres">
      <dgm:prSet presAssocID="{3C26B361-B015-4371-9199-9854FC6E4DA5}" presName="compositeA" presStyleCnt="0"/>
      <dgm:spPr/>
    </dgm:pt>
    <dgm:pt modelId="{1DDBE3C7-783D-4872-A30D-60BE9B649970}" type="pres">
      <dgm:prSet presAssocID="{3C26B361-B015-4371-9199-9854FC6E4DA5}" presName="textA" presStyleLbl="revTx" presStyleIdx="0" presStyleCnt="10">
        <dgm:presLayoutVars>
          <dgm:bulletEnabled val="1"/>
        </dgm:presLayoutVars>
      </dgm:prSet>
      <dgm:spPr/>
    </dgm:pt>
    <dgm:pt modelId="{F30E96EE-6FC5-44FC-807B-1E095637D551}" type="pres">
      <dgm:prSet presAssocID="{3C26B361-B015-4371-9199-9854FC6E4DA5}" presName="circleA" presStyleLbl="node1" presStyleIdx="0" presStyleCnt="10"/>
      <dgm:spPr/>
    </dgm:pt>
    <dgm:pt modelId="{4BD25AF6-BEA7-4466-B846-DCF8061CA54E}" type="pres">
      <dgm:prSet presAssocID="{3C26B361-B015-4371-9199-9854FC6E4DA5}" presName="spaceA" presStyleCnt="0"/>
      <dgm:spPr/>
    </dgm:pt>
    <dgm:pt modelId="{A70EBB1B-E2AD-499A-B6E8-F11821B13082}" type="pres">
      <dgm:prSet presAssocID="{4A943589-F1F1-4242-9118-926EBE3F823E}" presName="space" presStyleCnt="0"/>
      <dgm:spPr/>
    </dgm:pt>
    <dgm:pt modelId="{E02EF269-C6C3-4E2C-8F85-AC18DDAA950C}" type="pres">
      <dgm:prSet presAssocID="{4BA01936-0114-4EA7-A6B3-29C5FF823C7F}" presName="compositeB" presStyleCnt="0"/>
      <dgm:spPr/>
    </dgm:pt>
    <dgm:pt modelId="{A59B064E-95FB-4942-8688-FC38E0B5F177}" type="pres">
      <dgm:prSet presAssocID="{4BA01936-0114-4EA7-A6B3-29C5FF823C7F}" presName="textB" presStyleLbl="revTx" presStyleIdx="1" presStyleCnt="10">
        <dgm:presLayoutVars>
          <dgm:bulletEnabled val="1"/>
        </dgm:presLayoutVars>
      </dgm:prSet>
      <dgm:spPr/>
    </dgm:pt>
    <dgm:pt modelId="{B170CF8E-DF16-4404-B217-A45C0B77D225}" type="pres">
      <dgm:prSet presAssocID="{4BA01936-0114-4EA7-A6B3-29C5FF823C7F}" presName="circleB" presStyleLbl="node1" presStyleIdx="1" presStyleCnt="10"/>
      <dgm:spPr/>
    </dgm:pt>
    <dgm:pt modelId="{52C89CA6-A23A-45F8-9066-8CFD6BD98D0B}" type="pres">
      <dgm:prSet presAssocID="{4BA01936-0114-4EA7-A6B3-29C5FF823C7F}" presName="spaceB" presStyleCnt="0"/>
      <dgm:spPr/>
    </dgm:pt>
    <dgm:pt modelId="{F8499BD2-EDCD-4CE8-9ADF-394D5D42EF30}" type="pres">
      <dgm:prSet presAssocID="{75ADCE9B-1683-41C1-ABD8-4575BC896C6C}" presName="space" presStyleCnt="0"/>
      <dgm:spPr/>
    </dgm:pt>
    <dgm:pt modelId="{C06D1232-0F36-4BF2-9EFF-998A51853C8E}" type="pres">
      <dgm:prSet presAssocID="{653392B6-0D95-43F1-8FDF-AD734F9DD149}" presName="compositeA" presStyleCnt="0"/>
      <dgm:spPr/>
    </dgm:pt>
    <dgm:pt modelId="{3A354751-9201-40A1-851C-D6CD74A6EC93}" type="pres">
      <dgm:prSet presAssocID="{653392B6-0D95-43F1-8FDF-AD734F9DD149}" presName="textA" presStyleLbl="revTx" presStyleIdx="2" presStyleCnt="10">
        <dgm:presLayoutVars>
          <dgm:bulletEnabled val="1"/>
        </dgm:presLayoutVars>
      </dgm:prSet>
      <dgm:spPr/>
    </dgm:pt>
    <dgm:pt modelId="{737F2641-8F8D-4CCA-8DED-7CFAB4FF9375}" type="pres">
      <dgm:prSet presAssocID="{653392B6-0D95-43F1-8FDF-AD734F9DD149}" presName="circleA" presStyleLbl="node1" presStyleIdx="2" presStyleCnt="10"/>
      <dgm:spPr/>
    </dgm:pt>
    <dgm:pt modelId="{B2862451-EAC0-4F6A-BD93-AB40A07B7016}" type="pres">
      <dgm:prSet presAssocID="{653392B6-0D95-43F1-8FDF-AD734F9DD149}" presName="spaceA" presStyleCnt="0"/>
      <dgm:spPr/>
    </dgm:pt>
    <dgm:pt modelId="{D5BEA400-E946-41E8-982F-AAF12521E25E}" type="pres">
      <dgm:prSet presAssocID="{557767F1-9B15-4033-81E1-EE1E7C36DD48}" presName="space" presStyleCnt="0"/>
      <dgm:spPr/>
    </dgm:pt>
    <dgm:pt modelId="{C19C155F-086C-4930-9EB2-2A0948335923}" type="pres">
      <dgm:prSet presAssocID="{8E6EB281-5A84-4D87-AED2-B3103AAA78E5}" presName="compositeB" presStyleCnt="0"/>
      <dgm:spPr/>
    </dgm:pt>
    <dgm:pt modelId="{ACF6BEF4-512E-48AE-97A4-13ACA25EF42D}" type="pres">
      <dgm:prSet presAssocID="{8E6EB281-5A84-4D87-AED2-B3103AAA78E5}" presName="textB" presStyleLbl="revTx" presStyleIdx="3" presStyleCnt="10">
        <dgm:presLayoutVars>
          <dgm:bulletEnabled val="1"/>
        </dgm:presLayoutVars>
      </dgm:prSet>
      <dgm:spPr/>
    </dgm:pt>
    <dgm:pt modelId="{2FB1234F-61BA-4819-8D6A-3A00D81975A2}" type="pres">
      <dgm:prSet presAssocID="{8E6EB281-5A84-4D87-AED2-B3103AAA78E5}" presName="circleB" presStyleLbl="node1" presStyleIdx="3" presStyleCnt="10"/>
      <dgm:spPr/>
    </dgm:pt>
    <dgm:pt modelId="{1BE90DF0-6EF2-487E-97EB-B3B37A91A5AA}" type="pres">
      <dgm:prSet presAssocID="{8E6EB281-5A84-4D87-AED2-B3103AAA78E5}" presName="spaceB" presStyleCnt="0"/>
      <dgm:spPr/>
    </dgm:pt>
    <dgm:pt modelId="{FBFFAADE-BD29-4B4A-A0E3-2AAE5DAD2A03}" type="pres">
      <dgm:prSet presAssocID="{0679D72B-891D-4553-BA1A-0FC84E005295}" presName="space" presStyleCnt="0"/>
      <dgm:spPr/>
    </dgm:pt>
    <dgm:pt modelId="{0B5C2A07-010A-41D6-AD1D-BB0DA07D3B50}" type="pres">
      <dgm:prSet presAssocID="{DC73DDB6-9B0D-440A-9139-891C7433F8F0}" presName="compositeA" presStyleCnt="0"/>
      <dgm:spPr/>
    </dgm:pt>
    <dgm:pt modelId="{8792CF53-D207-4F9F-8BBB-E9971954C40B}" type="pres">
      <dgm:prSet presAssocID="{DC73DDB6-9B0D-440A-9139-891C7433F8F0}" presName="textA" presStyleLbl="revTx" presStyleIdx="4" presStyleCnt="10">
        <dgm:presLayoutVars>
          <dgm:bulletEnabled val="1"/>
        </dgm:presLayoutVars>
      </dgm:prSet>
      <dgm:spPr/>
    </dgm:pt>
    <dgm:pt modelId="{3474692F-40C5-4E62-A12A-1E1C8D885BBA}" type="pres">
      <dgm:prSet presAssocID="{DC73DDB6-9B0D-440A-9139-891C7433F8F0}" presName="circleA" presStyleLbl="node1" presStyleIdx="4" presStyleCnt="10"/>
      <dgm:spPr/>
    </dgm:pt>
    <dgm:pt modelId="{D893100E-98EC-4CC9-A469-B8E8A68BD4F8}" type="pres">
      <dgm:prSet presAssocID="{DC73DDB6-9B0D-440A-9139-891C7433F8F0}" presName="spaceA" presStyleCnt="0"/>
      <dgm:spPr/>
    </dgm:pt>
    <dgm:pt modelId="{49D802E0-E859-4A1B-8CD5-74A382FC8FE6}" type="pres">
      <dgm:prSet presAssocID="{8A330057-CF4E-4008-9061-EA725485969C}" presName="space" presStyleCnt="0"/>
      <dgm:spPr/>
    </dgm:pt>
    <dgm:pt modelId="{AEC18759-42A1-49F1-9DF6-6939777B6269}" type="pres">
      <dgm:prSet presAssocID="{2B4128B7-9A92-40DC-A5C4-D2241020B5F0}" presName="compositeB" presStyleCnt="0"/>
      <dgm:spPr/>
    </dgm:pt>
    <dgm:pt modelId="{876FF0C8-2C6D-4BE2-8A5C-D8B2EC19AAFC}" type="pres">
      <dgm:prSet presAssocID="{2B4128B7-9A92-40DC-A5C4-D2241020B5F0}" presName="textB" presStyleLbl="revTx" presStyleIdx="5" presStyleCnt="10">
        <dgm:presLayoutVars>
          <dgm:bulletEnabled val="1"/>
        </dgm:presLayoutVars>
      </dgm:prSet>
      <dgm:spPr/>
    </dgm:pt>
    <dgm:pt modelId="{910E5DF9-8CC1-470D-8DE6-DFCD8EA528A3}" type="pres">
      <dgm:prSet presAssocID="{2B4128B7-9A92-40DC-A5C4-D2241020B5F0}" presName="circleB" presStyleLbl="node1" presStyleIdx="5" presStyleCnt="10"/>
      <dgm:spPr/>
    </dgm:pt>
    <dgm:pt modelId="{15CA0E25-1270-487C-8A7C-300BF0AC8F4D}" type="pres">
      <dgm:prSet presAssocID="{2B4128B7-9A92-40DC-A5C4-D2241020B5F0}" presName="spaceB" presStyleCnt="0"/>
      <dgm:spPr/>
    </dgm:pt>
    <dgm:pt modelId="{62D6232B-4D46-4C67-A3DF-A792658605DF}" type="pres">
      <dgm:prSet presAssocID="{50D2F3C6-D316-4AB9-8F1D-5C14D7D18055}" presName="space" presStyleCnt="0"/>
      <dgm:spPr/>
    </dgm:pt>
    <dgm:pt modelId="{2D05282E-068F-4B1F-9EEF-75244E839FFE}" type="pres">
      <dgm:prSet presAssocID="{22B10F8A-DD3F-4E56-97AA-D93B46BDEFB4}" presName="compositeA" presStyleCnt="0"/>
      <dgm:spPr/>
    </dgm:pt>
    <dgm:pt modelId="{97D3F897-65C1-4C77-A747-C14893C90040}" type="pres">
      <dgm:prSet presAssocID="{22B10F8A-DD3F-4E56-97AA-D93B46BDEFB4}" presName="textA" presStyleLbl="revTx" presStyleIdx="6" presStyleCnt="10">
        <dgm:presLayoutVars>
          <dgm:bulletEnabled val="1"/>
        </dgm:presLayoutVars>
      </dgm:prSet>
      <dgm:spPr/>
    </dgm:pt>
    <dgm:pt modelId="{3BEA5672-0049-46E2-9E0D-76C50A536671}" type="pres">
      <dgm:prSet presAssocID="{22B10F8A-DD3F-4E56-97AA-D93B46BDEFB4}" presName="circleA" presStyleLbl="node1" presStyleIdx="6" presStyleCnt="10"/>
      <dgm:spPr/>
    </dgm:pt>
    <dgm:pt modelId="{CAF0AD0D-1191-4B59-998D-4B269AC6CE8A}" type="pres">
      <dgm:prSet presAssocID="{22B10F8A-DD3F-4E56-97AA-D93B46BDEFB4}" presName="spaceA" presStyleCnt="0"/>
      <dgm:spPr/>
    </dgm:pt>
    <dgm:pt modelId="{0BB97D39-F567-4A1B-8776-8B6164B9352A}" type="pres">
      <dgm:prSet presAssocID="{802E86B4-CF40-4E6B-B85C-ED788CEE42A1}" presName="space" presStyleCnt="0"/>
      <dgm:spPr/>
    </dgm:pt>
    <dgm:pt modelId="{8AC202C0-0246-45C2-993E-54DA2C4D2FE5}" type="pres">
      <dgm:prSet presAssocID="{708B93E1-820E-4FDB-9B2D-0DBDBE5CC4A8}" presName="compositeB" presStyleCnt="0"/>
      <dgm:spPr/>
    </dgm:pt>
    <dgm:pt modelId="{3539E8BB-F041-4817-A650-254CEA521CD6}" type="pres">
      <dgm:prSet presAssocID="{708B93E1-820E-4FDB-9B2D-0DBDBE5CC4A8}" presName="textB" presStyleLbl="revTx" presStyleIdx="7" presStyleCnt="10">
        <dgm:presLayoutVars>
          <dgm:bulletEnabled val="1"/>
        </dgm:presLayoutVars>
      </dgm:prSet>
      <dgm:spPr/>
    </dgm:pt>
    <dgm:pt modelId="{42B92BD5-C9F6-48CA-9567-A3C92ECE9068}" type="pres">
      <dgm:prSet presAssocID="{708B93E1-820E-4FDB-9B2D-0DBDBE5CC4A8}" presName="circleB" presStyleLbl="node1" presStyleIdx="7" presStyleCnt="10"/>
      <dgm:spPr/>
    </dgm:pt>
    <dgm:pt modelId="{140E9069-AAF2-424E-827C-9EEC3F5AC992}" type="pres">
      <dgm:prSet presAssocID="{708B93E1-820E-4FDB-9B2D-0DBDBE5CC4A8}" presName="spaceB" presStyleCnt="0"/>
      <dgm:spPr/>
    </dgm:pt>
    <dgm:pt modelId="{B95FBE57-64BF-4159-B2E5-1563CFE75930}" type="pres">
      <dgm:prSet presAssocID="{50A77100-7D92-4773-BF75-051FB823748A}" presName="space" presStyleCnt="0"/>
      <dgm:spPr/>
    </dgm:pt>
    <dgm:pt modelId="{FEC36421-5BDE-41CD-935F-CCEB1AD8CFC4}" type="pres">
      <dgm:prSet presAssocID="{08D5DF24-6918-4C6D-AD2A-AC9F29ECDC74}" presName="compositeA" presStyleCnt="0"/>
      <dgm:spPr/>
    </dgm:pt>
    <dgm:pt modelId="{DC0F84DA-743E-4BB3-8BA5-3342C2F47F75}" type="pres">
      <dgm:prSet presAssocID="{08D5DF24-6918-4C6D-AD2A-AC9F29ECDC74}" presName="textA" presStyleLbl="revTx" presStyleIdx="8" presStyleCnt="10">
        <dgm:presLayoutVars>
          <dgm:bulletEnabled val="1"/>
        </dgm:presLayoutVars>
      </dgm:prSet>
      <dgm:spPr/>
    </dgm:pt>
    <dgm:pt modelId="{72B02FB0-20A3-4996-AB6B-8C7B90EBC5FD}" type="pres">
      <dgm:prSet presAssocID="{08D5DF24-6918-4C6D-AD2A-AC9F29ECDC74}" presName="circleA" presStyleLbl="node1" presStyleIdx="8" presStyleCnt="10"/>
      <dgm:spPr/>
    </dgm:pt>
    <dgm:pt modelId="{85F3B584-B57D-408A-986A-BB1E6ED4954F}" type="pres">
      <dgm:prSet presAssocID="{08D5DF24-6918-4C6D-AD2A-AC9F29ECDC74}" presName="spaceA" presStyleCnt="0"/>
      <dgm:spPr/>
    </dgm:pt>
    <dgm:pt modelId="{12605589-866E-4248-BFB0-A7E484187AA8}" type="pres">
      <dgm:prSet presAssocID="{1DCEE033-AAD7-45C0-AC01-5B7BF2C372F8}" presName="space" presStyleCnt="0"/>
      <dgm:spPr/>
    </dgm:pt>
    <dgm:pt modelId="{C013D7A7-EBA2-4E9D-BF55-2681F983F687}" type="pres">
      <dgm:prSet presAssocID="{40342041-74DF-414A-AF06-BF7D204E5919}" presName="compositeB" presStyleCnt="0"/>
      <dgm:spPr/>
    </dgm:pt>
    <dgm:pt modelId="{A8797F4E-6C28-4D23-B950-EC63D902D025}" type="pres">
      <dgm:prSet presAssocID="{40342041-74DF-414A-AF06-BF7D204E5919}" presName="textB" presStyleLbl="revTx" presStyleIdx="9" presStyleCnt="10">
        <dgm:presLayoutVars>
          <dgm:bulletEnabled val="1"/>
        </dgm:presLayoutVars>
      </dgm:prSet>
      <dgm:spPr/>
    </dgm:pt>
    <dgm:pt modelId="{429817E2-BE67-4F0F-83D5-1F572223E940}" type="pres">
      <dgm:prSet presAssocID="{40342041-74DF-414A-AF06-BF7D204E5919}" presName="circleB" presStyleLbl="node1" presStyleIdx="9" presStyleCnt="10"/>
      <dgm:spPr/>
    </dgm:pt>
    <dgm:pt modelId="{6846CDB8-103F-4996-B038-634214EBA765}" type="pres">
      <dgm:prSet presAssocID="{40342041-74DF-414A-AF06-BF7D204E5919}" presName="spaceB" presStyleCnt="0"/>
      <dgm:spPr/>
    </dgm:pt>
  </dgm:ptLst>
  <dgm:cxnLst>
    <dgm:cxn modelId="{5FA09400-CE9D-4A78-A594-3497DE603E77}" srcId="{8F2A7EC4-F0A0-411F-97B4-F7EC3809177C}" destId="{8E6EB281-5A84-4D87-AED2-B3103AAA78E5}" srcOrd="3" destOrd="0" parTransId="{A8A70D32-5032-46EA-89D4-CA6441E0EFBD}" sibTransId="{0679D72B-891D-4553-BA1A-0FC84E005295}"/>
    <dgm:cxn modelId="{33C78201-B42A-4776-A540-28B31C372028}" type="presOf" srcId="{708B93E1-820E-4FDB-9B2D-0DBDBE5CC4A8}" destId="{3539E8BB-F041-4817-A650-254CEA521CD6}" srcOrd="0" destOrd="0" presId="urn:microsoft.com/office/officeart/2005/8/layout/hProcess11"/>
    <dgm:cxn modelId="{8A2CB316-E5CC-49F6-A357-AC123B5F1527}" type="presOf" srcId="{40342041-74DF-414A-AF06-BF7D204E5919}" destId="{A8797F4E-6C28-4D23-B950-EC63D902D025}" srcOrd="0" destOrd="0" presId="urn:microsoft.com/office/officeart/2005/8/layout/hProcess11"/>
    <dgm:cxn modelId="{BFF59338-B1AA-4899-B522-843A131421E7}" srcId="{8F2A7EC4-F0A0-411F-97B4-F7EC3809177C}" destId="{40342041-74DF-414A-AF06-BF7D204E5919}" srcOrd="9" destOrd="0" parTransId="{7196C803-8058-422D-877C-7A33BB6DDE70}" sibTransId="{47A849D0-8A94-4947-9D89-0D5C86F4C8A6}"/>
    <dgm:cxn modelId="{847EAD3F-43CF-4184-934A-568C06F6D7E5}" srcId="{8F2A7EC4-F0A0-411F-97B4-F7EC3809177C}" destId="{653392B6-0D95-43F1-8FDF-AD734F9DD149}" srcOrd="2" destOrd="0" parTransId="{F7B85F5B-CA3F-49CB-B8E4-459E66F4C1AD}" sibTransId="{557767F1-9B15-4033-81E1-EE1E7C36DD48}"/>
    <dgm:cxn modelId="{31B0225B-1785-4A9B-B941-C0FF67DB250B}" srcId="{8F2A7EC4-F0A0-411F-97B4-F7EC3809177C}" destId="{DC73DDB6-9B0D-440A-9139-891C7433F8F0}" srcOrd="4" destOrd="0" parTransId="{C56991FC-5537-4F9D-BC92-505FB75CAAC7}" sibTransId="{8A330057-CF4E-4008-9061-EA725485969C}"/>
    <dgm:cxn modelId="{BB27AC6E-434F-4314-B0B2-30CF31F4CB3C}" type="presOf" srcId="{08D5DF24-6918-4C6D-AD2A-AC9F29ECDC74}" destId="{DC0F84DA-743E-4BB3-8BA5-3342C2F47F75}" srcOrd="0" destOrd="0" presId="urn:microsoft.com/office/officeart/2005/8/layout/hProcess11"/>
    <dgm:cxn modelId="{13AD9D7E-BEC1-470E-A0E4-A833241D8CCC}" type="presOf" srcId="{3C26B361-B015-4371-9199-9854FC6E4DA5}" destId="{1DDBE3C7-783D-4872-A30D-60BE9B649970}" srcOrd="0" destOrd="0" presId="urn:microsoft.com/office/officeart/2005/8/layout/hProcess11"/>
    <dgm:cxn modelId="{ABF6A49B-8748-4AF5-B8DA-DA21DC3C91DD}" type="presOf" srcId="{4BA01936-0114-4EA7-A6B3-29C5FF823C7F}" destId="{A59B064E-95FB-4942-8688-FC38E0B5F177}" srcOrd="0" destOrd="0" presId="urn:microsoft.com/office/officeart/2005/8/layout/hProcess11"/>
    <dgm:cxn modelId="{646492A9-208A-49C1-8917-F0CB2D3D7C2D}" type="presOf" srcId="{DC73DDB6-9B0D-440A-9139-891C7433F8F0}" destId="{8792CF53-D207-4F9F-8BBB-E9971954C40B}" srcOrd="0" destOrd="0" presId="urn:microsoft.com/office/officeart/2005/8/layout/hProcess11"/>
    <dgm:cxn modelId="{3BF67EAE-93CF-463C-B3CE-837E4106D6B4}" srcId="{8F2A7EC4-F0A0-411F-97B4-F7EC3809177C}" destId="{708B93E1-820E-4FDB-9B2D-0DBDBE5CC4A8}" srcOrd="7" destOrd="0" parTransId="{40D8D23E-D23B-4C80-9094-45AAF33B563D}" sibTransId="{50A77100-7D92-4773-BF75-051FB823748A}"/>
    <dgm:cxn modelId="{701FA0AE-AA11-42C5-BA2A-22F7BBAE8ACE}" srcId="{8F2A7EC4-F0A0-411F-97B4-F7EC3809177C}" destId="{3C26B361-B015-4371-9199-9854FC6E4DA5}" srcOrd="0" destOrd="0" parTransId="{AA78E7C2-7CD4-4C45-A383-3D687653B705}" sibTransId="{4A943589-F1F1-4242-9118-926EBE3F823E}"/>
    <dgm:cxn modelId="{00E811BC-BE9E-4E9C-B9F4-7838DE6561E9}" srcId="{8F2A7EC4-F0A0-411F-97B4-F7EC3809177C}" destId="{22B10F8A-DD3F-4E56-97AA-D93B46BDEFB4}" srcOrd="6" destOrd="0" parTransId="{1CE768F9-C7DA-4A18-A19F-18431FFDAA05}" sibTransId="{802E86B4-CF40-4E6B-B85C-ED788CEE42A1}"/>
    <dgm:cxn modelId="{1A6B29D3-8455-4D59-9052-5D34AD617718}" type="presOf" srcId="{8E6EB281-5A84-4D87-AED2-B3103AAA78E5}" destId="{ACF6BEF4-512E-48AE-97A4-13ACA25EF42D}" srcOrd="0" destOrd="0" presId="urn:microsoft.com/office/officeart/2005/8/layout/hProcess11"/>
    <dgm:cxn modelId="{4BE27DD8-D878-44ED-B208-8D07C421A9A1}" type="presOf" srcId="{2B4128B7-9A92-40DC-A5C4-D2241020B5F0}" destId="{876FF0C8-2C6D-4BE2-8A5C-D8B2EC19AAFC}" srcOrd="0" destOrd="0" presId="urn:microsoft.com/office/officeart/2005/8/layout/hProcess11"/>
    <dgm:cxn modelId="{9AFBC4DE-7D69-4609-973F-5F6195289875}" srcId="{8F2A7EC4-F0A0-411F-97B4-F7EC3809177C}" destId="{4BA01936-0114-4EA7-A6B3-29C5FF823C7F}" srcOrd="1" destOrd="0" parTransId="{95150B03-F8FB-4D46-81CD-C81522BD9463}" sibTransId="{75ADCE9B-1683-41C1-ABD8-4575BC896C6C}"/>
    <dgm:cxn modelId="{DF3DA6E7-1EE6-4484-B85E-586EC67404AA}" type="presOf" srcId="{653392B6-0D95-43F1-8FDF-AD734F9DD149}" destId="{3A354751-9201-40A1-851C-D6CD74A6EC93}" srcOrd="0" destOrd="0" presId="urn:microsoft.com/office/officeart/2005/8/layout/hProcess11"/>
    <dgm:cxn modelId="{269EBEE7-9E1B-42EC-961E-03126705D803}" srcId="{8F2A7EC4-F0A0-411F-97B4-F7EC3809177C}" destId="{2B4128B7-9A92-40DC-A5C4-D2241020B5F0}" srcOrd="5" destOrd="0" parTransId="{453C6FED-B3B8-4862-9536-2FB505F7EF99}" sibTransId="{50D2F3C6-D316-4AB9-8F1D-5C14D7D18055}"/>
    <dgm:cxn modelId="{D57592F2-DE52-400C-9FF8-246F7F9AD782}" type="presOf" srcId="{22B10F8A-DD3F-4E56-97AA-D93B46BDEFB4}" destId="{97D3F897-65C1-4C77-A747-C14893C90040}" srcOrd="0" destOrd="0" presId="urn:microsoft.com/office/officeart/2005/8/layout/hProcess11"/>
    <dgm:cxn modelId="{49F2A9F5-7B45-433E-8DCC-D8B7E0253457}" type="presOf" srcId="{8F2A7EC4-F0A0-411F-97B4-F7EC3809177C}" destId="{35BDE8A8-BE13-4548-894A-A9CC4B416D2E}" srcOrd="0" destOrd="0" presId="urn:microsoft.com/office/officeart/2005/8/layout/hProcess11"/>
    <dgm:cxn modelId="{8E54A5F9-DE5F-4FB3-ABC3-38E2849A3F3C}" srcId="{8F2A7EC4-F0A0-411F-97B4-F7EC3809177C}" destId="{08D5DF24-6918-4C6D-AD2A-AC9F29ECDC74}" srcOrd="8" destOrd="0" parTransId="{E154E2A7-CA19-48E7-8C5F-A282FA81739E}" sibTransId="{1DCEE033-AAD7-45C0-AC01-5B7BF2C372F8}"/>
    <dgm:cxn modelId="{74243FBA-8850-49C4-A994-3DD2DDD780D6}" type="presParOf" srcId="{35BDE8A8-BE13-4548-894A-A9CC4B416D2E}" destId="{7B4960CE-477B-4927-95CB-E3F276C73166}" srcOrd="0" destOrd="0" presId="urn:microsoft.com/office/officeart/2005/8/layout/hProcess11"/>
    <dgm:cxn modelId="{93E64061-B4B0-4399-8678-7224CC730FD3}" type="presParOf" srcId="{35BDE8A8-BE13-4548-894A-A9CC4B416D2E}" destId="{87AB4CAD-1E65-4C4F-971F-D9556CB23A3D}" srcOrd="1" destOrd="0" presId="urn:microsoft.com/office/officeart/2005/8/layout/hProcess11"/>
    <dgm:cxn modelId="{FDD5DDB0-952C-45EA-A40B-8D1FF8165630}" type="presParOf" srcId="{87AB4CAD-1E65-4C4F-971F-D9556CB23A3D}" destId="{996AB894-1A7A-49E4-A9AA-D7C63A265A78}" srcOrd="0" destOrd="0" presId="urn:microsoft.com/office/officeart/2005/8/layout/hProcess11"/>
    <dgm:cxn modelId="{5899549D-C002-40AE-8E5A-FC09525FE4C8}" type="presParOf" srcId="{996AB894-1A7A-49E4-A9AA-D7C63A265A78}" destId="{1DDBE3C7-783D-4872-A30D-60BE9B649970}" srcOrd="0" destOrd="0" presId="urn:microsoft.com/office/officeart/2005/8/layout/hProcess11"/>
    <dgm:cxn modelId="{60955A67-94F9-43E2-AB25-ABAE9C1899E2}" type="presParOf" srcId="{996AB894-1A7A-49E4-A9AA-D7C63A265A78}" destId="{F30E96EE-6FC5-44FC-807B-1E095637D551}" srcOrd="1" destOrd="0" presId="urn:microsoft.com/office/officeart/2005/8/layout/hProcess11"/>
    <dgm:cxn modelId="{D7F21D1B-409D-4F8C-A631-4214159CE19E}" type="presParOf" srcId="{996AB894-1A7A-49E4-A9AA-D7C63A265A78}" destId="{4BD25AF6-BEA7-4466-B846-DCF8061CA54E}" srcOrd="2" destOrd="0" presId="urn:microsoft.com/office/officeart/2005/8/layout/hProcess11"/>
    <dgm:cxn modelId="{BD92A077-F263-4DDC-94A5-9D534FB9C60A}" type="presParOf" srcId="{87AB4CAD-1E65-4C4F-971F-D9556CB23A3D}" destId="{A70EBB1B-E2AD-499A-B6E8-F11821B13082}" srcOrd="1" destOrd="0" presId="urn:microsoft.com/office/officeart/2005/8/layout/hProcess11"/>
    <dgm:cxn modelId="{9C617D18-2CAF-469F-B51B-51E67C9699D1}" type="presParOf" srcId="{87AB4CAD-1E65-4C4F-971F-D9556CB23A3D}" destId="{E02EF269-C6C3-4E2C-8F85-AC18DDAA950C}" srcOrd="2" destOrd="0" presId="urn:microsoft.com/office/officeart/2005/8/layout/hProcess11"/>
    <dgm:cxn modelId="{AE41FB4B-0E70-4F76-8170-73C18A667F21}" type="presParOf" srcId="{E02EF269-C6C3-4E2C-8F85-AC18DDAA950C}" destId="{A59B064E-95FB-4942-8688-FC38E0B5F177}" srcOrd="0" destOrd="0" presId="urn:microsoft.com/office/officeart/2005/8/layout/hProcess11"/>
    <dgm:cxn modelId="{4D8D58C9-4E7C-47A7-98F7-49538650D779}" type="presParOf" srcId="{E02EF269-C6C3-4E2C-8F85-AC18DDAA950C}" destId="{B170CF8E-DF16-4404-B217-A45C0B77D225}" srcOrd="1" destOrd="0" presId="urn:microsoft.com/office/officeart/2005/8/layout/hProcess11"/>
    <dgm:cxn modelId="{DF1C956B-15B2-47E8-B845-83DF2152EB22}" type="presParOf" srcId="{E02EF269-C6C3-4E2C-8F85-AC18DDAA950C}" destId="{52C89CA6-A23A-45F8-9066-8CFD6BD98D0B}" srcOrd="2" destOrd="0" presId="urn:microsoft.com/office/officeart/2005/8/layout/hProcess11"/>
    <dgm:cxn modelId="{651581E9-D7E0-43D5-9C84-BC4BA7D468D4}" type="presParOf" srcId="{87AB4CAD-1E65-4C4F-971F-D9556CB23A3D}" destId="{F8499BD2-EDCD-4CE8-9ADF-394D5D42EF30}" srcOrd="3" destOrd="0" presId="urn:microsoft.com/office/officeart/2005/8/layout/hProcess11"/>
    <dgm:cxn modelId="{732F9329-6928-4EFF-9C84-04CBA6364D1C}" type="presParOf" srcId="{87AB4CAD-1E65-4C4F-971F-D9556CB23A3D}" destId="{C06D1232-0F36-4BF2-9EFF-998A51853C8E}" srcOrd="4" destOrd="0" presId="urn:microsoft.com/office/officeart/2005/8/layout/hProcess11"/>
    <dgm:cxn modelId="{42215A9B-13CA-452A-B3E9-E5C7A84A0487}" type="presParOf" srcId="{C06D1232-0F36-4BF2-9EFF-998A51853C8E}" destId="{3A354751-9201-40A1-851C-D6CD74A6EC93}" srcOrd="0" destOrd="0" presId="urn:microsoft.com/office/officeart/2005/8/layout/hProcess11"/>
    <dgm:cxn modelId="{93F35C1F-DE2F-47A9-9569-39BE21D3AB71}" type="presParOf" srcId="{C06D1232-0F36-4BF2-9EFF-998A51853C8E}" destId="{737F2641-8F8D-4CCA-8DED-7CFAB4FF9375}" srcOrd="1" destOrd="0" presId="urn:microsoft.com/office/officeart/2005/8/layout/hProcess11"/>
    <dgm:cxn modelId="{2AA3FBA9-D9D8-43B4-8303-A703BCB86137}" type="presParOf" srcId="{C06D1232-0F36-4BF2-9EFF-998A51853C8E}" destId="{B2862451-EAC0-4F6A-BD93-AB40A07B7016}" srcOrd="2" destOrd="0" presId="urn:microsoft.com/office/officeart/2005/8/layout/hProcess11"/>
    <dgm:cxn modelId="{D96CED00-EE7F-464B-846B-00C678CCE53E}" type="presParOf" srcId="{87AB4CAD-1E65-4C4F-971F-D9556CB23A3D}" destId="{D5BEA400-E946-41E8-982F-AAF12521E25E}" srcOrd="5" destOrd="0" presId="urn:microsoft.com/office/officeart/2005/8/layout/hProcess11"/>
    <dgm:cxn modelId="{3F9736E6-677F-4074-BFCA-488E45EA9E5A}" type="presParOf" srcId="{87AB4CAD-1E65-4C4F-971F-D9556CB23A3D}" destId="{C19C155F-086C-4930-9EB2-2A0948335923}" srcOrd="6" destOrd="0" presId="urn:microsoft.com/office/officeart/2005/8/layout/hProcess11"/>
    <dgm:cxn modelId="{E7DC5EB0-5C1C-4F5A-BC83-44E4429B00C6}" type="presParOf" srcId="{C19C155F-086C-4930-9EB2-2A0948335923}" destId="{ACF6BEF4-512E-48AE-97A4-13ACA25EF42D}" srcOrd="0" destOrd="0" presId="urn:microsoft.com/office/officeart/2005/8/layout/hProcess11"/>
    <dgm:cxn modelId="{3FDAAC47-28B6-415E-978E-241051A1B5D6}" type="presParOf" srcId="{C19C155F-086C-4930-9EB2-2A0948335923}" destId="{2FB1234F-61BA-4819-8D6A-3A00D81975A2}" srcOrd="1" destOrd="0" presId="urn:microsoft.com/office/officeart/2005/8/layout/hProcess11"/>
    <dgm:cxn modelId="{33C8E80C-2232-40FB-8C60-C0445A6F80BC}" type="presParOf" srcId="{C19C155F-086C-4930-9EB2-2A0948335923}" destId="{1BE90DF0-6EF2-487E-97EB-B3B37A91A5AA}" srcOrd="2" destOrd="0" presId="urn:microsoft.com/office/officeart/2005/8/layout/hProcess11"/>
    <dgm:cxn modelId="{82320D81-95DB-410B-B535-287B050AB39E}" type="presParOf" srcId="{87AB4CAD-1E65-4C4F-971F-D9556CB23A3D}" destId="{FBFFAADE-BD29-4B4A-A0E3-2AAE5DAD2A03}" srcOrd="7" destOrd="0" presId="urn:microsoft.com/office/officeart/2005/8/layout/hProcess11"/>
    <dgm:cxn modelId="{24863A08-DDC2-4209-9BEE-213617F60D6E}" type="presParOf" srcId="{87AB4CAD-1E65-4C4F-971F-D9556CB23A3D}" destId="{0B5C2A07-010A-41D6-AD1D-BB0DA07D3B50}" srcOrd="8" destOrd="0" presId="urn:microsoft.com/office/officeart/2005/8/layout/hProcess11"/>
    <dgm:cxn modelId="{BA86BA31-8B69-446D-A28F-6853F02CDF7D}" type="presParOf" srcId="{0B5C2A07-010A-41D6-AD1D-BB0DA07D3B50}" destId="{8792CF53-D207-4F9F-8BBB-E9971954C40B}" srcOrd="0" destOrd="0" presId="urn:microsoft.com/office/officeart/2005/8/layout/hProcess11"/>
    <dgm:cxn modelId="{9BCB8C64-446B-4291-824B-A9AE86099B75}" type="presParOf" srcId="{0B5C2A07-010A-41D6-AD1D-BB0DA07D3B50}" destId="{3474692F-40C5-4E62-A12A-1E1C8D885BBA}" srcOrd="1" destOrd="0" presId="urn:microsoft.com/office/officeart/2005/8/layout/hProcess11"/>
    <dgm:cxn modelId="{D5377E0D-E125-47F2-B92B-7D0DBBD08588}" type="presParOf" srcId="{0B5C2A07-010A-41D6-AD1D-BB0DA07D3B50}" destId="{D893100E-98EC-4CC9-A469-B8E8A68BD4F8}" srcOrd="2" destOrd="0" presId="urn:microsoft.com/office/officeart/2005/8/layout/hProcess11"/>
    <dgm:cxn modelId="{AE09B451-1893-467F-871B-B43DDEDD5936}" type="presParOf" srcId="{87AB4CAD-1E65-4C4F-971F-D9556CB23A3D}" destId="{49D802E0-E859-4A1B-8CD5-74A382FC8FE6}" srcOrd="9" destOrd="0" presId="urn:microsoft.com/office/officeart/2005/8/layout/hProcess11"/>
    <dgm:cxn modelId="{25F0A7CF-B1F1-4A62-89E5-DC4766FF2350}" type="presParOf" srcId="{87AB4CAD-1E65-4C4F-971F-D9556CB23A3D}" destId="{AEC18759-42A1-49F1-9DF6-6939777B6269}" srcOrd="10" destOrd="0" presId="urn:microsoft.com/office/officeart/2005/8/layout/hProcess11"/>
    <dgm:cxn modelId="{C155DF68-921E-4FB0-BCEE-6DB18ADC5C6E}" type="presParOf" srcId="{AEC18759-42A1-49F1-9DF6-6939777B6269}" destId="{876FF0C8-2C6D-4BE2-8A5C-D8B2EC19AAFC}" srcOrd="0" destOrd="0" presId="urn:microsoft.com/office/officeart/2005/8/layout/hProcess11"/>
    <dgm:cxn modelId="{DBF6A747-8F20-4307-9BD3-1E0DE27D57C0}" type="presParOf" srcId="{AEC18759-42A1-49F1-9DF6-6939777B6269}" destId="{910E5DF9-8CC1-470D-8DE6-DFCD8EA528A3}" srcOrd="1" destOrd="0" presId="urn:microsoft.com/office/officeart/2005/8/layout/hProcess11"/>
    <dgm:cxn modelId="{CE31B942-AAC2-4679-85C2-72DAA595D364}" type="presParOf" srcId="{AEC18759-42A1-49F1-9DF6-6939777B6269}" destId="{15CA0E25-1270-487C-8A7C-300BF0AC8F4D}" srcOrd="2" destOrd="0" presId="urn:microsoft.com/office/officeart/2005/8/layout/hProcess11"/>
    <dgm:cxn modelId="{BC51529C-D1F4-4021-821B-6BF5906799EC}" type="presParOf" srcId="{87AB4CAD-1E65-4C4F-971F-D9556CB23A3D}" destId="{62D6232B-4D46-4C67-A3DF-A792658605DF}" srcOrd="11" destOrd="0" presId="urn:microsoft.com/office/officeart/2005/8/layout/hProcess11"/>
    <dgm:cxn modelId="{34842F8A-FA38-4866-9F23-B6FE942E6AAC}" type="presParOf" srcId="{87AB4CAD-1E65-4C4F-971F-D9556CB23A3D}" destId="{2D05282E-068F-4B1F-9EEF-75244E839FFE}" srcOrd="12" destOrd="0" presId="urn:microsoft.com/office/officeart/2005/8/layout/hProcess11"/>
    <dgm:cxn modelId="{B1EAE8AC-64BA-4969-AA36-BC2C03AFD298}" type="presParOf" srcId="{2D05282E-068F-4B1F-9EEF-75244E839FFE}" destId="{97D3F897-65C1-4C77-A747-C14893C90040}" srcOrd="0" destOrd="0" presId="urn:microsoft.com/office/officeart/2005/8/layout/hProcess11"/>
    <dgm:cxn modelId="{FE85495C-0032-43CB-952F-37ACCE8DEBE9}" type="presParOf" srcId="{2D05282E-068F-4B1F-9EEF-75244E839FFE}" destId="{3BEA5672-0049-46E2-9E0D-76C50A536671}" srcOrd="1" destOrd="0" presId="urn:microsoft.com/office/officeart/2005/8/layout/hProcess11"/>
    <dgm:cxn modelId="{799FAC12-19A7-4F3D-8438-DAF87D02BD1D}" type="presParOf" srcId="{2D05282E-068F-4B1F-9EEF-75244E839FFE}" destId="{CAF0AD0D-1191-4B59-998D-4B269AC6CE8A}" srcOrd="2" destOrd="0" presId="urn:microsoft.com/office/officeart/2005/8/layout/hProcess11"/>
    <dgm:cxn modelId="{7E540614-EA0A-4B4D-989D-B3F33EBE1550}" type="presParOf" srcId="{87AB4CAD-1E65-4C4F-971F-D9556CB23A3D}" destId="{0BB97D39-F567-4A1B-8776-8B6164B9352A}" srcOrd="13" destOrd="0" presId="urn:microsoft.com/office/officeart/2005/8/layout/hProcess11"/>
    <dgm:cxn modelId="{E1B22D60-CB17-4DEB-9DA6-038FA3F427EA}" type="presParOf" srcId="{87AB4CAD-1E65-4C4F-971F-D9556CB23A3D}" destId="{8AC202C0-0246-45C2-993E-54DA2C4D2FE5}" srcOrd="14" destOrd="0" presId="urn:microsoft.com/office/officeart/2005/8/layout/hProcess11"/>
    <dgm:cxn modelId="{C22DE6AA-ACFA-4007-A669-D8E7580B18DF}" type="presParOf" srcId="{8AC202C0-0246-45C2-993E-54DA2C4D2FE5}" destId="{3539E8BB-F041-4817-A650-254CEA521CD6}" srcOrd="0" destOrd="0" presId="urn:microsoft.com/office/officeart/2005/8/layout/hProcess11"/>
    <dgm:cxn modelId="{C2565541-4619-46FC-8F77-8E689DACE74E}" type="presParOf" srcId="{8AC202C0-0246-45C2-993E-54DA2C4D2FE5}" destId="{42B92BD5-C9F6-48CA-9567-A3C92ECE9068}" srcOrd="1" destOrd="0" presId="urn:microsoft.com/office/officeart/2005/8/layout/hProcess11"/>
    <dgm:cxn modelId="{3449AEAE-0808-4099-9380-B95D4819E222}" type="presParOf" srcId="{8AC202C0-0246-45C2-993E-54DA2C4D2FE5}" destId="{140E9069-AAF2-424E-827C-9EEC3F5AC992}" srcOrd="2" destOrd="0" presId="urn:microsoft.com/office/officeart/2005/8/layout/hProcess11"/>
    <dgm:cxn modelId="{4B22A16D-B835-4111-900C-E00F7251FF3D}" type="presParOf" srcId="{87AB4CAD-1E65-4C4F-971F-D9556CB23A3D}" destId="{B95FBE57-64BF-4159-B2E5-1563CFE75930}" srcOrd="15" destOrd="0" presId="urn:microsoft.com/office/officeart/2005/8/layout/hProcess11"/>
    <dgm:cxn modelId="{38EE46B0-7024-4409-A14F-7C48759850DD}" type="presParOf" srcId="{87AB4CAD-1E65-4C4F-971F-D9556CB23A3D}" destId="{FEC36421-5BDE-41CD-935F-CCEB1AD8CFC4}" srcOrd="16" destOrd="0" presId="urn:microsoft.com/office/officeart/2005/8/layout/hProcess11"/>
    <dgm:cxn modelId="{A562FC64-EE5D-4263-A0C8-B37A3ABD81AB}" type="presParOf" srcId="{FEC36421-5BDE-41CD-935F-CCEB1AD8CFC4}" destId="{DC0F84DA-743E-4BB3-8BA5-3342C2F47F75}" srcOrd="0" destOrd="0" presId="urn:microsoft.com/office/officeart/2005/8/layout/hProcess11"/>
    <dgm:cxn modelId="{E41089A3-D631-4773-862D-054C3F015BB6}" type="presParOf" srcId="{FEC36421-5BDE-41CD-935F-CCEB1AD8CFC4}" destId="{72B02FB0-20A3-4996-AB6B-8C7B90EBC5FD}" srcOrd="1" destOrd="0" presId="urn:microsoft.com/office/officeart/2005/8/layout/hProcess11"/>
    <dgm:cxn modelId="{0D5E2991-B050-4D6F-B103-93D6D0FE205C}" type="presParOf" srcId="{FEC36421-5BDE-41CD-935F-CCEB1AD8CFC4}" destId="{85F3B584-B57D-408A-986A-BB1E6ED4954F}" srcOrd="2" destOrd="0" presId="urn:microsoft.com/office/officeart/2005/8/layout/hProcess11"/>
    <dgm:cxn modelId="{5FBCEFDA-8D15-4E09-8D44-12E68A47096B}" type="presParOf" srcId="{87AB4CAD-1E65-4C4F-971F-D9556CB23A3D}" destId="{12605589-866E-4248-BFB0-A7E484187AA8}" srcOrd="17" destOrd="0" presId="urn:microsoft.com/office/officeart/2005/8/layout/hProcess11"/>
    <dgm:cxn modelId="{DB3EE9C9-68D7-4ADA-BC6F-F670938DA38A}" type="presParOf" srcId="{87AB4CAD-1E65-4C4F-971F-D9556CB23A3D}" destId="{C013D7A7-EBA2-4E9D-BF55-2681F983F687}" srcOrd="18" destOrd="0" presId="urn:microsoft.com/office/officeart/2005/8/layout/hProcess11"/>
    <dgm:cxn modelId="{E705C579-C6D9-43D6-BF3B-0BCEAB626544}" type="presParOf" srcId="{C013D7A7-EBA2-4E9D-BF55-2681F983F687}" destId="{A8797F4E-6C28-4D23-B950-EC63D902D025}" srcOrd="0" destOrd="0" presId="urn:microsoft.com/office/officeart/2005/8/layout/hProcess11"/>
    <dgm:cxn modelId="{05179275-A75C-4697-B388-8CEAB1ECC36C}" type="presParOf" srcId="{C013D7A7-EBA2-4E9D-BF55-2681F983F687}" destId="{429817E2-BE67-4F0F-83D5-1F572223E940}" srcOrd="1" destOrd="0" presId="urn:microsoft.com/office/officeart/2005/8/layout/hProcess11"/>
    <dgm:cxn modelId="{9120E316-0125-4809-A4BD-319B5E036467}" type="presParOf" srcId="{C013D7A7-EBA2-4E9D-BF55-2681F983F687}" destId="{6846CDB8-103F-4996-B038-634214EBA765}"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5773C0-D21D-4209-ACCE-3DF32502D883}"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IN"/>
        </a:p>
      </dgm:t>
    </dgm:pt>
    <dgm:pt modelId="{8B41F5F1-BB99-435C-B24A-DF87B5052D7A}">
      <dgm:prSet/>
      <dgm:spPr/>
      <dgm:t>
        <a:bodyPr/>
        <a:lstStyle/>
        <a:p>
          <a:pPr rtl="0"/>
          <a:r>
            <a:rPr lang="en-US" b="1" i="0"/>
            <a:t>Collecting data</a:t>
          </a:r>
          <a:r>
            <a:rPr lang="en-US" b="0" i="0"/>
            <a:t>: Gather information about consumer transactions, purchase frequency, and behavioral trends </a:t>
          </a:r>
          <a:endParaRPr lang="en-IN"/>
        </a:p>
      </dgm:t>
    </dgm:pt>
    <dgm:pt modelId="{A9D53293-E657-4BD1-8250-912A91026576}" type="parTrans" cxnId="{BDF8CD95-25CC-4837-8201-9D1AD256455C}">
      <dgm:prSet/>
      <dgm:spPr/>
      <dgm:t>
        <a:bodyPr/>
        <a:lstStyle/>
        <a:p>
          <a:endParaRPr lang="en-IN"/>
        </a:p>
      </dgm:t>
    </dgm:pt>
    <dgm:pt modelId="{63B5D40F-9074-428F-96DB-83CED4633ACF}" type="sibTrans" cxnId="{BDF8CD95-25CC-4837-8201-9D1AD256455C}">
      <dgm:prSet/>
      <dgm:spPr/>
      <dgm:t>
        <a:bodyPr/>
        <a:lstStyle/>
        <a:p>
          <a:endParaRPr lang="en-IN"/>
        </a:p>
      </dgm:t>
    </dgm:pt>
    <dgm:pt modelId="{FB4C647F-3770-4093-BD42-C01FF49E52D1}">
      <dgm:prSet/>
      <dgm:spPr/>
      <dgm:t>
        <a:bodyPr/>
        <a:lstStyle/>
        <a:p>
          <a:pPr rtl="0"/>
          <a:r>
            <a:rPr lang="en-US" b="1" i="0"/>
            <a:t>Developing models</a:t>
          </a:r>
          <a:r>
            <a:rPr lang="en-US" b="0" i="0"/>
            <a:t>: Use historical data to create a predictive model to project a customer's future value </a:t>
          </a:r>
          <a:endParaRPr lang="en-IN"/>
        </a:p>
      </dgm:t>
    </dgm:pt>
    <dgm:pt modelId="{C27FF2A0-CFBE-487A-8757-73BC6B2B114F}" type="parTrans" cxnId="{B25A85AF-D3E2-4BEC-B592-9276D11C1642}">
      <dgm:prSet/>
      <dgm:spPr/>
      <dgm:t>
        <a:bodyPr/>
        <a:lstStyle/>
        <a:p>
          <a:endParaRPr lang="en-IN"/>
        </a:p>
      </dgm:t>
    </dgm:pt>
    <dgm:pt modelId="{59497626-70EA-481E-AF17-AC83DFA2FD3C}" type="sibTrans" cxnId="{B25A85AF-D3E2-4BEC-B592-9276D11C1642}">
      <dgm:prSet/>
      <dgm:spPr/>
      <dgm:t>
        <a:bodyPr/>
        <a:lstStyle/>
        <a:p>
          <a:endParaRPr lang="en-IN"/>
        </a:p>
      </dgm:t>
    </dgm:pt>
    <dgm:pt modelId="{C9BAC674-25EF-4CD8-AE32-91DDA940449A}">
      <dgm:prSet/>
      <dgm:spPr/>
      <dgm:t>
        <a:bodyPr/>
        <a:lstStyle/>
        <a:p>
          <a:pPr rtl="0"/>
          <a:r>
            <a:rPr lang="en-US" b="1" i="0"/>
            <a:t>Segmenting customers</a:t>
          </a:r>
          <a:r>
            <a:rPr lang="en-US" b="0" i="0"/>
            <a:t>: Divide the customer base based on anticipated lifetime value (CLV) </a:t>
          </a:r>
          <a:endParaRPr lang="en-IN"/>
        </a:p>
      </dgm:t>
    </dgm:pt>
    <dgm:pt modelId="{A77AA0A4-C3AC-44BF-8CF8-8E6FF202A173}" type="parTrans" cxnId="{32EE3734-7224-4C38-8D49-855F09D6CA2F}">
      <dgm:prSet/>
      <dgm:spPr/>
      <dgm:t>
        <a:bodyPr/>
        <a:lstStyle/>
        <a:p>
          <a:endParaRPr lang="en-IN"/>
        </a:p>
      </dgm:t>
    </dgm:pt>
    <dgm:pt modelId="{80CAE179-F9EC-40B1-958C-583FA01E9FD2}" type="sibTrans" cxnId="{32EE3734-7224-4C38-8D49-855F09D6CA2F}">
      <dgm:prSet/>
      <dgm:spPr/>
      <dgm:t>
        <a:bodyPr/>
        <a:lstStyle/>
        <a:p>
          <a:endParaRPr lang="en-IN"/>
        </a:p>
      </dgm:t>
    </dgm:pt>
    <dgm:pt modelId="{709DF73F-06D4-4B09-85F5-98796DC0553D}">
      <dgm:prSet/>
      <dgm:spPr/>
      <dgm:t>
        <a:bodyPr/>
        <a:lstStyle/>
        <a:p>
          <a:pPr rtl="0"/>
          <a:r>
            <a:rPr lang="en-US" b="1" i="0"/>
            <a:t>Creating marketing strategies</a:t>
          </a:r>
          <a:r>
            <a:rPr lang="en-US" b="0" i="0"/>
            <a:t>: Use focused marketing techniques to attract and retain valuable customers </a:t>
          </a:r>
          <a:endParaRPr lang="en-IN"/>
        </a:p>
      </dgm:t>
    </dgm:pt>
    <dgm:pt modelId="{3C83C941-4567-41A4-AC5C-06E734E3F0DF}" type="parTrans" cxnId="{51C4EADB-0EFA-4385-8A56-A50EABE35831}">
      <dgm:prSet/>
      <dgm:spPr/>
      <dgm:t>
        <a:bodyPr/>
        <a:lstStyle/>
        <a:p>
          <a:endParaRPr lang="en-IN"/>
        </a:p>
      </dgm:t>
    </dgm:pt>
    <dgm:pt modelId="{A1D8DE3D-E205-4AED-939E-039158B4F2FF}" type="sibTrans" cxnId="{51C4EADB-0EFA-4385-8A56-A50EABE35831}">
      <dgm:prSet/>
      <dgm:spPr/>
      <dgm:t>
        <a:bodyPr/>
        <a:lstStyle/>
        <a:p>
          <a:endParaRPr lang="en-IN"/>
        </a:p>
      </dgm:t>
    </dgm:pt>
    <dgm:pt modelId="{249230C6-5841-4DDC-BCE1-F471913142A2}">
      <dgm:prSet/>
      <dgm:spPr/>
      <dgm:t>
        <a:bodyPr/>
        <a:lstStyle/>
        <a:p>
          <a:pPr rtl="0"/>
          <a:r>
            <a:rPr lang="en-US" b="1" i="0"/>
            <a:t>Identifying product bundles</a:t>
          </a:r>
          <a:r>
            <a:rPr lang="en-US" b="0" i="0"/>
            <a:t>: Use data science techniques to identify products that are often purchased together </a:t>
          </a:r>
          <a:endParaRPr lang="en-IN"/>
        </a:p>
      </dgm:t>
    </dgm:pt>
    <dgm:pt modelId="{54760B8E-413C-4422-A9FE-0B839CFB9DE0}" type="parTrans" cxnId="{AE316C18-C218-4829-B786-DB62D562A6D4}">
      <dgm:prSet/>
      <dgm:spPr/>
      <dgm:t>
        <a:bodyPr/>
        <a:lstStyle/>
        <a:p>
          <a:endParaRPr lang="en-IN"/>
        </a:p>
      </dgm:t>
    </dgm:pt>
    <dgm:pt modelId="{9524EBBA-E21F-4203-89C0-0A5DCDB002B5}" type="sibTrans" cxnId="{AE316C18-C218-4829-B786-DB62D562A6D4}">
      <dgm:prSet/>
      <dgm:spPr/>
      <dgm:t>
        <a:bodyPr/>
        <a:lstStyle/>
        <a:p>
          <a:endParaRPr lang="en-IN"/>
        </a:p>
      </dgm:t>
    </dgm:pt>
    <dgm:pt modelId="{7898FA5C-EFE4-4E9A-880A-40AFAC8CFBD9}">
      <dgm:prSet/>
      <dgm:spPr/>
      <dgm:t>
        <a:bodyPr/>
        <a:lstStyle/>
        <a:p>
          <a:pPr rtl="0"/>
          <a:r>
            <a:rPr lang="en-US" b="1" i="0"/>
            <a:t>Analyzing buying patterns</a:t>
          </a:r>
          <a:r>
            <a:rPr lang="en-US" b="0" i="0"/>
            <a:t>: Analyze the buying patterns of each segment to create product bundles that meet their needs and preferences</a:t>
          </a:r>
          <a:endParaRPr lang="en-IN"/>
        </a:p>
      </dgm:t>
    </dgm:pt>
    <dgm:pt modelId="{61336119-D8B5-4895-9040-2CF16A09415C}" type="parTrans" cxnId="{47CAC47C-DAC7-41CB-B5C4-CFE3A57F2496}">
      <dgm:prSet/>
      <dgm:spPr/>
      <dgm:t>
        <a:bodyPr/>
        <a:lstStyle/>
        <a:p>
          <a:endParaRPr lang="en-IN"/>
        </a:p>
      </dgm:t>
    </dgm:pt>
    <dgm:pt modelId="{EBA6C587-CBAD-455F-B44A-A002517227A5}" type="sibTrans" cxnId="{47CAC47C-DAC7-41CB-B5C4-CFE3A57F2496}">
      <dgm:prSet/>
      <dgm:spPr/>
      <dgm:t>
        <a:bodyPr/>
        <a:lstStyle/>
        <a:p>
          <a:endParaRPr lang="en-IN"/>
        </a:p>
      </dgm:t>
    </dgm:pt>
    <dgm:pt modelId="{A0843E2B-7CFA-4E74-9401-CB2EEC238C7F}" type="pres">
      <dgm:prSet presAssocID="{555773C0-D21D-4209-ACCE-3DF32502D883}" presName="compositeShape" presStyleCnt="0">
        <dgm:presLayoutVars>
          <dgm:chMax val="7"/>
          <dgm:dir/>
          <dgm:resizeHandles val="exact"/>
        </dgm:presLayoutVars>
      </dgm:prSet>
      <dgm:spPr/>
    </dgm:pt>
    <dgm:pt modelId="{0056FD0B-06A0-4A50-9EEA-A05D2398004A}" type="pres">
      <dgm:prSet presAssocID="{8B41F5F1-BB99-435C-B24A-DF87B5052D7A}" presName="circ1" presStyleLbl="vennNode1" presStyleIdx="0" presStyleCnt="6"/>
      <dgm:spPr/>
    </dgm:pt>
    <dgm:pt modelId="{73E50CF7-C819-4A51-B9D2-D6A6D16001A0}" type="pres">
      <dgm:prSet presAssocID="{8B41F5F1-BB99-435C-B24A-DF87B5052D7A}" presName="circ1Tx" presStyleLbl="revTx" presStyleIdx="0" presStyleCnt="0">
        <dgm:presLayoutVars>
          <dgm:chMax val="0"/>
          <dgm:chPref val="0"/>
          <dgm:bulletEnabled val="1"/>
        </dgm:presLayoutVars>
      </dgm:prSet>
      <dgm:spPr/>
    </dgm:pt>
    <dgm:pt modelId="{27C53D97-66B9-4DA4-A00E-4CF8C82EED23}" type="pres">
      <dgm:prSet presAssocID="{FB4C647F-3770-4093-BD42-C01FF49E52D1}" presName="circ2" presStyleLbl="vennNode1" presStyleIdx="1" presStyleCnt="6"/>
      <dgm:spPr/>
    </dgm:pt>
    <dgm:pt modelId="{9C15DC70-0ADD-4E4C-959A-96345E89C56B}" type="pres">
      <dgm:prSet presAssocID="{FB4C647F-3770-4093-BD42-C01FF49E52D1}" presName="circ2Tx" presStyleLbl="revTx" presStyleIdx="0" presStyleCnt="0">
        <dgm:presLayoutVars>
          <dgm:chMax val="0"/>
          <dgm:chPref val="0"/>
          <dgm:bulletEnabled val="1"/>
        </dgm:presLayoutVars>
      </dgm:prSet>
      <dgm:spPr/>
    </dgm:pt>
    <dgm:pt modelId="{231BE289-5A4F-4E4A-AFE2-47D59A758819}" type="pres">
      <dgm:prSet presAssocID="{C9BAC674-25EF-4CD8-AE32-91DDA940449A}" presName="circ3" presStyleLbl="vennNode1" presStyleIdx="2" presStyleCnt="6"/>
      <dgm:spPr/>
    </dgm:pt>
    <dgm:pt modelId="{06D521D1-1436-49A6-8FC9-D419A0656D09}" type="pres">
      <dgm:prSet presAssocID="{C9BAC674-25EF-4CD8-AE32-91DDA940449A}" presName="circ3Tx" presStyleLbl="revTx" presStyleIdx="0" presStyleCnt="0">
        <dgm:presLayoutVars>
          <dgm:chMax val="0"/>
          <dgm:chPref val="0"/>
          <dgm:bulletEnabled val="1"/>
        </dgm:presLayoutVars>
      </dgm:prSet>
      <dgm:spPr/>
    </dgm:pt>
    <dgm:pt modelId="{B00025C1-5CE2-4A1E-8DC3-678B1CA22AAC}" type="pres">
      <dgm:prSet presAssocID="{709DF73F-06D4-4B09-85F5-98796DC0553D}" presName="circ4" presStyleLbl="vennNode1" presStyleIdx="3" presStyleCnt="6"/>
      <dgm:spPr/>
    </dgm:pt>
    <dgm:pt modelId="{BC2E4351-F606-486E-808E-2DA1314F723F}" type="pres">
      <dgm:prSet presAssocID="{709DF73F-06D4-4B09-85F5-98796DC0553D}" presName="circ4Tx" presStyleLbl="revTx" presStyleIdx="0" presStyleCnt="0">
        <dgm:presLayoutVars>
          <dgm:chMax val="0"/>
          <dgm:chPref val="0"/>
          <dgm:bulletEnabled val="1"/>
        </dgm:presLayoutVars>
      </dgm:prSet>
      <dgm:spPr/>
    </dgm:pt>
    <dgm:pt modelId="{B581057F-C680-4C9C-977F-B49ABB4EEB94}" type="pres">
      <dgm:prSet presAssocID="{249230C6-5841-4DDC-BCE1-F471913142A2}" presName="circ5" presStyleLbl="vennNode1" presStyleIdx="4" presStyleCnt="6"/>
      <dgm:spPr/>
    </dgm:pt>
    <dgm:pt modelId="{C2AF409B-4282-4E05-A037-83745B7EEB5F}" type="pres">
      <dgm:prSet presAssocID="{249230C6-5841-4DDC-BCE1-F471913142A2}" presName="circ5Tx" presStyleLbl="revTx" presStyleIdx="0" presStyleCnt="0">
        <dgm:presLayoutVars>
          <dgm:chMax val="0"/>
          <dgm:chPref val="0"/>
          <dgm:bulletEnabled val="1"/>
        </dgm:presLayoutVars>
      </dgm:prSet>
      <dgm:spPr/>
    </dgm:pt>
    <dgm:pt modelId="{4B255DB0-1D04-4839-8198-44712D8D6640}" type="pres">
      <dgm:prSet presAssocID="{7898FA5C-EFE4-4E9A-880A-40AFAC8CFBD9}" presName="circ6" presStyleLbl="vennNode1" presStyleIdx="5" presStyleCnt="6"/>
      <dgm:spPr/>
    </dgm:pt>
    <dgm:pt modelId="{42BB84F6-EB45-4F2B-A0DB-B06EF2B4975F}" type="pres">
      <dgm:prSet presAssocID="{7898FA5C-EFE4-4E9A-880A-40AFAC8CFBD9}" presName="circ6Tx" presStyleLbl="revTx" presStyleIdx="0" presStyleCnt="0">
        <dgm:presLayoutVars>
          <dgm:chMax val="0"/>
          <dgm:chPref val="0"/>
          <dgm:bulletEnabled val="1"/>
        </dgm:presLayoutVars>
      </dgm:prSet>
      <dgm:spPr/>
    </dgm:pt>
  </dgm:ptLst>
  <dgm:cxnLst>
    <dgm:cxn modelId="{AE316C18-C218-4829-B786-DB62D562A6D4}" srcId="{555773C0-D21D-4209-ACCE-3DF32502D883}" destId="{249230C6-5841-4DDC-BCE1-F471913142A2}" srcOrd="4" destOrd="0" parTransId="{54760B8E-413C-4422-A9FE-0B839CFB9DE0}" sibTransId="{9524EBBA-E21F-4203-89C0-0A5DCDB002B5}"/>
    <dgm:cxn modelId="{32EE3734-7224-4C38-8D49-855F09D6CA2F}" srcId="{555773C0-D21D-4209-ACCE-3DF32502D883}" destId="{C9BAC674-25EF-4CD8-AE32-91DDA940449A}" srcOrd="2" destOrd="0" parTransId="{A77AA0A4-C3AC-44BF-8CF8-8E6FF202A173}" sibTransId="{80CAE179-F9EC-40B1-958C-583FA01E9FD2}"/>
    <dgm:cxn modelId="{292B2967-EE23-4320-8064-8BC375661A10}" type="presOf" srcId="{FB4C647F-3770-4093-BD42-C01FF49E52D1}" destId="{9C15DC70-0ADD-4E4C-959A-96345E89C56B}" srcOrd="0" destOrd="0" presId="urn:microsoft.com/office/officeart/2005/8/layout/venn1"/>
    <dgm:cxn modelId="{6C56E36B-9472-405C-82D7-665C7B734207}" type="presOf" srcId="{555773C0-D21D-4209-ACCE-3DF32502D883}" destId="{A0843E2B-7CFA-4E74-9401-CB2EEC238C7F}" srcOrd="0" destOrd="0" presId="urn:microsoft.com/office/officeart/2005/8/layout/venn1"/>
    <dgm:cxn modelId="{47CAC47C-DAC7-41CB-B5C4-CFE3A57F2496}" srcId="{555773C0-D21D-4209-ACCE-3DF32502D883}" destId="{7898FA5C-EFE4-4E9A-880A-40AFAC8CFBD9}" srcOrd="5" destOrd="0" parTransId="{61336119-D8B5-4895-9040-2CF16A09415C}" sibTransId="{EBA6C587-CBAD-455F-B44A-A002517227A5}"/>
    <dgm:cxn modelId="{BDF8CD95-25CC-4837-8201-9D1AD256455C}" srcId="{555773C0-D21D-4209-ACCE-3DF32502D883}" destId="{8B41F5F1-BB99-435C-B24A-DF87B5052D7A}" srcOrd="0" destOrd="0" parTransId="{A9D53293-E657-4BD1-8250-912A91026576}" sibTransId="{63B5D40F-9074-428F-96DB-83CED4633ACF}"/>
    <dgm:cxn modelId="{0C285D9C-B37A-4A78-AAA1-68842684FAA3}" type="presOf" srcId="{249230C6-5841-4DDC-BCE1-F471913142A2}" destId="{C2AF409B-4282-4E05-A037-83745B7EEB5F}" srcOrd="0" destOrd="0" presId="urn:microsoft.com/office/officeart/2005/8/layout/venn1"/>
    <dgm:cxn modelId="{CD85FDA3-53CB-44E6-99FD-8FD804D8C155}" type="presOf" srcId="{709DF73F-06D4-4B09-85F5-98796DC0553D}" destId="{BC2E4351-F606-486E-808E-2DA1314F723F}" srcOrd="0" destOrd="0" presId="urn:microsoft.com/office/officeart/2005/8/layout/venn1"/>
    <dgm:cxn modelId="{BF619AAB-EFDD-4863-9A0A-3549AFF8D5F7}" type="presOf" srcId="{7898FA5C-EFE4-4E9A-880A-40AFAC8CFBD9}" destId="{42BB84F6-EB45-4F2B-A0DB-B06EF2B4975F}" srcOrd="0" destOrd="0" presId="urn:microsoft.com/office/officeart/2005/8/layout/venn1"/>
    <dgm:cxn modelId="{B25A85AF-D3E2-4BEC-B592-9276D11C1642}" srcId="{555773C0-D21D-4209-ACCE-3DF32502D883}" destId="{FB4C647F-3770-4093-BD42-C01FF49E52D1}" srcOrd="1" destOrd="0" parTransId="{C27FF2A0-CFBE-487A-8757-73BC6B2B114F}" sibTransId="{59497626-70EA-481E-AF17-AC83DFA2FD3C}"/>
    <dgm:cxn modelId="{4A3E79D0-0D88-4785-886D-722900506FF0}" type="presOf" srcId="{C9BAC674-25EF-4CD8-AE32-91DDA940449A}" destId="{06D521D1-1436-49A6-8FC9-D419A0656D09}" srcOrd="0" destOrd="0" presId="urn:microsoft.com/office/officeart/2005/8/layout/venn1"/>
    <dgm:cxn modelId="{51C4EADB-0EFA-4385-8A56-A50EABE35831}" srcId="{555773C0-D21D-4209-ACCE-3DF32502D883}" destId="{709DF73F-06D4-4B09-85F5-98796DC0553D}" srcOrd="3" destOrd="0" parTransId="{3C83C941-4567-41A4-AC5C-06E734E3F0DF}" sibTransId="{A1D8DE3D-E205-4AED-939E-039158B4F2FF}"/>
    <dgm:cxn modelId="{A353A7FC-4DF1-4ABD-9FBE-E5586F2EAF62}" type="presOf" srcId="{8B41F5F1-BB99-435C-B24A-DF87B5052D7A}" destId="{73E50CF7-C819-4A51-B9D2-D6A6D16001A0}" srcOrd="0" destOrd="0" presId="urn:microsoft.com/office/officeart/2005/8/layout/venn1"/>
    <dgm:cxn modelId="{07E1759C-1E42-4EE4-8DC5-5A352E2DA54C}" type="presParOf" srcId="{A0843E2B-7CFA-4E74-9401-CB2EEC238C7F}" destId="{0056FD0B-06A0-4A50-9EEA-A05D2398004A}" srcOrd="0" destOrd="0" presId="urn:microsoft.com/office/officeart/2005/8/layout/venn1"/>
    <dgm:cxn modelId="{B947F90E-EF32-4C2E-AD58-DA1EBE092C1C}" type="presParOf" srcId="{A0843E2B-7CFA-4E74-9401-CB2EEC238C7F}" destId="{73E50CF7-C819-4A51-B9D2-D6A6D16001A0}" srcOrd="1" destOrd="0" presId="urn:microsoft.com/office/officeart/2005/8/layout/venn1"/>
    <dgm:cxn modelId="{EFB80258-A698-47D7-A3CA-57B5431CD108}" type="presParOf" srcId="{A0843E2B-7CFA-4E74-9401-CB2EEC238C7F}" destId="{27C53D97-66B9-4DA4-A00E-4CF8C82EED23}" srcOrd="2" destOrd="0" presId="urn:microsoft.com/office/officeart/2005/8/layout/venn1"/>
    <dgm:cxn modelId="{18F443DA-3536-4E25-8794-3A48C0053D41}" type="presParOf" srcId="{A0843E2B-7CFA-4E74-9401-CB2EEC238C7F}" destId="{9C15DC70-0ADD-4E4C-959A-96345E89C56B}" srcOrd="3" destOrd="0" presId="urn:microsoft.com/office/officeart/2005/8/layout/venn1"/>
    <dgm:cxn modelId="{6F1C5296-CF85-48B8-B3F3-111F4F41793F}" type="presParOf" srcId="{A0843E2B-7CFA-4E74-9401-CB2EEC238C7F}" destId="{231BE289-5A4F-4E4A-AFE2-47D59A758819}" srcOrd="4" destOrd="0" presId="urn:microsoft.com/office/officeart/2005/8/layout/venn1"/>
    <dgm:cxn modelId="{B1264607-EA48-41A3-88CE-0EE325D05358}" type="presParOf" srcId="{A0843E2B-7CFA-4E74-9401-CB2EEC238C7F}" destId="{06D521D1-1436-49A6-8FC9-D419A0656D09}" srcOrd="5" destOrd="0" presId="urn:microsoft.com/office/officeart/2005/8/layout/venn1"/>
    <dgm:cxn modelId="{5F9FF661-8A27-45DD-AF36-8477B19172D9}" type="presParOf" srcId="{A0843E2B-7CFA-4E74-9401-CB2EEC238C7F}" destId="{B00025C1-5CE2-4A1E-8DC3-678B1CA22AAC}" srcOrd="6" destOrd="0" presId="urn:microsoft.com/office/officeart/2005/8/layout/venn1"/>
    <dgm:cxn modelId="{667BF8CA-D33A-4BAF-B944-A485357F0EB5}" type="presParOf" srcId="{A0843E2B-7CFA-4E74-9401-CB2EEC238C7F}" destId="{BC2E4351-F606-486E-808E-2DA1314F723F}" srcOrd="7" destOrd="0" presId="urn:microsoft.com/office/officeart/2005/8/layout/venn1"/>
    <dgm:cxn modelId="{D49580B3-B660-4D15-8AC7-656D42306370}" type="presParOf" srcId="{A0843E2B-7CFA-4E74-9401-CB2EEC238C7F}" destId="{B581057F-C680-4C9C-977F-B49ABB4EEB94}" srcOrd="8" destOrd="0" presId="urn:microsoft.com/office/officeart/2005/8/layout/venn1"/>
    <dgm:cxn modelId="{BC2D9423-444B-4C67-A270-D031E7FC6A29}" type="presParOf" srcId="{A0843E2B-7CFA-4E74-9401-CB2EEC238C7F}" destId="{C2AF409B-4282-4E05-A037-83745B7EEB5F}" srcOrd="9" destOrd="0" presId="urn:microsoft.com/office/officeart/2005/8/layout/venn1"/>
    <dgm:cxn modelId="{5D89760E-9C48-4C06-B7B0-0F3141DAFE7A}" type="presParOf" srcId="{A0843E2B-7CFA-4E74-9401-CB2EEC238C7F}" destId="{4B255DB0-1D04-4839-8198-44712D8D6640}" srcOrd="10" destOrd="0" presId="urn:microsoft.com/office/officeart/2005/8/layout/venn1"/>
    <dgm:cxn modelId="{DBE802C6-AB63-4E4D-8A84-BCACCBE5226E}" type="presParOf" srcId="{A0843E2B-7CFA-4E74-9401-CB2EEC238C7F}" destId="{42BB84F6-EB45-4F2B-A0DB-B06EF2B4975F}"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1F7194-40DA-47F4-9580-B992A16B7B76}"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IN"/>
        </a:p>
      </dgm:t>
    </dgm:pt>
    <dgm:pt modelId="{D99FCEFE-E5DB-480E-A84D-2BB9709C0506}">
      <dgm:prSet/>
      <dgm:spPr/>
      <dgm:t>
        <a:bodyPr/>
        <a:lstStyle/>
        <a:p>
          <a:pPr rtl="0"/>
          <a:r>
            <a:rPr lang="en-US" b="0" i="0"/>
            <a:t>Define Objectives and Goals </a:t>
          </a:r>
          <a:endParaRPr lang="en-IN"/>
        </a:p>
      </dgm:t>
    </dgm:pt>
    <dgm:pt modelId="{EEE26AE2-7FDA-4F63-9FED-C79FD9BAEF82}" type="parTrans" cxnId="{846D5ED0-A61B-462C-90C2-421CE3C920E4}">
      <dgm:prSet/>
      <dgm:spPr/>
      <dgm:t>
        <a:bodyPr/>
        <a:lstStyle/>
        <a:p>
          <a:endParaRPr lang="en-IN"/>
        </a:p>
      </dgm:t>
    </dgm:pt>
    <dgm:pt modelId="{8325D7F0-03CF-4170-B7C1-498607212611}" type="sibTrans" cxnId="{846D5ED0-A61B-462C-90C2-421CE3C920E4}">
      <dgm:prSet/>
      <dgm:spPr/>
      <dgm:t>
        <a:bodyPr/>
        <a:lstStyle/>
        <a:p>
          <a:endParaRPr lang="en-IN"/>
        </a:p>
      </dgm:t>
    </dgm:pt>
    <dgm:pt modelId="{76C28933-D7DD-498E-A725-472B10C10D3F}">
      <dgm:prSet/>
      <dgm:spPr/>
      <dgm:t>
        <a:bodyPr/>
        <a:lstStyle/>
        <a:p>
          <a:pPr rtl="0"/>
          <a:r>
            <a:rPr lang="en-US" b="0" i="0"/>
            <a:t>Data Collection and Preparation</a:t>
          </a:r>
          <a:endParaRPr lang="en-IN"/>
        </a:p>
      </dgm:t>
    </dgm:pt>
    <dgm:pt modelId="{BB8D1961-979E-41D1-9605-052353E4F9D6}" type="parTrans" cxnId="{D7436B56-D215-4FBA-9596-CAD9BC690523}">
      <dgm:prSet/>
      <dgm:spPr/>
      <dgm:t>
        <a:bodyPr/>
        <a:lstStyle/>
        <a:p>
          <a:endParaRPr lang="en-IN"/>
        </a:p>
      </dgm:t>
    </dgm:pt>
    <dgm:pt modelId="{08A74B4F-0EDF-4464-A5D4-070411187B54}" type="sibTrans" cxnId="{D7436B56-D215-4FBA-9596-CAD9BC690523}">
      <dgm:prSet/>
      <dgm:spPr/>
      <dgm:t>
        <a:bodyPr/>
        <a:lstStyle/>
        <a:p>
          <a:endParaRPr lang="en-IN"/>
        </a:p>
      </dgm:t>
    </dgm:pt>
    <dgm:pt modelId="{8DF127DE-9717-4469-8BF4-2FBB781909C7}">
      <dgm:prSet/>
      <dgm:spPr/>
      <dgm:t>
        <a:bodyPr/>
        <a:lstStyle/>
        <a:p>
          <a:pPr rtl="0"/>
          <a:r>
            <a:rPr lang="en-US" b="0" i="0"/>
            <a:t>Data Exploration</a:t>
          </a:r>
          <a:endParaRPr lang="en-IN"/>
        </a:p>
      </dgm:t>
    </dgm:pt>
    <dgm:pt modelId="{FA34ABC3-C9BE-4362-A497-C629C023DDDB}" type="parTrans" cxnId="{CCE0B193-FD84-4369-98FF-69EBF0C254B3}">
      <dgm:prSet/>
      <dgm:spPr/>
      <dgm:t>
        <a:bodyPr/>
        <a:lstStyle/>
        <a:p>
          <a:endParaRPr lang="en-IN"/>
        </a:p>
      </dgm:t>
    </dgm:pt>
    <dgm:pt modelId="{E62EDAA0-C3A0-4C46-AC62-B1BCAE4665CF}" type="sibTrans" cxnId="{CCE0B193-FD84-4369-98FF-69EBF0C254B3}">
      <dgm:prSet/>
      <dgm:spPr/>
      <dgm:t>
        <a:bodyPr/>
        <a:lstStyle/>
        <a:p>
          <a:endParaRPr lang="en-IN"/>
        </a:p>
      </dgm:t>
    </dgm:pt>
    <dgm:pt modelId="{AD79B71B-2D26-4AB2-A7D6-FF1F6002E10C}">
      <dgm:prSet/>
      <dgm:spPr/>
      <dgm:t>
        <a:bodyPr/>
        <a:lstStyle/>
        <a:p>
          <a:pPr rtl="0"/>
          <a:r>
            <a:rPr lang="en-US" b="0" i="0"/>
            <a:t>Data Preprocessing</a:t>
          </a:r>
          <a:endParaRPr lang="en-IN"/>
        </a:p>
      </dgm:t>
    </dgm:pt>
    <dgm:pt modelId="{9F5A7DE7-3657-4F46-846F-498014526AA3}" type="parTrans" cxnId="{E182EC6A-3C7D-41E9-A1B8-FAA25AEFB115}">
      <dgm:prSet/>
      <dgm:spPr/>
      <dgm:t>
        <a:bodyPr/>
        <a:lstStyle/>
        <a:p>
          <a:endParaRPr lang="en-IN"/>
        </a:p>
      </dgm:t>
    </dgm:pt>
    <dgm:pt modelId="{F4203752-597A-48E2-8A40-D6F072572E58}" type="sibTrans" cxnId="{E182EC6A-3C7D-41E9-A1B8-FAA25AEFB115}">
      <dgm:prSet/>
      <dgm:spPr/>
      <dgm:t>
        <a:bodyPr/>
        <a:lstStyle/>
        <a:p>
          <a:endParaRPr lang="en-IN"/>
        </a:p>
      </dgm:t>
    </dgm:pt>
    <dgm:pt modelId="{A87DDE29-A36B-458C-BCBA-AD6484ABC915}">
      <dgm:prSet/>
      <dgm:spPr/>
      <dgm:t>
        <a:bodyPr/>
        <a:lstStyle/>
        <a:p>
          <a:pPr rtl="0"/>
          <a:r>
            <a:rPr lang="en-US" b="0" i="0"/>
            <a:t>Data Modeling</a:t>
          </a:r>
          <a:endParaRPr lang="en-IN"/>
        </a:p>
      </dgm:t>
    </dgm:pt>
    <dgm:pt modelId="{F1945B2E-5E2C-4126-9CF1-C5F13FCDB4F8}" type="parTrans" cxnId="{273BB019-87B9-4B0B-A78B-48229E42F80D}">
      <dgm:prSet/>
      <dgm:spPr/>
      <dgm:t>
        <a:bodyPr/>
        <a:lstStyle/>
        <a:p>
          <a:endParaRPr lang="en-IN"/>
        </a:p>
      </dgm:t>
    </dgm:pt>
    <dgm:pt modelId="{90126808-0C0D-4B83-A933-FD1ADBBC0B66}" type="sibTrans" cxnId="{273BB019-87B9-4B0B-A78B-48229E42F80D}">
      <dgm:prSet/>
      <dgm:spPr/>
      <dgm:t>
        <a:bodyPr/>
        <a:lstStyle/>
        <a:p>
          <a:endParaRPr lang="en-IN"/>
        </a:p>
      </dgm:t>
    </dgm:pt>
    <dgm:pt modelId="{AE034DB1-967E-4B5E-9F1C-D7750C95A1A5}">
      <dgm:prSet/>
      <dgm:spPr/>
      <dgm:t>
        <a:bodyPr/>
        <a:lstStyle/>
        <a:p>
          <a:pPr rtl="0"/>
          <a:r>
            <a:rPr lang="en-US" b="0" i="0"/>
            <a:t>Interpretation of Results</a:t>
          </a:r>
          <a:endParaRPr lang="en-IN"/>
        </a:p>
      </dgm:t>
    </dgm:pt>
    <dgm:pt modelId="{ED09927C-D1EA-4BF8-A445-1913C73B93DF}" type="parTrans" cxnId="{16F6CC84-0741-4FD5-8DD3-2116D640F845}">
      <dgm:prSet/>
      <dgm:spPr/>
      <dgm:t>
        <a:bodyPr/>
        <a:lstStyle/>
        <a:p>
          <a:endParaRPr lang="en-IN"/>
        </a:p>
      </dgm:t>
    </dgm:pt>
    <dgm:pt modelId="{62C3E9CA-BB05-4060-AB8F-1202C864A080}" type="sibTrans" cxnId="{16F6CC84-0741-4FD5-8DD3-2116D640F845}">
      <dgm:prSet/>
      <dgm:spPr/>
      <dgm:t>
        <a:bodyPr/>
        <a:lstStyle/>
        <a:p>
          <a:endParaRPr lang="en-IN"/>
        </a:p>
      </dgm:t>
    </dgm:pt>
    <dgm:pt modelId="{D15E2960-675D-447A-9B50-7BB15EFFBF5A}">
      <dgm:prSet/>
      <dgm:spPr/>
      <dgm:t>
        <a:bodyPr/>
        <a:lstStyle/>
        <a:p>
          <a:pPr rtl="0"/>
          <a:r>
            <a:rPr lang="en-US" b="0" i="0"/>
            <a:t>Documentation and Communication</a:t>
          </a:r>
          <a:endParaRPr lang="en-IN"/>
        </a:p>
      </dgm:t>
    </dgm:pt>
    <dgm:pt modelId="{B84F7579-0B72-4B6D-AA6D-BD7EAE917377}" type="parTrans" cxnId="{1EA2A33E-D216-4E90-B872-0A85D3DBB924}">
      <dgm:prSet/>
      <dgm:spPr/>
      <dgm:t>
        <a:bodyPr/>
        <a:lstStyle/>
        <a:p>
          <a:endParaRPr lang="en-IN"/>
        </a:p>
      </dgm:t>
    </dgm:pt>
    <dgm:pt modelId="{AB9086D2-A331-424B-A0E6-330FED71B52E}" type="sibTrans" cxnId="{1EA2A33E-D216-4E90-B872-0A85D3DBB924}">
      <dgm:prSet/>
      <dgm:spPr/>
      <dgm:t>
        <a:bodyPr/>
        <a:lstStyle/>
        <a:p>
          <a:endParaRPr lang="en-IN"/>
        </a:p>
      </dgm:t>
    </dgm:pt>
    <dgm:pt modelId="{A3188E56-7EE4-49CB-B463-B2701B9EE36E}" type="pres">
      <dgm:prSet presAssocID="{5F1F7194-40DA-47F4-9580-B992A16B7B76}" presName="CompostProcess" presStyleCnt="0">
        <dgm:presLayoutVars>
          <dgm:dir/>
          <dgm:resizeHandles val="exact"/>
        </dgm:presLayoutVars>
      </dgm:prSet>
      <dgm:spPr/>
    </dgm:pt>
    <dgm:pt modelId="{D1983A15-8587-48BE-A7F9-618B80D144B9}" type="pres">
      <dgm:prSet presAssocID="{5F1F7194-40DA-47F4-9580-B992A16B7B76}" presName="arrow" presStyleLbl="bgShp" presStyleIdx="0" presStyleCnt="1"/>
      <dgm:spPr/>
    </dgm:pt>
    <dgm:pt modelId="{BF396462-EEAC-44A6-9242-2D96CCA46B0A}" type="pres">
      <dgm:prSet presAssocID="{5F1F7194-40DA-47F4-9580-B992A16B7B76}" presName="linearProcess" presStyleCnt="0"/>
      <dgm:spPr/>
    </dgm:pt>
    <dgm:pt modelId="{3141D67D-B45C-4300-BCFB-9F09EBF7A830}" type="pres">
      <dgm:prSet presAssocID="{D99FCEFE-E5DB-480E-A84D-2BB9709C0506}" presName="textNode" presStyleLbl="node1" presStyleIdx="0" presStyleCnt="7">
        <dgm:presLayoutVars>
          <dgm:bulletEnabled val="1"/>
        </dgm:presLayoutVars>
      </dgm:prSet>
      <dgm:spPr/>
    </dgm:pt>
    <dgm:pt modelId="{61D343C5-21B3-44B1-AC5D-49523B3036FD}" type="pres">
      <dgm:prSet presAssocID="{8325D7F0-03CF-4170-B7C1-498607212611}" presName="sibTrans" presStyleCnt="0"/>
      <dgm:spPr/>
    </dgm:pt>
    <dgm:pt modelId="{9DA68C27-CDF9-42D8-A6D3-0E8F567F4EC3}" type="pres">
      <dgm:prSet presAssocID="{76C28933-D7DD-498E-A725-472B10C10D3F}" presName="textNode" presStyleLbl="node1" presStyleIdx="1" presStyleCnt="7">
        <dgm:presLayoutVars>
          <dgm:bulletEnabled val="1"/>
        </dgm:presLayoutVars>
      </dgm:prSet>
      <dgm:spPr/>
    </dgm:pt>
    <dgm:pt modelId="{4E333270-12B6-4EDA-AA73-13BD334295BF}" type="pres">
      <dgm:prSet presAssocID="{08A74B4F-0EDF-4464-A5D4-070411187B54}" presName="sibTrans" presStyleCnt="0"/>
      <dgm:spPr/>
    </dgm:pt>
    <dgm:pt modelId="{94AC986D-34B3-4E6B-8C0D-5F3706CCBCAE}" type="pres">
      <dgm:prSet presAssocID="{8DF127DE-9717-4469-8BF4-2FBB781909C7}" presName="textNode" presStyleLbl="node1" presStyleIdx="2" presStyleCnt="7">
        <dgm:presLayoutVars>
          <dgm:bulletEnabled val="1"/>
        </dgm:presLayoutVars>
      </dgm:prSet>
      <dgm:spPr/>
    </dgm:pt>
    <dgm:pt modelId="{51396617-CD34-441B-A3DC-C480148CBCAC}" type="pres">
      <dgm:prSet presAssocID="{E62EDAA0-C3A0-4C46-AC62-B1BCAE4665CF}" presName="sibTrans" presStyleCnt="0"/>
      <dgm:spPr/>
    </dgm:pt>
    <dgm:pt modelId="{FB024A2C-B459-4F95-96EB-E4A92E10E4A0}" type="pres">
      <dgm:prSet presAssocID="{AD79B71B-2D26-4AB2-A7D6-FF1F6002E10C}" presName="textNode" presStyleLbl="node1" presStyleIdx="3" presStyleCnt="7">
        <dgm:presLayoutVars>
          <dgm:bulletEnabled val="1"/>
        </dgm:presLayoutVars>
      </dgm:prSet>
      <dgm:spPr/>
    </dgm:pt>
    <dgm:pt modelId="{69F6F4B6-45C2-4CDB-9863-F5DE8C904EA3}" type="pres">
      <dgm:prSet presAssocID="{F4203752-597A-48E2-8A40-D6F072572E58}" presName="sibTrans" presStyleCnt="0"/>
      <dgm:spPr/>
    </dgm:pt>
    <dgm:pt modelId="{4AEF2951-2491-4793-A6AC-BB4785465274}" type="pres">
      <dgm:prSet presAssocID="{A87DDE29-A36B-458C-BCBA-AD6484ABC915}" presName="textNode" presStyleLbl="node1" presStyleIdx="4" presStyleCnt="7">
        <dgm:presLayoutVars>
          <dgm:bulletEnabled val="1"/>
        </dgm:presLayoutVars>
      </dgm:prSet>
      <dgm:spPr/>
    </dgm:pt>
    <dgm:pt modelId="{63DE422B-C0FD-4399-AED3-234414AA1C83}" type="pres">
      <dgm:prSet presAssocID="{90126808-0C0D-4B83-A933-FD1ADBBC0B66}" presName="sibTrans" presStyleCnt="0"/>
      <dgm:spPr/>
    </dgm:pt>
    <dgm:pt modelId="{77210627-9886-449A-85B1-0CC4732B872B}" type="pres">
      <dgm:prSet presAssocID="{AE034DB1-967E-4B5E-9F1C-D7750C95A1A5}" presName="textNode" presStyleLbl="node1" presStyleIdx="5" presStyleCnt="7">
        <dgm:presLayoutVars>
          <dgm:bulletEnabled val="1"/>
        </dgm:presLayoutVars>
      </dgm:prSet>
      <dgm:spPr/>
    </dgm:pt>
    <dgm:pt modelId="{C1D88C4D-CC6A-450D-A3D7-B32FA0035FE6}" type="pres">
      <dgm:prSet presAssocID="{62C3E9CA-BB05-4060-AB8F-1202C864A080}" presName="sibTrans" presStyleCnt="0"/>
      <dgm:spPr/>
    </dgm:pt>
    <dgm:pt modelId="{27C8995A-6A22-4468-B0E2-6FEBCD6C8C31}" type="pres">
      <dgm:prSet presAssocID="{D15E2960-675D-447A-9B50-7BB15EFFBF5A}" presName="textNode" presStyleLbl="node1" presStyleIdx="6" presStyleCnt="7">
        <dgm:presLayoutVars>
          <dgm:bulletEnabled val="1"/>
        </dgm:presLayoutVars>
      </dgm:prSet>
      <dgm:spPr/>
    </dgm:pt>
  </dgm:ptLst>
  <dgm:cxnLst>
    <dgm:cxn modelId="{273BB019-87B9-4B0B-A78B-48229E42F80D}" srcId="{5F1F7194-40DA-47F4-9580-B992A16B7B76}" destId="{A87DDE29-A36B-458C-BCBA-AD6484ABC915}" srcOrd="4" destOrd="0" parTransId="{F1945B2E-5E2C-4126-9CF1-C5F13FCDB4F8}" sibTransId="{90126808-0C0D-4B83-A933-FD1ADBBC0B66}"/>
    <dgm:cxn modelId="{1EA2A33E-D216-4E90-B872-0A85D3DBB924}" srcId="{5F1F7194-40DA-47F4-9580-B992A16B7B76}" destId="{D15E2960-675D-447A-9B50-7BB15EFFBF5A}" srcOrd="6" destOrd="0" parTransId="{B84F7579-0B72-4B6D-AA6D-BD7EAE917377}" sibTransId="{AB9086D2-A331-424B-A0E6-330FED71B52E}"/>
    <dgm:cxn modelId="{8134C543-ED50-4832-AF77-981538DBB719}" type="presOf" srcId="{8DF127DE-9717-4469-8BF4-2FBB781909C7}" destId="{94AC986D-34B3-4E6B-8C0D-5F3706CCBCAE}" srcOrd="0" destOrd="0" presId="urn:microsoft.com/office/officeart/2005/8/layout/hProcess9"/>
    <dgm:cxn modelId="{E182EC6A-3C7D-41E9-A1B8-FAA25AEFB115}" srcId="{5F1F7194-40DA-47F4-9580-B992A16B7B76}" destId="{AD79B71B-2D26-4AB2-A7D6-FF1F6002E10C}" srcOrd="3" destOrd="0" parTransId="{9F5A7DE7-3657-4F46-846F-498014526AA3}" sibTransId="{F4203752-597A-48E2-8A40-D6F072572E58}"/>
    <dgm:cxn modelId="{D7436B56-D215-4FBA-9596-CAD9BC690523}" srcId="{5F1F7194-40DA-47F4-9580-B992A16B7B76}" destId="{76C28933-D7DD-498E-A725-472B10C10D3F}" srcOrd="1" destOrd="0" parTransId="{BB8D1961-979E-41D1-9605-052353E4F9D6}" sibTransId="{08A74B4F-0EDF-4464-A5D4-070411187B54}"/>
    <dgm:cxn modelId="{01403777-0A68-4E76-9A10-A7E220C69741}" type="presOf" srcId="{AD79B71B-2D26-4AB2-A7D6-FF1F6002E10C}" destId="{FB024A2C-B459-4F95-96EB-E4A92E10E4A0}" srcOrd="0" destOrd="0" presId="urn:microsoft.com/office/officeart/2005/8/layout/hProcess9"/>
    <dgm:cxn modelId="{5BDE247B-25D9-40DA-8755-5AE9504218C3}" type="presOf" srcId="{A87DDE29-A36B-458C-BCBA-AD6484ABC915}" destId="{4AEF2951-2491-4793-A6AC-BB4785465274}" srcOrd="0" destOrd="0" presId="urn:microsoft.com/office/officeart/2005/8/layout/hProcess9"/>
    <dgm:cxn modelId="{16F6CC84-0741-4FD5-8DD3-2116D640F845}" srcId="{5F1F7194-40DA-47F4-9580-B992A16B7B76}" destId="{AE034DB1-967E-4B5E-9F1C-D7750C95A1A5}" srcOrd="5" destOrd="0" parTransId="{ED09927C-D1EA-4BF8-A445-1913C73B93DF}" sibTransId="{62C3E9CA-BB05-4060-AB8F-1202C864A080}"/>
    <dgm:cxn modelId="{D24D5F91-9B7F-480A-ADD9-29F97E5E03C4}" type="presOf" srcId="{5F1F7194-40DA-47F4-9580-B992A16B7B76}" destId="{A3188E56-7EE4-49CB-B463-B2701B9EE36E}" srcOrd="0" destOrd="0" presId="urn:microsoft.com/office/officeart/2005/8/layout/hProcess9"/>
    <dgm:cxn modelId="{CCE0B193-FD84-4369-98FF-69EBF0C254B3}" srcId="{5F1F7194-40DA-47F4-9580-B992A16B7B76}" destId="{8DF127DE-9717-4469-8BF4-2FBB781909C7}" srcOrd="2" destOrd="0" parTransId="{FA34ABC3-C9BE-4362-A497-C629C023DDDB}" sibTransId="{E62EDAA0-C3A0-4C46-AC62-B1BCAE4665CF}"/>
    <dgm:cxn modelId="{8B06A7CE-0197-4F0F-8041-6A8FB746AACF}" type="presOf" srcId="{AE034DB1-967E-4B5E-9F1C-D7750C95A1A5}" destId="{77210627-9886-449A-85B1-0CC4732B872B}" srcOrd="0" destOrd="0" presId="urn:microsoft.com/office/officeart/2005/8/layout/hProcess9"/>
    <dgm:cxn modelId="{846D5ED0-A61B-462C-90C2-421CE3C920E4}" srcId="{5F1F7194-40DA-47F4-9580-B992A16B7B76}" destId="{D99FCEFE-E5DB-480E-A84D-2BB9709C0506}" srcOrd="0" destOrd="0" parTransId="{EEE26AE2-7FDA-4F63-9FED-C79FD9BAEF82}" sibTransId="{8325D7F0-03CF-4170-B7C1-498607212611}"/>
    <dgm:cxn modelId="{6DDC35D4-B56F-4E14-AB7D-1E6140A94A65}" type="presOf" srcId="{D15E2960-675D-447A-9B50-7BB15EFFBF5A}" destId="{27C8995A-6A22-4468-B0E2-6FEBCD6C8C31}" srcOrd="0" destOrd="0" presId="urn:microsoft.com/office/officeart/2005/8/layout/hProcess9"/>
    <dgm:cxn modelId="{0B6868DC-CAFD-4D0D-8B67-C09051BDA537}" type="presOf" srcId="{D99FCEFE-E5DB-480E-A84D-2BB9709C0506}" destId="{3141D67D-B45C-4300-BCFB-9F09EBF7A830}" srcOrd="0" destOrd="0" presId="urn:microsoft.com/office/officeart/2005/8/layout/hProcess9"/>
    <dgm:cxn modelId="{75DEFBE7-F021-41E5-8A8F-042E81782FC3}" type="presOf" srcId="{76C28933-D7DD-498E-A725-472B10C10D3F}" destId="{9DA68C27-CDF9-42D8-A6D3-0E8F567F4EC3}" srcOrd="0" destOrd="0" presId="urn:microsoft.com/office/officeart/2005/8/layout/hProcess9"/>
    <dgm:cxn modelId="{005A51FB-55DA-4557-A603-A5B9A19A607C}" type="presParOf" srcId="{A3188E56-7EE4-49CB-B463-B2701B9EE36E}" destId="{D1983A15-8587-48BE-A7F9-618B80D144B9}" srcOrd="0" destOrd="0" presId="urn:microsoft.com/office/officeart/2005/8/layout/hProcess9"/>
    <dgm:cxn modelId="{FAE5D591-6A12-4068-85EC-CE12BA484AE0}" type="presParOf" srcId="{A3188E56-7EE4-49CB-B463-B2701B9EE36E}" destId="{BF396462-EEAC-44A6-9242-2D96CCA46B0A}" srcOrd="1" destOrd="0" presId="urn:microsoft.com/office/officeart/2005/8/layout/hProcess9"/>
    <dgm:cxn modelId="{47B0670C-C90B-4F17-8529-0EA80151736A}" type="presParOf" srcId="{BF396462-EEAC-44A6-9242-2D96CCA46B0A}" destId="{3141D67D-B45C-4300-BCFB-9F09EBF7A830}" srcOrd="0" destOrd="0" presId="urn:microsoft.com/office/officeart/2005/8/layout/hProcess9"/>
    <dgm:cxn modelId="{B7F3DA0A-48A4-48D4-832E-5956AFCB9250}" type="presParOf" srcId="{BF396462-EEAC-44A6-9242-2D96CCA46B0A}" destId="{61D343C5-21B3-44B1-AC5D-49523B3036FD}" srcOrd="1" destOrd="0" presId="urn:microsoft.com/office/officeart/2005/8/layout/hProcess9"/>
    <dgm:cxn modelId="{075CEFEB-451C-4B87-93E6-89FE731439D3}" type="presParOf" srcId="{BF396462-EEAC-44A6-9242-2D96CCA46B0A}" destId="{9DA68C27-CDF9-42D8-A6D3-0E8F567F4EC3}" srcOrd="2" destOrd="0" presId="urn:microsoft.com/office/officeart/2005/8/layout/hProcess9"/>
    <dgm:cxn modelId="{4FF7F8D6-605A-4AF9-8B79-5E7782E81741}" type="presParOf" srcId="{BF396462-EEAC-44A6-9242-2D96CCA46B0A}" destId="{4E333270-12B6-4EDA-AA73-13BD334295BF}" srcOrd="3" destOrd="0" presId="urn:microsoft.com/office/officeart/2005/8/layout/hProcess9"/>
    <dgm:cxn modelId="{AA4E1CFB-9DD8-49EB-B4DD-FA0B6366D51C}" type="presParOf" srcId="{BF396462-EEAC-44A6-9242-2D96CCA46B0A}" destId="{94AC986D-34B3-4E6B-8C0D-5F3706CCBCAE}" srcOrd="4" destOrd="0" presId="urn:microsoft.com/office/officeart/2005/8/layout/hProcess9"/>
    <dgm:cxn modelId="{C5B14BDD-7243-4E66-A11D-BAD3E4DA3654}" type="presParOf" srcId="{BF396462-EEAC-44A6-9242-2D96CCA46B0A}" destId="{51396617-CD34-441B-A3DC-C480148CBCAC}" srcOrd="5" destOrd="0" presId="urn:microsoft.com/office/officeart/2005/8/layout/hProcess9"/>
    <dgm:cxn modelId="{08F708C9-3E18-4E5F-AF2B-FC6B642E9A18}" type="presParOf" srcId="{BF396462-EEAC-44A6-9242-2D96CCA46B0A}" destId="{FB024A2C-B459-4F95-96EB-E4A92E10E4A0}" srcOrd="6" destOrd="0" presId="urn:microsoft.com/office/officeart/2005/8/layout/hProcess9"/>
    <dgm:cxn modelId="{3E08D83D-B270-4E41-B442-C6347EAC682D}" type="presParOf" srcId="{BF396462-EEAC-44A6-9242-2D96CCA46B0A}" destId="{69F6F4B6-45C2-4CDB-9863-F5DE8C904EA3}" srcOrd="7" destOrd="0" presId="urn:microsoft.com/office/officeart/2005/8/layout/hProcess9"/>
    <dgm:cxn modelId="{66682D1D-1BFF-400C-83A7-10D8F4E96930}" type="presParOf" srcId="{BF396462-EEAC-44A6-9242-2D96CCA46B0A}" destId="{4AEF2951-2491-4793-A6AC-BB4785465274}" srcOrd="8" destOrd="0" presId="urn:microsoft.com/office/officeart/2005/8/layout/hProcess9"/>
    <dgm:cxn modelId="{9E382F8A-9F73-4BAD-8E28-3814C170C5FF}" type="presParOf" srcId="{BF396462-EEAC-44A6-9242-2D96CCA46B0A}" destId="{63DE422B-C0FD-4399-AED3-234414AA1C83}" srcOrd="9" destOrd="0" presId="urn:microsoft.com/office/officeart/2005/8/layout/hProcess9"/>
    <dgm:cxn modelId="{EC3028CB-4E31-4856-82DA-5E242D9359BD}" type="presParOf" srcId="{BF396462-EEAC-44A6-9242-2D96CCA46B0A}" destId="{77210627-9886-449A-85B1-0CC4732B872B}" srcOrd="10" destOrd="0" presId="urn:microsoft.com/office/officeart/2005/8/layout/hProcess9"/>
    <dgm:cxn modelId="{29575831-296B-41CE-82A6-698645645B8E}" type="presParOf" srcId="{BF396462-EEAC-44A6-9242-2D96CCA46B0A}" destId="{C1D88C4D-CC6A-450D-A3D7-B32FA0035FE6}" srcOrd="11" destOrd="0" presId="urn:microsoft.com/office/officeart/2005/8/layout/hProcess9"/>
    <dgm:cxn modelId="{B8934054-06F0-4F58-83B6-A8A7E4049463}" type="presParOf" srcId="{BF396462-EEAC-44A6-9242-2D96CCA46B0A}" destId="{27C8995A-6A22-4468-B0E2-6FEBCD6C8C31}"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B4CB96-E61F-44C5-95CE-45963241FAD1}"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9F5CAA66-0902-4AB0-92D3-5AD7FF8769B8}">
      <dgm:prSet custT="1"/>
      <dgm:spPr/>
      <dgm:t>
        <a:bodyPr/>
        <a:lstStyle/>
        <a:p>
          <a:pPr rtl="0"/>
          <a:r>
            <a:rPr lang="en-US" sz="1600" b="1" i="0" u="sng" dirty="0"/>
            <a:t>Convenience</a:t>
          </a:r>
          <a:r>
            <a:rPr lang="en-US" sz="800" b="0" i="0" dirty="0"/>
            <a:t> </a:t>
          </a:r>
          <a:endParaRPr lang="en-IN" sz="800" dirty="0"/>
        </a:p>
      </dgm:t>
    </dgm:pt>
    <dgm:pt modelId="{4949FE52-FF57-4BE8-8FD8-F4FF3F43AF07}" type="parTrans" cxnId="{E6DDA3DF-60D7-4367-A165-A6DF6FEE7D94}">
      <dgm:prSet/>
      <dgm:spPr/>
      <dgm:t>
        <a:bodyPr/>
        <a:lstStyle/>
        <a:p>
          <a:endParaRPr lang="en-IN"/>
        </a:p>
      </dgm:t>
    </dgm:pt>
    <dgm:pt modelId="{D097F22F-60DA-4EB9-B470-BA927D3873FB}" type="sibTrans" cxnId="{E6DDA3DF-60D7-4367-A165-A6DF6FEE7D94}">
      <dgm:prSet/>
      <dgm:spPr/>
      <dgm:t>
        <a:bodyPr/>
        <a:lstStyle/>
        <a:p>
          <a:endParaRPr lang="en-IN"/>
        </a:p>
      </dgm:t>
    </dgm:pt>
    <dgm:pt modelId="{7E257A30-3773-4C6B-940D-E7C5FB0A9791}">
      <dgm:prSet/>
      <dgm:spPr/>
      <dgm:t>
        <a:bodyPr/>
        <a:lstStyle/>
        <a:p>
          <a:pPr rtl="0"/>
          <a:r>
            <a:rPr lang="en-US" b="1" i="0" u="sng" dirty="0"/>
            <a:t>Increased selection</a:t>
          </a:r>
          <a:r>
            <a:rPr lang="en-US" b="0" i="0" dirty="0"/>
            <a:t> </a:t>
          </a:r>
          <a:endParaRPr lang="en-IN" dirty="0"/>
        </a:p>
      </dgm:t>
    </dgm:pt>
    <dgm:pt modelId="{1C16EB43-B2F6-4A11-B9CC-7F4D5FCB7A21}" type="parTrans" cxnId="{EDEBD103-331C-4058-AD5C-74E3270EA52C}">
      <dgm:prSet/>
      <dgm:spPr/>
      <dgm:t>
        <a:bodyPr/>
        <a:lstStyle/>
        <a:p>
          <a:endParaRPr lang="en-IN"/>
        </a:p>
      </dgm:t>
    </dgm:pt>
    <dgm:pt modelId="{3DDA5414-2D3D-468F-96CF-9FAF9A92592D}" type="sibTrans" cxnId="{EDEBD103-331C-4058-AD5C-74E3270EA52C}">
      <dgm:prSet/>
      <dgm:spPr/>
      <dgm:t>
        <a:bodyPr/>
        <a:lstStyle/>
        <a:p>
          <a:endParaRPr lang="en-IN"/>
        </a:p>
      </dgm:t>
    </dgm:pt>
    <dgm:pt modelId="{7393938B-ACB1-4612-A77D-66AD2232ADC2}">
      <dgm:prSet/>
      <dgm:spPr/>
      <dgm:t>
        <a:bodyPr/>
        <a:lstStyle/>
        <a:p>
          <a:pPr rtl="0"/>
          <a:r>
            <a:rPr lang="en-US" b="1" i="0" u="sng"/>
            <a:t>Potentially lower start-up costs</a:t>
          </a:r>
          <a:r>
            <a:rPr lang="en-US" b="0" i="0"/>
            <a:t> </a:t>
          </a:r>
          <a:endParaRPr lang="en-IN"/>
        </a:p>
      </dgm:t>
    </dgm:pt>
    <dgm:pt modelId="{D7C2A7BA-4CE3-458C-A0FD-D55E86FA083C}" type="parTrans" cxnId="{1C07D12E-5CEA-44D4-80CE-43E3842AD8F4}">
      <dgm:prSet/>
      <dgm:spPr/>
      <dgm:t>
        <a:bodyPr/>
        <a:lstStyle/>
        <a:p>
          <a:endParaRPr lang="en-IN"/>
        </a:p>
      </dgm:t>
    </dgm:pt>
    <dgm:pt modelId="{A24BEE48-FD13-4010-BFD4-701A80F0220F}" type="sibTrans" cxnId="{1C07D12E-5CEA-44D4-80CE-43E3842AD8F4}">
      <dgm:prSet/>
      <dgm:spPr/>
      <dgm:t>
        <a:bodyPr/>
        <a:lstStyle/>
        <a:p>
          <a:endParaRPr lang="en-IN"/>
        </a:p>
      </dgm:t>
    </dgm:pt>
    <dgm:pt modelId="{BD73C44E-A4A4-4010-9684-441606D007ED}">
      <dgm:prSet custT="1"/>
      <dgm:spPr/>
      <dgm:t>
        <a:bodyPr/>
        <a:lstStyle/>
        <a:p>
          <a:pPr rtl="0"/>
          <a:r>
            <a:rPr lang="en-US" sz="1600" b="1" i="0" u="sng" dirty="0"/>
            <a:t>International sales</a:t>
          </a:r>
          <a:endParaRPr lang="en-IN" sz="1600" dirty="0"/>
        </a:p>
      </dgm:t>
    </dgm:pt>
    <dgm:pt modelId="{F8970815-E176-43A0-8BA4-5D5C14E4D4FB}" type="parTrans" cxnId="{115A4006-AE6B-4922-9878-EDCD53D9EE5E}">
      <dgm:prSet/>
      <dgm:spPr/>
      <dgm:t>
        <a:bodyPr/>
        <a:lstStyle/>
        <a:p>
          <a:endParaRPr lang="en-IN"/>
        </a:p>
      </dgm:t>
    </dgm:pt>
    <dgm:pt modelId="{1E5B5523-3C10-40C3-A35B-245CF28AA162}" type="sibTrans" cxnId="{115A4006-AE6B-4922-9878-EDCD53D9EE5E}">
      <dgm:prSet/>
      <dgm:spPr/>
      <dgm:t>
        <a:bodyPr/>
        <a:lstStyle/>
        <a:p>
          <a:endParaRPr lang="en-IN"/>
        </a:p>
      </dgm:t>
    </dgm:pt>
    <dgm:pt modelId="{777ED692-3BE1-4EB6-A05D-6D405EC4BD25}">
      <dgm:prSet custT="1"/>
      <dgm:spPr/>
      <dgm:t>
        <a:bodyPr/>
        <a:lstStyle/>
        <a:p>
          <a:pPr rtl="0"/>
          <a:r>
            <a:rPr lang="en-US" sz="1600" b="1" i="0" u="sng" dirty="0"/>
            <a:t>Opportunity to collect valuable data</a:t>
          </a:r>
          <a:endParaRPr lang="en-IN" sz="1600" dirty="0"/>
        </a:p>
      </dgm:t>
    </dgm:pt>
    <dgm:pt modelId="{FC9CF066-A7BA-4F92-B515-A02DECE2FC16}" type="parTrans" cxnId="{03C7B5AA-1044-438B-89C2-6C5E5DA722C7}">
      <dgm:prSet/>
      <dgm:spPr/>
      <dgm:t>
        <a:bodyPr/>
        <a:lstStyle/>
        <a:p>
          <a:endParaRPr lang="en-IN"/>
        </a:p>
      </dgm:t>
    </dgm:pt>
    <dgm:pt modelId="{8158E6BC-2CD5-4C3F-98F4-D3F039077577}" type="sibTrans" cxnId="{03C7B5AA-1044-438B-89C2-6C5E5DA722C7}">
      <dgm:prSet/>
      <dgm:spPr/>
      <dgm:t>
        <a:bodyPr/>
        <a:lstStyle/>
        <a:p>
          <a:endParaRPr lang="en-IN"/>
        </a:p>
      </dgm:t>
    </dgm:pt>
    <dgm:pt modelId="{74EA7731-31FD-4352-9CA1-301B3EEF6061}" type="pres">
      <dgm:prSet presAssocID="{5BB4CB96-E61F-44C5-95CE-45963241FAD1}" presName="composite" presStyleCnt="0">
        <dgm:presLayoutVars>
          <dgm:chMax val="5"/>
          <dgm:dir/>
          <dgm:animLvl val="ctr"/>
          <dgm:resizeHandles val="exact"/>
        </dgm:presLayoutVars>
      </dgm:prSet>
      <dgm:spPr/>
    </dgm:pt>
    <dgm:pt modelId="{7E51D26D-3744-46C6-B470-C62272815A3C}" type="pres">
      <dgm:prSet presAssocID="{5BB4CB96-E61F-44C5-95CE-45963241FAD1}" presName="cycle" presStyleCnt="0"/>
      <dgm:spPr/>
    </dgm:pt>
    <dgm:pt modelId="{418A9770-A2EB-460C-9B56-403F1452D331}" type="pres">
      <dgm:prSet presAssocID="{5BB4CB96-E61F-44C5-95CE-45963241FAD1}" presName="centerShape" presStyleCnt="0"/>
      <dgm:spPr/>
    </dgm:pt>
    <dgm:pt modelId="{72FE510C-2E02-45CE-AFBA-F6D5BAD27DCE}" type="pres">
      <dgm:prSet presAssocID="{5BB4CB96-E61F-44C5-95CE-45963241FAD1}" presName="connSite" presStyleLbl="node1" presStyleIdx="0" presStyleCnt="6"/>
      <dgm:spPr/>
    </dgm:pt>
    <dgm:pt modelId="{6176619F-CD39-47A4-A487-E4B1B6859C34}" type="pres">
      <dgm:prSet presAssocID="{5BB4CB96-E61F-44C5-95CE-45963241FAD1}" presName="visible" presStyleLbl="node1" presStyleIdx="0" presStyleCnt="6" custScaleX="124723" custScaleY="125328"/>
      <dgm:spPr>
        <a:blipFill>
          <a:blip xmlns:r="http://schemas.openxmlformats.org/officeDocument/2006/relationships" r:embed="rId1">
            <a:extLst>
              <a:ext uri="{28A0092B-C50C-407E-A947-70E740481C1C}">
                <a14:useLocalDpi xmlns:a14="http://schemas.microsoft.com/office/drawing/2010/main" val="0"/>
              </a:ext>
            </a:extLst>
          </a:blip>
          <a:srcRect/>
          <a:stretch>
            <a:fillRect l="-37000" r="-37000"/>
          </a:stretch>
        </a:blipFill>
      </dgm:spPr>
    </dgm:pt>
    <dgm:pt modelId="{FD505EA6-DB0D-459D-96FA-726CC2EE0071}" type="pres">
      <dgm:prSet presAssocID="{4949FE52-FF57-4BE8-8FD8-F4FF3F43AF07}" presName="Name25" presStyleLbl="parChTrans1D1" presStyleIdx="0" presStyleCnt="5" custScaleX="2000000" custScaleY="125328"/>
      <dgm:spPr/>
    </dgm:pt>
    <dgm:pt modelId="{FB185C3C-3AD8-445B-8B21-F4C514FD24CC}" type="pres">
      <dgm:prSet presAssocID="{9F5CAA66-0902-4AB0-92D3-5AD7FF8769B8}" presName="node" presStyleCnt="0"/>
      <dgm:spPr/>
    </dgm:pt>
    <dgm:pt modelId="{3854F55E-CB7C-44AA-8E8A-6CB4FD427E70}" type="pres">
      <dgm:prSet presAssocID="{9F5CAA66-0902-4AB0-92D3-5AD7FF8769B8}" presName="parentNode" presStyleLbl="node1" presStyleIdx="1" presStyleCnt="6" custScaleX="253551" custScaleY="125328" custLinFactNeighborX="-75089" custLinFactNeighborY="12515">
        <dgm:presLayoutVars>
          <dgm:chMax val="1"/>
          <dgm:bulletEnabled val="1"/>
        </dgm:presLayoutVars>
      </dgm:prSet>
      <dgm:spPr/>
    </dgm:pt>
    <dgm:pt modelId="{90B218F6-50CF-4FA7-ADB2-ECC83607DE0B}" type="pres">
      <dgm:prSet presAssocID="{9F5CAA66-0902-4AB0-92D3-5AD7FF8769B8}" presName="childNode" presStyleLbl="revTx" presStyleIdx="0" presStyleCnt="0">
        <dgm:presLayoutVars>
          <dgm:bulletEnabled val="1"/>
        </dgm:presLayoutVars>
      </dgm:prSet>
      <dgm:spPr/>
    </dgm:pt>
    <dgm:pt modelId="{98A27037-50D2-4816-8237-CB3CD9820C28}" type="pres">
      <dgm:prSet presAssocID="{1C16EB43-B2F6-4A11-B9CC-7F4D5FCB7A21}" presName="Name25" presStyleLbl="parChTrans1D1" presStyleIdx="1" presStyleCnt="5" custScaleX="2000000" custScaleY="125328"/>
      <dgm:spPr/>
    </dgm:pt>
    <dgm:pt modelId="{422D8185-3D05-4E4A-9F3C-4607FFE2BD9C}" type="pres">
      <dgm:prSet presAssocID="{7E257A30-3773-4C6B-940D-E7C5FB0A9791}" presName="node" presStyleCnt="0"/>
      <dgm:spPr/>
    </dgm:pt>
    <dgm:pt modelId="{4D963A2B-F8C5-46D8-B032-86AE5959CD27}" type="pres">
      <dgm:prSet presAssocID="{7E257A30-3773-4C6B-940D-E7C5FB0A9791}" presName="parentNode" presStyleLbl="node1" presStyleIdx="2" presStyleCnt="6" custScaleX="255646" custScaleY="125328" custLinFactNeighborX="14278" custLinFactNeighborY="857">
        <dgm:presLayoutVars>
          <dgm:chMax val="1"/>
          <dgm:bulletEnabled val="1"/>
        </dgm:presLayoutVars>
      </dgm:prSet>
      <dgm:spPr/>
    </dgm:pt>
    <dgm:pt modelId="{72B79F6D-FFBF-4CE4-8690-7647813005E0}" type="pres">
      <dgm:prSet presAssocID="{7E257A30-3773-4C6B-940D-E7C5FB0A9791}" presName="childNode" presStyleLbl="revTx" presStyleIdx="0" presStyleCnt="0">
        <dgm:presLayoutVars>
          <dgm:bulletEnabled val="1"/>
        </dgm:presLayoutVars>
      </dgm:prSet>
      <dgm:spPr/>
    </dgm:pt>
    <dgm:pt modelId="{D6CBB6CA-5058-4133-9F5D-3FDFEF029E0B}" type="pres">
      <dgm:prSet presAssocID="{D7C2A7BA-4CE3-458C-A0FD-D55E86FA083C}" presName="Name25" presStyleLbl="parChTrans1D1" presStyleIdx="2" presStyleCnt="5" custScaleX="2000000" custScaleY="125328"/>
      <dgm:spPr/>
    </dgm:pt>
    <dgm:pt modelId="{2A23D5EF-32CF-451B-A937-BCB9BC98EDAB}" type="pres">
      <dgm:prSet presAssocID="{7393938B-ACB1-4612-A77D-66AD2232ADC2}" presName="node" presStyleCnt="0"/>
      <dgm:spPr/>
    </dgm:pt>
    <dgm:pt modelId="{A05A7301-1B90-431A-ABD0-AD0F0A4E9B35}" type="pres">
      <dgm:prSet presAssocID="{7393938B-ACB1-4612-A77D-66AD2232ADC2}" presName="parentNode" presStyleLbl="node1" presStyleIdx="3" presStyleCnt="6" custScaleX="238691" custScaleY="125328">
        <dgm:presLayoutVars>
          <dgm:chMax val="1"/>
          <dgm:bulletEnabled val="1"/>
        </dgm:presLayoutVars>
      </dgm:prSet>
      <dgm:spPr/>
    </dgm:pt>
    <dgm:pt modelId="{BB24233E-F2A9-426A-AA19-20E8742D15FD}" type="pres">
      <dgm:prSet presAssocID="{7393938B-ACB1-4612-A77D-66AD2232ADC2}" presName="childNode" presStyleLbl="revTx" presStyleIdx="0" presStyleCnt="0">
        <dgm:presLayoutVars>
          <dgm:bulletEnabled val="1"/>
        </dgm:presLayoutVars>
      </dgm:prSet>
      <dgm:spPr/>
    </dgm:pt>
    <dgm:pt modelId="{105496D1-4EC6-475F-8138-3BDDAF93848D}" type="pres">
      <dgm:prSet presAssocID="{F8970815-E176-43A0-8BA4-5D5C14E4D4FB}" presName="Name25" presStyleLbl="parChTrans1D1" presStyleIdx="3" presStyleCnt="5" custScaleX="2000000" custScaleY="125328"/>
      <dgm:spPr/>
    </dgm:pt>
    <dgm:pt modelId="{299F9AD8-22CB-4C13-9A4C-9454033CA161}" type="pres">
      <dgm:prSet presAssocID="{BD73C44E-A4A4-4010-9684-441606D007ED}" presName="node" presStyleCnt="0"/>
      <dgm:spPr/>
    </dgm:pt>
    <dgm:pt modelId="{1B9975AD-4F33-4A55-BB99-EC46EB60E571}" type="pres">
      <dgm:prSet presAssocID="{BD73C44E-A4A4-4010-9684-441606D007ED}" presName="parentNode" presStyleLbl="node1" presStyleIdx="4" presStyleCnt="6" custScaleX="259324" custScaleY="125328" custLinFactNeighborX="48051" custLinFactNeighborY="-890">
        <dgm:presLayoutVars>
          <dgm:chMax val="1"/>
          <dgm:bulletEnabled val="1"/>
        </dgm:presLayoutVars>
      </dgm:prSet>
      <dgm:spPr/>
    </dgm:pt>
    <dgm:pt modelId="{0ED25517-5FB4-4FFA-889E-6E317E007512}" type="pres">
      <dgm:prSet presAssocID="{BD73C44E-A4A4-4010-9684-441606D007ED}" presName="childNode" presStyleLbl="revTx" presStyleIdx="0" presStyleCnt="0">
        <dgm:presLayoutVars>
          <dgm:bulletEnabled val="1"/>
        </dgm:presLayoutVars>
      </dgm:prSet>
      <dgm:spPr/>
    </dgm:pt>
    <dgm:pt modelId="{EFD7D71B-74C1-4582-821E-D91BE8672D4F}" type="pres">
      <dgm:prSet presAssocID="{FC9CF066-A7BA-4F92-B515-A02DECE2FC16}" presName="Name25" presStyleLbl="parChTrans1D1" presStyleIdx="4" presStyleCnt="5" custScaleX="2000000" custScaleY="125328"/>
      <dgm:spPr/>
    </dgm:pt>
    <dgm:pt modelId="{561BBB9A-7219-42BE-99CF-A4A93B374290}" type="pres">
      <dgm:prSet presAssocID="{777ED692-3BE1-4EB6-A05D-6D405EC4BD25}" presName="node" presStyleCnt="0"/>
      <dgm:spPr/>
    </dgm:pt>
    <dgm:pt modelId="{CE9800BD-F1FF-4BC7-A03A-2FA33C1DED5D}" type="pres">
      <dgm:prSet presAssocID="{777ED692-3BE1-4EB6-A05D-6D405EC4BD25}" presName="parentNode" presStyleLbl="node1" presStyleIdx="5" presStyleCnt="6" custScaleX="264308" custScaleY="125328" custLinFactNeighborX="-66150" custLinFactNeighborY="-7151">
        <dgm:presLayoutVars>
          <dgm:chMax val="1"/>
          <dgm:bulletEnabled val="1"/>
        </dgm:presLayoutVars>
      </dgm:prSet>
      <dgm:spPr/>
    </dgm:pt>
    <dgm:pt modelId="{6E599786-1C9E-44CC-929C-807229B1DA0E}" type="pres">
      <dgm:prSet presAssocID="{777ED692-3BE1-4EB6-A05D-6D405EC4BD25}" presName="childNode" presStyleLbl="revTx" presStyleIdx="0" presStyleCnt="0">
        <dgm:presLayoutVars>
          <dgm:bulletEnabled val="1"/>
        </dgm:presLayoutVars>
      </dgm:prSet>
      <dgm:spPr/>
    </dgm:pt>
  </dgm:ptLst>
  <dgm:cxnLst>
    <dgm:cxn modelId="{EDEBD103-331C-4058-AD5C-74E3270EA52C}" srcId="{5BB4CB96-E61F-44C5-95CE-45963241FAD1}" destId="{7E257A30-3773-4C6B-940D-E7C5FB0A9791}" srcOrd="1" destOrd="0" parTransId="{1C16EB43-B2F6-4A11-B9CC-7F4D5FCB7A21}" sibTransId="{3DDA5414-2D3D-468F-96CF-9FAF9A92592D}"/>
    <dgm:cxn modelId="{115A4006-AE6B-4922-9878-EDCD53D9EE5E}" srcId="{5BB4CB96-E61F-44C5-95CE-45963241FAD1}" destId="{BD73C44E-A4A4-4010-9684-441606D007ED}" srcOrd="3" destOrd="0" parTransId="{F8970815-E176-43A0-8BA4-5D5C14E4D4FB}" sibTransId="{1E5B5523-3C10-40C3-A35B-245CF28AA162}"/>
    <dgm:cxn modelId="{67519C09-3619-4B27-88F7-29392994CD5F}" type="presOf" srcId="{FC9CF066-A7BA-4F92-B515-A02DECE2FC16}" destId="{EFD7D71B-74C1-4582-821E-D91BE8672D4F}" srcOrd="0" destOrd="0" presId="urn:microsoft.com/office/officeart/2005/8/layout/radial2"/>
    <dgm:cxn modelId="{51F6AE21-F0D7-49AC-9812-992137DFD15A}" type="presOf" srcId="{777ED692-3BE1-4EB6-A05D-6D405EC4BD25}" destId="{CE9800BD-F1FF-4BC7-A03A-2FA33C1DED5D}" srcOrd="0" destOrd="0" presId="urn:microsoft.com/office/officeart/2005/8/layout/radial2"/>
    <dgm:cxn modelId="{1C07D12E-5CEA-44D4-80CE-43E3842AD8F4}" srcId="{5BB4CB96-E61F-44C5-95CE-45963241FAD1}" destId="{7393938B-ACB1-4612-A77D-66AD2232ADC2}" srcOrd="2" destOrd="0" parTransId="{D7C2A7BA-4CE3-458C-A0FD-D55E86FA083C}" sibTransId="{A24BEE48-FD13-4010-BFD4-701A80F0220F}"/>
    <dgm:cxn modelId="{3E3EFF76-ED3F-47FB-829F-FACE211EB699}" type="presOf" srcId="{F8970815-E176-43A0-8BA4-5D5C14E4D4FB}" destId="{105496D1-4EC6-475F-8138-3BDDAF93848D}" srcOrd="0" destOrd="0" presId="urn:microsoft.com/office/officeart/2005/8/layout/radial2"/>
    <dgm:cxn modelId="{BAF2A47A-88FB-451E-9C44-CFED783EB0D1}" type="presOf" srcId="{1C16EB43-B2F6-4A11-B9CC-7F4D5FCB7A21}" destId="{98A27037-50D2-4816-8237-CB3CD9820C28}" srcOrd="0" destOrd="0" presId="urn:microsoft.com/office/officeart/2005/8/layout/radial2"/>
    <dgm:cxn modelId="{E16A1D9D-2ED4-4AFA-9B15-A1DFAC02BC4E}" type="presOf" srcId="{5BB4CB96-E61F-44C5-95CE-45963241FAD1}" destId="{74EA7731-31FD-4352-9CA1-301B3EEF6061}" srcOrd="0" destOrd="0" presId="urn:microsoft.com/office/officeart/2005/8/layout/radial2"/>
    <dgm:cxn modelId="{E4A0C9A8-70C5-40BE-8731-98F1AFB5AABB}" type="presOf" srcId="{7E257A30-3773-4C6B-940D-E7C5FB0A9791}" destId="{4D963A2B-F8C5-46D8-B032-86AE5959CD27}" srcOrd="0" destOrd="0" presId="urn:microsoft.com/office/officeart/2005/8/layout/radial2"/>
    <dgm:cxn modelId="{03C7B5AA-1044-438B-89C2-6C5E5DA722C7}" srcId="{5BB4CB96-E61F-44C5-95CE-45963241FAD1}" destId="{777ED692-3BE1-4EB6-A05D-6D405EC4BD25}" srcOrd="4" destOrd="0" parTransId="{FC9CF066-A7BA-4F92-B515-A02DECE2FC16}" sibTransId="{8158E6BC-2CD5-4C3F-98F4-D3F039077577}"/>
    <dgm:cxn modelId="{B5CD85CE-0805-4B3F-8172-4173FE1CF6D6}" type="presOf" srcId="{4949FE52-FF57-4BE8-8FD8-F4FF3F43AF07}" destId="{FD505EA6-DB0D-459D-96FA-726CC2EE0071}" srcOrd="0" destOrd="0" presId="urn:microsoft.com/office/officeart/2005/8/layout/radial2"/>
    <dgm:cxn modelId="{9EE6A8CF-AA70-44E3-BBE9-6632D38E4ADF}" type="presOf" srcId="{BD73C44E-A4A4-4010-9684-441606D007ED}" destId="{1B9975AD-4F33-4A55-BB99-EC46EB60E571}" srcOrd="0" destOrd="0" presId="urn:microsoft.com/office/officeart/2005/8/layout/radial2"/>
    <dgm:cxn modelId="{A8C000DA-086A-4AA3-8213-BE3517753A18}" type="presOf" srcId="{7393938B-ACB1-4612-A77D-66AD2232ADC2}" destId="{A05A7301-1B90-431A-ABD0-AD0F0A4E9B35}" srcOrd="0" destOrd="0" presId="urn:microsoft.com/office/officeart/2005/8/layout/radial2"/>
    <dgm:cxn modelId="{54448EDA-8FE3-4E2B-8488-C6FCBF1F4305}" type="presOf" srcId="{D7C2A7BA-4CE3-458C-A0FD-D55E86FA083C}" destId="{D6CBB6CA-5058-4133-9F5D-3FDFEF029E0B}" srcOrd="0" destOrd="0" presId="urn:microsoft.com/office/officeart/2005/8/layout/radial2"/>
    <dgm:cxn modelId="{E6DDA3DF-60D7-4367-A165-A6DF6FEE7D94}" srcId="{5BB4CB96-E61F-44C5-95CE-45963241FAD1}" destId="{9F5CAA66-0902-4AB0-92D3-5AD7FF8769B8}" srcOrd="0" destOrd="0" parTransId="{4949FE52-FF57-4BE8-8FD8-F4FF3F43AF07}" sibTransId="{D097F22F-60DA-4EB9-B470-BA927D3873FB}"/>
    <dgm:cxn modelId="{259222FC-8E40-422D-8044-D7A7E7F8DE6D}" type="presOf" srcId="{9F5CAA66-0902-4AB0-92D3-5AD7FF8769B8}" destId="{3854F55E-CB7C-44AA-8E8A-6CB4FD427E70}" srcOrd="0" destOrd="0" presId="urn:microsoft.com/office/officeart/2005/8/layout/radial2"/>
    <dgm:cxn modelId="{70D881F3-9771-48B5-AA8F-64EDFB42C4B5}" type="presParOf" srcId="{74EA7731-31FD-4352-9CA1-301B3EEF6061}" destId="{7E51D26D-3744-46C6-B470-C62272815A3C}" srcOrd="0" destOrd="0" presId="urn:microsoft.com/office/officeart/2005/8/layout/radial2"/>
    <dgm:cxn modelId="{F7F9A90D-F209-4E30-A87A-8F1958DAA18D}" type="presParOf" srcId="{7E51D26D-3744-46C6-B470-C62272815A3C}" destId="{418A9770-A2EB-460C-9B56-403F1452D331}" srcOrd="0" destOrd="0" presId="urn:microsoft.com/office/officeart/2005/8/layout/radial2"/>
    <dgm:cxn modelId="{BE261851-9D35-4F16-BB3D-E2DA16A9B468}" type="presParOf" srcId="{418A9770-A2EB-460C-9B56-403F1452D331}" destId="{72FE510C-2E02-45CE-AFBA-F6D5BAD27DCE}" srcOrd="0" destOrd="0" presId="urn:microsoft.com/office/officeart/2005/8/layout/radial2"/>
    <dgm:cxn modelId="{096D2731-1337-45D9-AB5F-B8249C99FAD2}" type="presParOf" srcId="{418A9770-A2EB-460C-9B56-403F1452D331}" destId="{6176619F-CD39-47A4-A487-E4B1B6859C34}" srcOrd="1" destOrd="0" presId="urn:microsoft.com/office/officeart/2005/8/layout/radial2"/>
    <dgm:cxn modelId="{97B2EA26-B538-46BB-B63B-C46A90CEE781}" type="presParOf" srcId="{7E51D26D-3744-46C6-B470-C62272815A3C}" destId="{FD505EA6-DB0D-459D-96FA-726CC2EE0071}" srcOrd="1" destOrd="0" presId="urn:microsoft.com/office/officeart/2005/8/layout/radial2"/>
    <dgm:cxn modelId="{3B532FDE-240E-4FDD-B522-41B30A570D80}" type="presParOf" srcId="{7E51D26D-3744-46C6-B470-C62272815A3C}" destId="{FB185C3C-3AD8-445B-8B21-F4C514FD24CC}" srcOrd="2" destOrd="0" presId="urn:microsoft.com/office/officeart/2005/8/layout/radial2"/>
    <dgm:cxn modelId="{7904B02F-F214-4577-8102-A47D93E391C0}" type="presParOf" srcId="{FB185C3C-3AD8-445B-8B21-F4C514FD24CC}" destId="{3854F55E-CB7C-44AA-8E8A-6CB4FD427E70}" srcOrd="0" destOrd="0" presId="urn:microsoft.com/office/officeart/2005/8/layout/radial2"/>
    <dgm:cxn modelId="{58EDF396-9954-46C1-8A0A-9FD8C6925021}" type="presParOf" srcId="{FB185C3C-3AD8-445B-8B21-F4C514FD24CC}" destId="{90B218F6-50CF-4FA7-ADB2-ECC83607DE0B}" srcOrd="1" destOrd="0" presId="urn:microsoft.com/office/officeart/2005/8/layout/radial2"/>
    <dgm:cxn modelId="{52742BD7-6B42-4015-AF6E-A037E83ACD7D}" type="presParOf" srcId="{7E51D26D-3744-46C6-B470-C62272815A3C}" destId="{98A27037-50D2-4816-8237-CB3CD9820C28}" srcOrd="3" destOrd="0" presId="urn:microsoft.com/office/officeart/2005/8/layout/radial2"/>
    <dgm:cxn modelId="{1EA6035B-443D-4FD1-B6D9-768728BD2301}" type="presParOf" srcId="{7E51D26D-3744-46C6-B470-C62272815A3C}" destId="{422D8185-3D05-4E4A-9F3C-4607FFE2BD9C}" srcOrd="4" destOrd="0" presId="urn:microsoft.com/office/officeart/2005/8/layout/radial2"/>
    <dgm:cxn modelId="{1E50FB6C-8EB8-42F2-9B86-316E83B630CA}" type="presParOf" srcId="{422D8185-3D05-4E4A-9F3C-4607FFE2BD9C}" destId="{4D963A2B-F8C5-46D8-B032-86AE5959CD27}" srcOrd="0" destOrd="0" presId="urn:microsoft.com/office/officeart/2005/8/layout/radial2"/>
    <dgm:cxn modelId="{7569099A-AC04-49BB-B6E3-1A93ACDD5CD0}" type="presParOf" srcId="{422D8185-3D05-4E4A-9F3C-4607FFE2BD9C}" destId="{72B79F6D-FFBF-4CE4-8690-7647813005E0}" srcOrd="1" destOrd="0" presId="urn:microsoft.com/office/officeart/2005/8/layout/radial2"/>
    <dgm:cxn modelId="{FA7795F7-5044-4310-A13F-E8C3FC4D2715}" type="presParOf" srcId="{7E51D26D-3744-46C6-B470-C62272815A3C}" destId="{D6CBB6CA-5058-4133-9F5D-3FDFEF029E0B}" srcOrd="5" destOrd="0" presId="urn:microsoft.com/office/officeart/2005/8/layout/radial2"/>
    <dgm:cxn modelId="{8811A3B0-7C12-427D-AECE-0C14E1EF920D}" type="presParOf" srcId="{7E51D26D-3744-46C6-B470-C62272815A3C}" destId="{2A23D5EF-32CF-451B-A937-BCB9BC98EDAB}" srcOrd="6" destOrd="0" presId="urn:microsoft.com/office/officeart/2005/8/layout/radial2"/>
    <dgm:cxn modelId="{7920A285-5D90-4BDE-A7E9-3A17CC828E96}" type="presParOf" srcId="{2A23D5EF-32CF-451B-A937-BCB9BC98EDAB}" destId="{A05A7301-1B90-431A-ABD0-AD0F0A4E9B35}" srcOrd="0" destOrd="0" presId="urn:microsoft.com/office/officeart/2005/8/layout/radial2"/>
    <dgm:cxn modelId="{54447579-0F4D-4E14-B2BC-9C96C47D3161}" type="presParOf" srcId="{2A23D5EF-32CF-451B-A937-BCB9BC98EDAB}" destId="{BB24233E-F2A9-426A-AA19-20E8742D15FD}" srcOrd="1" destOrd="0" presId="urn:microsoft.com/office/officeart/2005/8/layout/radial2"/>
    <dgm:cxn modelId="{36BD286F-3242-4B55-88B5-E2C19BCD4FCA}" type="presParOf" srcId="{7E51D26D-3744-46C6-B470-C62272815A3C}" destId="{105496D1-4EC6-475F-8138-3BDDAF93848D}" srcOrd="7" destOrd="0" presId="urn:microsoft.com/office/officeart/2005/8/layout/radial2"/>
    <dgm:cxn modelId="{921642F0-7E78-4F16-B7B2-950998E24138}" type="presParOf" srcId="{7E51D26D-3744-46C6-B470-C62272815A3C}" destId="{299F9AD8-22CB-4C13-9A4C-9454033CA161}" srcOrd="8" destOrd="0" presId="urn:microsoft.com/office/officeart/2005/8/layout/radial2"/>
    <dgm:cxn modelId="{44F039F8-E56C-4577-8162-7828A7E637CE}" type="presParOf" srcId="{299F9AD8-22CB-4C13-9A4C-9454033CA161}" destId="{1B9975AD-4F33-4A55-BB99-EC46EB60E571}" srcOrd="0" destOrd="0" presId="urn:microsoft.com/office/officeart/2005/8/layout/radial2"/>
    <dgm:cxn modelId="{DBC5D4AE-6961-4C78-85E1-166FD1137F24}" type="presParOf" srcId="{299F9AD8-22CB-4C13-9A4C-9454033CA161}" destId="{0ED25517-5FB4-4FFA-889E-6E317E007512}" srcOrd="1" destOrd="0" presId="urn:microsoft.com/office/officeart/2005/8/layout/radial2"/>
    <dgm:cxn modelId="{94235B4C-58FD-470E-AA0A-5A41C6A03182}" type="presParOf" srcId="{7E51D26D-3744-46C6-B470-C62272815A3C}" destId="{EFD7D71B-74C1-4582-821E-D91BE8672D4F}" srcOrd="9" destOrd="0" presId="urn:microsoft.com/office/officeart/2005/8/layout/radial2"/>
    <dgm:cxn modelId="{03A96E35-9C78-4189-9122-B6E901192406}" type="presParOf" srcId="{7E51D26D-3744-46C6-B470-C62272815A3C}" destId="{561BBB9A-7219-42BE-99CF-A4A93B374290}" srcOrd="10" destOrd="0" presId="urn:microsoft.com/office/officeart/2005/8/layout/radial2"/>
    <dgm:cxn modelId="{E05D634D-7361-41E3-A34D-5FDE629B0811}" type="presParOf" srcId="{561BBB9A-7219-42BE-99CF-A4A93B374290}" destId="{CE9800BD-F1FF-4BC7-A03A-2FA33C1DED5D}" srcOrd="0" destOrd="0" presId="urn:microsoft.com/office/officeart/2005/8/layout/radial2"/>
    <dgm:cxn modelId="{229C26E4-30E5-4532-8D85-67D2E1161D1A}" type="presParOf" srcId="{561BBB9A-7219-42BE-99CF-A4A93B374290}" destId="{6E599786-1C9E-44CC-929C-807229B1DA0E}"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1238CB-CA73-43D6-B395-38611CE05143}"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IN"/>
        </a:p>
      </dgm:t>
    </dgm:pt>
    <dgm:pt modelId="{F60161B8-A647-4014-B249-31E5586613A5}">
      <dgm:prSet/>
      <dgm:spPr/>
      <dgm:t>
        <a:bodyPr/>
        <a:lstStyle/>
        <a:p>
          <a:pPr rtl="0"/>
          <a:endParaRPr lang="en-IN"/>
        </a:p>
      </dgm:t>
    </dgm:pt>
    <dgm:pt modelId="{B577F773-5020-451F-95FC-D50DD99DF249}" type="parTrans" cxnId="{1FB4F985-3F17-4D37-8A3C-09595C9DDE6E}">
      <dgm:prSet/>
      <dgm:spPr/>
      <dgm:t>
        <a:bodyPr/>
        <a:lstStyle/>
        <a:p>
          <a:endParaRPr lang="en-IN"/>
        </a:p>
      </dgm:t>
    </dgm:pt>
    <dgm:pt modelId="{1284569F-9ECA-46F4-8FED-40A6E5DD00D5}" type="sibTrans" cxnId="{1FB4F985-3F17-4D37-8A3C-09595C9DDE6E}">
      <dgm:prSet/>
      <dgm:spPr/>
      <dgm:t>
        <a:bodyPr/>
        <a:lstStyle/>
        <a:p>
          <a:endParaRPr lang="en-IN"/>
        </a:p>
      </dgm:t>
    </dgm:pt>
    <dgm:pt modelId="{3F04333E-C3BE-406F-B544-C168D5C366A2}">
      <dgm:prSet/>
      <dgm:spPr/>
      <dgm:t>
        <a:bodyPr/>
        <a:lstStyle/>
        <a:p>
          <a:pPr rtl="0"/>
          <a:r>
            <a:rPr lang="en-US" b="1" i="0" u="none" dirty="0"/>
            <a:t>Limited customer service</a:t>
          </a:r>
          <a:endParaRPr lang="en-IN" u="none" dirty="0"/>
        </a:p>
      </dgm:t>
    </dgm:pt>
    <dgm:pt modelId="{F8E20AF7-40DC-4ED1-9922-451400FCC230}" type="parTrans" cxnId="{FFD40EEF-54CB-4081-88F7-41529D6C6C91}">
      <dgm:prSet/>
      <dgm:spPr/>
      <dgm:t>
        <a:bodyPr/>
        <a:lstStyle/>
        <a:p>
          <a:endParaRPr lang="en-IN"/>
        </a:p>
      </dgm:t>
    </dgm:pt>
    <dgm:pt modelId="{A9CFCB1B-AB8F-43CA-AE0D-BDDFBC9716EA}" type="sibTrans" cxnId="{FFD40EEF-54CB-4081-88F7-41529D6C6C91}">
      <dgm:prSet/>
      <dgm:spPr/>
      <dgm:t>
        <a:bodyPr/>
        <a:lstStyle/>
        <a:p>
          <a:endParaRPr lang="en-IN"/>
        </a:p>
      </dgm:t>
    </dgm:pt>
    <dgm:pt modelId="{FFBE9E1A-EC3B-466C-B2C7-C25B96613BC8}">
      <dgm:prSet/>
      <dgm:spPr/>
      <dgm:t>
        <a:bodyPr/>
        <a:lstStyle/>
        <a:p>
          <a:pPr rtl="0"/>
          <a:r>
            <a:rPr lang="en-US" b="1" i="0" u="none" dirty="0"/>
            <a:t>Lack of instant gratification</a:t>
          </a:r>
          <a:endParaRPr lang="en-IN" u="none" dirty="0"/>
        </a:p>
      </dgm:t>
    </dgm:pt>
    <dgm:pt modelId="{81591B1D-8BF8-42C7-9B09-9FD9D4454F57}" type="parTrans" cxnId="{0366BBB4-D24F-4BDA-8252-C602B163C2D9}">
      <dgm:prSet/>
      <dgm:spPr/>
      <dgm:t>
        <a:bodyPr/>
        <a:lstStyle/>
        <a:p>
          <a:endParaRPr lang="en-IN"/>
        </a:p>
      </dgm:t>
    </dgm:pt>
    <dgm:pt modelId="{E624CE38-2D4F-436C-847B-7F81094C6647}" type="sibTrans" cxnId="{0366BBB4-D24F-4BDA-8252-C602B163C2D9}">
      <dgm:prSet/>
      <dgm:spPr/>
      <dgm:t>
        <a:bodyPr/>
        <a:lstStyle/>
        <a:p>
          <a:endParaRPr lang="en-IN"/>
        </a:p>
      </dgm:t>
    </dgm:pt>
    <dgm:pt modelId="{1883670B-350D-4393-942D-D55C071A1660}">
      <dgm:prSet/>
      <dgm:spPr/>
      <dgm:t>
        <a:bodyPr/>
        <a:lstStyle/>
        <a:p>
          <a:pPr rtl="0"/>
          <a:r>
            <a:rPr lang="en-US" b="1" i="0" u="none" dirty="0"/>
            <a:t>Inability to touch products</a:t>
          </a:r>
          <a:endParaRPr lang="en-IN" u="none" dirty="0"/>
        </a:p>
      </dgm:t>
    </dgm:pt>
    <dgm:pt modelId="{04F69DF2-9916-46B3-AE30-93F378F91FBF}" type="parTrans" cxnId="{38FAF255-8A86-4724-B071-4B142EABB8C0}">
      <dgm:prSet/>
      <dgm:spPr/>
      <dgm:t>
        <a:bodyPr/>
        <a:lstStyle/>
        <a:p>
          <a:endParaRPr lang="en-IN"/>
        </a:p>
      </dgm:t>
    </dgm:pt>
    <dgm:pt modelId="{6DCF7622-B237-403D-8178-42D60EF498A4}" type="sibTrans" cxnId="{38FAF255-8A86-4724-B071-4B142EABB8C0}">
      <dgm:prSet/>
      <dgm:spPr/>
      <dgm:t>
        <a:bodyPr/>
        <a:lstStyle/>
        <a:p>
          <a:endParaRPr lang="en-IN"/>
        </a:p>
      </dgm:t>
    </dgm:pt>
    <dgm:pt modelId="{0CB803C9-6D01-4ED3-AB7B-3915F2797704}">
      <dgm:prSet/>
      <dgm:spPr/>
      <dgm:t>
        <a:bodyPr/>
        <a:lstStyle/>
        <a:p>
          <a:pPr rtl="0"/>
          <a:r>
            <a:rPr lang="en-US" b="1" i="0" u="none" dirty="0"/>
            <a:t>Dependence on technology</a:t>
          </a:r>
          <a:endParaRPr lang="en-IN" u="none" dirty="0"/>
        </a:p>
      </dgm:t>
    </dgm:pt>
    <dgm:pt modelId="{D1DED852-B60E-4780-B16A-0171B2BC4A2F}" type="parTrans" cxnId="{42848810-A3B9-4669-8A43-7A2955FF2004}">
      <dgm:prSet/>
      <dgm:spPr/>
      <dgm:t>
        <a:bodyPr/>
        <a:lstStyle/>
        <a:p>
          <a:endParaRPr lang="en-IN"/>
        </a:p>
      </dgm:t>
    </dgm:pt>
    <dgm:pt modelId="{40CC61B9-A1DD-4834-A406-2D68841E4E7A}" type="sibTrans" cxnId="{42848810-A3B9-4669-8A43-7A2955FF2004}">
      <dgm:prSet/>
      <dgm:spPr/>
      <dgm:t>
        <a:bodyPr/>
        <a:lstStyle/>
        <a:p>
          <a:endParaRPr lang="en-IN"/>
        </a:p>
      </dgm:t>
    </dgm:pt>
    <dgm:pt modelId="{81B11F23-771B-4CA6-AAC9-278F4FF89DFD}">
      <dgm:prSet/>
      <dgm:spPr/>
      <dgm:t>
        <a:bodyPr/>
        <a:lstStyle/>
        <a:p>
          <a:pPr rtl="0"/>
          <a:r>
            <a:rPr lang="en-US" b="1" i="0" u="none" dirty="0"/>
            <a:t>Greater competition</a:t>
          </a:r>
          <a:endParaRPr lang="en-IN" u="none" dirty="0"/>
        </a:p>
      </dgm:t>
    </dgm:pt>
    <dgm:pt modelId="{9865CD43-F5A8-4251-A0F1-EAB1B1DFF2A8}" type="parTrans" cxnId="{EF2E0F5D-B38D-4F06-AF57-C58FE4527B35}">
      <dgm:prSet/>
      <dgm:spPr/>
      <dgm:t>
        <a:bodyPr/>
        <a:lstStyle/>
        <a:p>
          <a:endParaRPr lang="en-IN"/>
        </a:p>
      </dgm:t>
    </dgm:pt>
    <dgm:pt modelId="{F4153A54-27B2-4A64-9B42-0363A73B88A6}" type="sibTrans" cxnId="{EF2E0F5D-B38D-4F06-AF57-C58FE4527B35}">
      <dgm:prSet/>
      <dgm:spPr/>
      <dgm:t>
        <a:bodyPr/>
        <a:lstStyle/>
        <a:p>
          <a:endParaRPr lang="en-IN"/>
        </a:p>
      </dgm:t>
    </dgm:pt>
    <dgm:pt modelId="{765A165E-B723-4A3B-9037-172641D79BA6}" type="pres">
      <dgm:prSet presAssocID="{4D1238CB-CA73-43D6-B395-38611CE05143}" presName="compositeShape" presStyleCnt="0">
        <dgm:presLayoutVars>
          <dgm:chMax val="7"/>
          <dgm:dir/>
          <dgm:resizeHandles val="exact"/>
        </dgm:presLayoutVars>
      </dgm:prSet>
      <dgm:spPr/>
    </dgm:pt>
    <dgm:pt modelId="{F03EDF3F-9BFB-44E2-AB02-FB31AF6A5304}" type="pres">
      <dgm:prSet presAssocID="{F60161B8-A647-4014-B249-31E5586613A5}" presName="circ1" presStyleLbl="vennNode1" presStyleIdx="0" presStyleCnt="6"/>
      <dgm:spPr/>
    </dgm:pt>
    <dgm:pt modelId="{B59C14BC-246F-4E7E-8440-E510F8F28885}" type="pres">
      <dgm:prSet presAssocID="{F60161B8-A647-4014-B249-31E5586613A5}" presName="circ1Tx" presStyleLbl="revTx" presStyleIdx="0" presStyleCnt="0">
        <dgm:presLayoutVars>
          <dgm:chMax val="0"/>
          <dgm:chPref val="0"/>
          <dgm:bulletEnabled val="1"/>
        </dgm:presLayoutVars>
      </dgm:prSet>
      <dgm:spPr/>
    </dgm:pt>
    <dgm:pt modelId="{49D06F03-885C-41E0-8F12-25125873AC7E}" type="pres">
      <dgm:prSet presAssocID="{3F04333E-C3BE-406F-B544-C168D5C366A2}" presName="circ2" presStyleLbl="vennNode1" presStyleIdx="1" presStyleCnt="6"/>
      <dgm:spPr/>
    </dgm:pt>
    <dgm:pt modelId="{8CCFBD3C-9711-4B52-91E1-847D0BDB8A22}" type="pres">
      <dgm:prSet presAssocID="{3F04333E-C3BE-406F-B544-C168D5C366A2}" presName="circ2Tx" presStyleLbl="revTx" presStyleIdx="0" presStyleCnt="0">
        <dgm:presLayoutVars>
          <dgm:chMax val="0"/>
          <dgm:chPref val="0"/>
          <dgm:bulletEnabled val="1"/>
        </dgm:presLayoutVars>
      </dgm:prSet>
      <dgm:spPr/>
    </dgm:pt>
    <dgm:pt modelId="{A0681B87-6562-4FBE-BBA6-2D27AE567A0E}" type="pres">
      <dgm:prSet presAssocID="{FFBE9E1A-EC3B-466C-B2C7-C25B96613BC8}" presName="circ3" presStyleLbl="vennNode1" presStyleIdx="2" presStyleCnt="6"/>
      <dgm:spPr/>
    </dgm:pt>
    <dgm:pt modelId="{03592D16-DBBC-47DE-8962-21919E518BDC}" type="pres">
      <dgm:prSet presAssocID="{FFBE9E1A-EC3B-466C-B2C7-C25B96613BC8}" presName="circ3Tx" presStyleLbl="revTx" presStyleIdx="0" presStyleCnt="0">
        <dgm:presLayoutVars>
          <dgm:chMax val="0"/>
          <dgm:chPref val="0"/>
          <dgm:bulletEnabled val="1"/>
        </dgm:presLayoutVars>
      </dgm:prSet>
      <dgm:spPr/>
    </dgm:pt>
    <dgm:pt modelId="{6E5BE83B-D445-452C-AD7A-3130F5F26759}" type="pres">
      <dgm:prSet presAssocID="{1883670B-350D-4393-942D-D55C071A1660}" presName="circ4" presStyleLbl="vennNode1" presStyleIdx="3" presStyleCnt="6"/>
      <dgm:spPr/>
    </dgm:pt>
    <dgm:pt modelId="{D0C8C8D9-7AAD-4C9D-BBE7-4CF34AA54A4E}" type="pres">
      <dgm:prSet presAssocID="{1883670B-350D-4393-942D-D55C071A1660}" presName="circ4Tx" presStyleLbl="revTx" presStyleIdx="0" presStyleCnt="0">
        <dgm:presLayoutVars>
          <dgm:chMax val="0"/>
          <dgm:chPref val="0"/>
          <dgm:bulletEnabled val="1"/>
        </dgm:presLayoutVars>
      </dgm:prSet>
      <dgm:spPr/>
    </dgm:pt>
    <dgm:pt modelId="{880951DD-E0A9-4A14-8E0E-574EC2EB43B4}" type="pres">
      <dgm:prSet presAssocID="{0CB803C9-6D01-4ED3-AB7B-3915F2797704}" presName="circ5" presStyleLbl="vennNode1" presStyleIdx="4" presStyleCnt="6"/>
      <dgm:spPr/>
    </dgm:pt>
    <dgm:pt modelId="{07A0CE28-1227-47F9-B287-C6BA5EC33463}" type="pres">
      <dgm:prSet presAssocID="{0CB803C9-6D01-4ED3-AB7B-3915F2797704}" presName="circ5Tx" presStyleLbl="revTx" presStyleIdx="0" presStyleCnt="0">
        <dgm:presLayoutVars>
          <dgm:chMax val="0"/>
          <dgm:chPref val="0"/>
          <dgm:bulletEnabled val="1"/>
        </dgm:presLayoutVars>
      </dgm:prSet>
      <dgm:spPr/>
    </dgm:pt>
    <dgm:pt modelId="{46446B50-46B1-497E-857D-B9ABEE9475E7}" type="pres">
      <dgm:prSet presAssocID="{81B11F23-771B-4CA6-AAC9-278F4FF89DFD}" presName="circ6" presStyleLbl="vennNode1" presStyleIdx="5" presStyleCnt="6"/>
      <dgm:spPr/>
    </dgm:pt>
    <dgm:pt modelId="{FC98BA30-A7C3-43AD-AD2C-DAC7C6CB4F37}" type="pres">
      <dgm:prSet presAssocID="{81B11F23-771B-4CA6-AAC9-278F4FF89DFD}" presName="circ6Tx" presStyleLbl="revTx" presStyleIdx="0" presStyleCnt="0">
        <dgm:presLayoutVars>
          <dgm:chMax val="0"/>
          <dgm:chPref val="0"/>
          <dgm:bulletEnabled val="1"/>
        </dgm:presLayoutVars>
      </dgm:prSet>
      <dgm:spPr/>
    </dgm:pt>
  </dgm:ptLst>
  <dgm:cxnLst>
    <dgm:cxn modelId="{42848810-A3B9-4669-8A43-7A2955FF2004}" srcId="{4D1238CB-CA73-43D6-B395-38611CE05143}" destId="{0CB803C9-6D01-4ED3-AB7B-3915F2797704}" srcOrd="4" destOrd="0" parTransId="{D1DED852-B60E-4780-B16A-0171B2BC4A2F}" sibTransId="{40CC61B9-A1DD-4834-A406-2D68841E4E7A}"/>
    <dgm:cxn modelId="{F5E49124-67DF-4DA2-B4A6-289D79EB5EE4}" type="presOf" srcId="{0CB803C9-6D01-4ED3-AB7B-3915F2797704}" destId="{07A0CE28-1227-47F9-B287-C6BA5EC33463}" srcOrd="0" destOrd="0" presId="urn:microsoft.com/office/officeart/2005/8/layout/venn1"/>
    <dgm:cxn modelId="{EF2E0F5D-B38D-4F06-AF57-C58FE4527B35}" srcId="{4D1238CB-CA73-43D6-B395-38611CE05143}" destId="{81B11F23-771B-4CA6-AAC9-278F4FF89DFD}" srcOrd="5" destOrd="0" parTransId="{9865CD43-F5A8-4251-A0F1-EAB1B1DFF2A8}" sibTransId="{F4153A54-27B2-4A64-9B42-0363A73B88A6}"/>
    <dgm:cxn modelId="{4A889C5F-7E27-479D-ABD6-0F8D3062BD97}" type="presOf" srcId="{1883670B-350D-4393-942D-D55C071A1660}" destId="{D0C8C8D9-7AAD-4C9D-BBE7-4CF34AA54A4E}" srcOrd="0" destOrd="0" presId="urn:microsoft.com/office/officeart/2005/8/layout/venn1"/>
    <dgm:cxn modelId="{4803916E-E8C8-451D-9558-8015A1AC0B0E}" type="presOf" srcId="{FFBE9E1A-EC3B-466C-B2C7-C25B96613BC8}" destId="{03592D16-DBBC-47DE-8962-21919E518BDC}" srcOrd="0" destOrd="0" presId="urn:microsoft.com/office/officeart/2005/8/layout/venn1"/>
    <dgm:cxn modelId="{7452C854-162B-4EBB-A9C2-65E22C700304}" type="presOf" srcId="{F60161B8-A647-4014-B249-31E5586613A5}" destId="{B59C14BC-246F-4E7E-8440-E510F8F28885}" srcOrd="0" destOrd="0" presId="urn:microsoft.com/office/officeart/2005/8/layout/venn1"/>
    <dgm:cxn modelId="{38FAF255-8A86-4724-B071-4B142EABB8C0}" srcId="{4D1238CB-CA73-43D6-B395-38611CE05143}" destId="{1883670B-350D-4393-942D-D55C071A1660}" srcOrd="3" destOrd="0" parTransId="{04F69DF2-9916-46B3-AE30-93F378F91FBF}" sibTransId="{6DCF7622-B237-403D-8178-42D60EF498A4}"/>
    <dgm:cxn modelId="{47DE077F-951B-4BE1-A0C0-3A09C5ADA239}" type="presOf" srcId="{4D1238CB-CA73-43D6-B395-38611CE05143}" destId="{765A165E-B723-4A3B-9037-172641D79BA6}" srcOrd="0" destOrd="0" presId="urn:microsoft.com/office/officeart/2005/8/layout/venn1"/>
    <dgm:cxn modelId="{1FB4F985-3F17-4D37-8A3C-09595C9DDE6E}" srcId="{4D1238CB-CA73-43D6-B395-38611CE05143}" destId="{F60161B8-A647-4014-B249-31E5586613A5}" srcOrd="0" destOrd="0" parTransId="{B577F773-5020-451F-95FC-D50DD99DF249}" sibTransId="{1284569F-9ECA-46F4-8FED-40A6E5DD00D5}"/>
    <dgm:cxn modelId="{0366BBB4-D24F-4BDA-8252-C602B163C2D9}" srcId="{4D1238CB-CA73-43D6-B395-38611CE05143}" destId="{FFBE9E1A-EC3B-466C-B2C7-C25B96613BC8}" srcOrd="2" destOrd="0" parTransId="{81591B1D-8BF8-42C7-9B09-9FD9D4454F57}" sibTransId="{E624CE38-2D4F-436C-847B-7F81094C6647}"/>
    <dgm:cxn modelId="{80A9B3B7-6A36-4DDB-AD5E-664AA4940ADC}" type="presOf" srcId="{81B11F23-771B-4CA6-AAC9-278F4FF89DFD}" destId="{FC98BA30-A7C3-43AD-AD2C-DAC7C6CB4F37}" srcOrd="0" destOrd="0" presId="urn:microsoft.com/office/officeart/2005/8/layout/venn1"/>
    <dgm:cxn modelId="{FFD40EEF-54CB-4081-88F7-41529D6C6C91}" srcId="{4D1238CB-CA73-43D6-B395-38611CE05143}" destId="{3F04333E-C3BE-406F-B544-C168D5C366A2}" srcOrd="1" destOrd="0" parTransId="{F8E20AF7-40DC-4ED1-9922-451400FCC230}" sibTransId="{A9CFCB1B-AB8F-43CA-AE0D-BDDFBC9716EA}"/>
    <dgm:cxn modelId="{A42323F5-C921-4096-9AD3-8B9440241B9C}" type="presOf" srcId="{3F04333E-C3BE-406F-B544-C168D5C366A2}" destId="{8CCFBD3C-9711-4B52-91E1-847D0BDB8A22}" srcOrd="0" destOrd="0" presId="urn:microsoft.com/office/officeart/2005/8/layout/venn1"/>
    <dgm:cxn modelId="{35BC50EA-B73B-49C1-989F-6D6437CAF8CA}" type="presParOf" srcId="{765A165E-B723-4A3B-9037-172641D79BA6}" destId="{F03EDF3F-9BFB-44E2-AB02-FB31AF6A5304}" srcOrd="0" destOrd="0" presId="urn:microsoft.com/office/officeart/2005/8/layout/venn1"/>
    <dgm:cxn modelId="{56E18773-26D8-4BFA-88C9-025670F4A905}" type="presParOf" srcId="{765A165E-B723-4A3B-9037-172641D79BA6}" destId="{B59C14BC-246F-4E7E-8440-E510F8F28885}" srcOrd="1" destOrd="0" presId="urn:microsoft.com/office/officeart/2005/8/layout/venn1"/>
    <dgm:cxn modelId="{8421D656-8BD5-4C44-8CD4-0484763D3995}" type="presParOf" srcId="{765A165E-B723-4A3B-9037-172641D79BA6}" destId="{49D06F03-885C-41E0-8F12-25125873AC7E}" srcOrd="2" destOrd="0" presId="urn:microsoft.com/office/officeart/2005/8/layout/venn1"/>
    <dgm:cxn modelId="{9B8615BD-4C7E-4080-BA2E-FB284220946D}" type="presParOf" srcId="{765A165E-B723-4A3B-9037-172641D79BA6}" destId="{8CCFBD3C-9711-4B52-91E1-847D0BDB8A22}" srcOrd="3" destOrd="0" presId="urn:microsoft.com/office/officeart/2005/8/layout/venn1"/>
    <dgm:cxn modelId="{F92BDBB4-FAFD-4772-850B-132B6215F720}" type="presParOf" srcId="{765A165E-B723-4A3B-9037-172641D79BA6}" destId="{A0681B87-6562-4FBE-BBA6-2D27AE567A0E}" srcOrd="4" destOrd="0" presId="urn:microsoft.com/office/officeart/2005/8/layout/venn1"/>
    <dgm:cxn modelId="{3F254AA0-90F3-4EA3-8214-71DEB4A58E83}" type="presParOf" srcId="{765A165E-B723-4A3B-9037-172641D79BA6}" destId="{03592D16-DBBC-47DE-8962-21919E518BDC}" srcOrd="5" destOrd="0" presId="urn:microsoft.com/office/officeart/2005/8/layout/venn1"/>
    <dgm:cxn modelId="{8848B449-6B7B-499B-BE06-21C6BC3D5576}" type="presParOf" srcId="{765A165E-B723-4A3B-9037-172641D79BA6}" destId="{6E5BE83B-D445-452C-AD7A-3130F5F26759}" srcOrd="6" destOrd="0" presId="urn:microsoft.com/office/officeart/2005/8/layout/venn1"/>
    <dgm:cxn modelId="{9A7CEB39-3E9B-4984-BFF2-392750373F9D}" type="presParOf" srcId="{765A165E-B723-4A3B-9037-172641D79BA6}" destId="{D0C8C8D9-7AAD-4C9D-BBE7-4CF34AA54A4E}" srcOrd="7" destOrd="0" presId="urn:microsoft.com/office/officeart/2005/8/layout/venn1"/>
    <dgm:cxn modelId="{7C9A1907-D4EC-46F8-8F25-D0E0CCBE0E65}" type="presParOf" srcId="{765A165E-B723-4A3B-9037-172641D79BA6}" destId="{880951DD-E0A9-4A14-8E0E-574EC2EB43B4}" srcOrd="8" destOrd="0" presId="urn:microsoft.com/office/officeart/2005/8/layout/venn1"/>
    <dgm:cxn modelId="{7695BF04-47F5-42D9-9151-D40CD38A867A}" type="presParOf" srcId="{765A165E-B723-4A3B-9037-172641D79BA6}" destId="{07A0CE28-1227-47F9-B287-C6BA5EC33463}" srcOrd="9" destOrd="0" presId="urn:microsoft.com/office/officeart/2005/8/layout/venn1"/>
    <dgm:cxn modelId="{324D9F1A-FDC0-4459-BD4D-FD4CB690E82D}" type="presParOf" srcId="{765A165E-B723-4A3B-9037-172641D79BA6}" destId="{46446B50-46B1-497E-857D-B9ABEE9475E7}" srcOrd="10" destOrd="0" presId="urn:microsoft.com/office/officeart/2005/8/layout/venn1"/>
    <dgm:cxn modelId="{E0D83A5B-A4C4-405E-8FF5-B6D2A39399D1}" type="presParOf" srcId="{765A165E-B723-4A3B-9037-172641D79BA6}" destId="{FC98BA30-A7C3-43AD-AD2C-DAC7C6CB4F37}"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495182-4074-4A3F-AE16-ECEC9B2A9DB5}" type="doc">
      <dgm:prSet loTypeId="urn:microsoft.com/office/officeart/2005/8/layout/pyramid2" loCatId="pyramid" qsTypeId="urn:microsoft.com/office/officeart/2005/8/quickstyle/3d2" qsCatId="3D" csTypeId="urn:microsoft.com/office/officeart/2005/8/colors/accent1_2" csCatId="accent1" phldr="1"/>
      <dgm:spPr/>
      <dgm:t>
        <a:bodyPr/>
        <a:lstStyle/>
        <a:p>
          <a:endParaRPr lang="en-IN"/>
        </a:p>
      </dgm:t>
    </dgm:pt>
    <dgm:pt modelId="{6388FCFE-90A3-41C8-8F88-D158E29F9DCA}">
      <dgm:prSet/>
      <dgm:spPr/>
      <dgm:t>
        <a:bodyPr/>
        <a:lstStyle/>
        <a:p>
          <a:pPr rtl="0"/>
          <a:r>
            <a:rPr lang="en-US" b="1" i="0"/>
            <a:t>Clustering</a:t>
          </a:r>
          <a:endParaRPr lang="en-IN"/>
        </a:p>
      </dgm:t>
    </dgm:pt>
    <dgm:pt modelId="{6EF3E5C1-63F7-415A-922C-AEC395656E00}" type="parTrans" cxnId="{74C1A56C-6917-4C47-889D-4E98628BEB6A}">
      <dgm:prSet/>
      <dgm:spPr/>
      <dgm:t>
        <a:bodyPr/>
        <a:lstStyle/>
        <a:p>
          <a:endParaRPr lang="en-IN"/>
        </a:p>
      </dgm:t>
    </dgm:pt>
    <dgm:pt modelId="{69243BFF-0581-4E3D-9C3D-530B0F63AA14}" type="sibTrans" cxnId="{74C1A56C-6917-4C47-889D-4E98628BEB6A}">
      <dgm:prSet/>
      <dgm:spPr/>
      <dgm:t>
        <a:bodyPr/>
        <a:lstStyle/>
        <a:p>
          <a:endParaRPr lang="en-IN"/>
        </a:p>
      </dgm:t>
    </dgm:pt>
    <dgm:pt modelId="{313A25D6-520E-4982-959B-2855E9FC49BD}">
      <dgm:prSet/>
      <dgm:spPr/>
      <dgm:t>
        <a:bodyPr/>
        <a:lstStyle/>
        <a:p>
          <a:pPr rtl="0"/>
          <a:r>
            <a:rPr lang="en-US" b="0" i="0" dirty="0"/>
            <a:t>Use algorithms to group customers with similar attributes. </a:t>
          </a:r>
          <a:endParaRPr lang="en-IN" dirty="0"/>
        </a:p>
      </dgm:t>
    </dgm:pt>
    <dgm:pt modelId="{CC34FF42-B5C8-402E-A952-8C977F4F9783}" type="parTrans" cxnId="{2B3AE5B7-8E81-41D9-9D98-F28898900B89}">
      <dgm:prSet/>
      <dgm:spPr/>
      <dgm:t>
        <a:bodyPr/>
        <a:lstStyle/>
        <a:p>
          <a:endParaRPr lang="en-IN"/>
        </a:p>
      </dgm:t>
    </dgm:pt>
    <dgm:pt modelId="{869192BC-6627-497B-8358-9A7B05A2CF9A}" type="sibTrans" cxnId="{2B3AE5B7-8E81-41D9-9D98-F28898900B89}">
      <dgm:prSet/>
      <dgm:spPr/>
      <dgm:t>
        <a:bodyPr/>
        <a:lstStyle/>
        <a:p>
          <a:endParaRPr lang="en-IN"/>
        </a:p>
      </dgm:t>
    </dgm:pt>
    <dgm:pt modelId="{003FF40F-391B-4A27-A586-2150CF3D04A8}">
      <dgm:prSet/>
      <dgm:spPr/>
      <dgm:t>
        <a:bodyPr/>
        <a:lstStyle/>
        <a:p>
          <a:pPr rtl="0"/>
          <a:r>
            <a:rPr lang="en-US" b="1" i="0"/>
            <a:t>Collaborative filtering</a:t>
          </a:r>
          <a:endParaRPr lang="en-IN"/>
        </a:p>
      </dgm:t>
    </dgm:pt>
    <dgm:pt modelId="{AEC3CD1C-5DC9-4DC6-A5B9-F5933BDA3D94}" type="parTrans" cxnId="{0098C816-A86C-4682-9359-319C367CD65E}">
      <dgm:prSet/>
      <dgm:spPr/>
      <dgm:t>
        <a:bodyPr/>
        <a:lstStyle/>
        <a:p>
          <a:endParaRPr lang="en-IN"/>
        </a:p>
      </dgm:t>
    </dgm:pt>
    <dgm:pt modelId="{2376B7F0-0027-4E19-BC28-419FF559CB88}" type="sibTrans" cxnId="{0098C816-A86C-4682-9359-319C367CD65E}">
      <dgm:prSet/>
      <dgm:spPr/>
      <dgm:t>
        <a:bodyPr/>
        <a:lstStyle/>
        <a:p>
          <a:endParaRPr lang="en-IN"/>
        </a:p>
      </dgm:t>
    </dgm:pt>
    <dgm:pt modelId="{0BF06CA3-5DB8-484F-B443-EAA3AFBFCB70}">
      <dgm:prSet/>
      <dgm:spPr/>
      <dgm:t>
        <a:bodyPr/>
        <a:lstStyle/>
        <a:p>
          <a:pPr rtl="0"/>
          <a:r>
            <a:rPr lang="en-US" b="0" i="0"/>
            <a:t>Identify customers with similar purchase history or product preferences to make personalized recommendations. </a:t>
          </a:r>
          <a:endParaRPr lang="en-IN"/>
        </a:p>
      </dgm:t>
    </dgm:pt>
    <dgm:pt modelId="{73206C62-2824-41D0-9DE9-EB493BB42C80}" type="parTrans" cxnId="{D7C5487F-E7A8-49BF-A3F0-1F01C1B209E2}">
      <dgm:prSet/>
      <dgm:spPr/>
      <dgm:t>
        <a:bodyPr/>
        <a:lstStyle/>
        <a:p>
          <a:endParaRPr lang="en-IN"/>
        </a:p>
      </dgm:t>
    </dgm:pt>
    <dgm:pt modelId="{E9E8FEB7-E404-4A7B-9A4B-39E16B10C374}" type="sibTrans" cxnId="{D7C5487F-E7A8-49BF-A3F0-1F01C1B209E2}">
      <dgm:prSet/>
      <dgm:spPr/>
      <dgm:t>
        <a:bodyPr/>
        <a:lstStyle/>
        <a:p>
          <a:endParaRPr lang="en-IN"/>
        </a:p>
      </dgm:t>
    </dgm:pt>
    <dgm:pt modelId="{5F1F16A4-043C-4B4B-BA2A-36F4B7B34F3F}">
      <dgm:prSet/>
      <dgm:spPr/>
      <dgm:t>
        <a:bodyPr/>
        <a:lstStyle/>
        <a:p>
          <a:pPr rtl="0"/>
          <a:r>
            <a:rPr lang="en-US" b="1" i="0"/>
            <a:t>Social media listening</a:t>
          </a:r>
          <a:endParaRPr lang="en-IN"/>
        </a:p>
      </dgm:t>
    </dgm:pt>
    <dgm:pt modelId="{64C1037A-2609-4914-8410-F8E33B952BBE}" type="parTrans" cxnId="{5182DBA8-B89F-422C-ADC1-1D05BC0D2B46}">
      <dgm:prSet/>
      <dgm:spPr/>
      <dgm:t>
        <a:bodyPr/>
        <a:lstStyle/>
        <a:p>
          <a:endParaRPr lang="en-IN"/>
        </a:p>
      </dgm:t>
    </dgm:pt>
    <dgm:pt modelId="{3A706B2F-DC70-4A57-8531-485B38E654CF}" type="sibTrans" cxnId="{5182DBA8-B89F-422C-ADC1-1D05BC0D2B46}">
      <dgm:prSet/>
      <dgm:spPr/>
      <dgm:t>
        <a:bodyPr/>
        <a:lstStyle/>
        <a:p>
          <a:endParaRPr lang="en-IN"/>
        </a:p>
      </dgm:t>
    </dgm:pt>
    <dgm:pt modelId="{09FE35CC-7DF0-46E6-BE86-9F4F05395FCC}">
      <dgm:prSet/>
      <dgm:spPr/>
      <dgm:t>
        <a:bodyPr/>
        <a:lstStyle/>
        <a:p>
          <a:pPr rtl="0"/>
          <a:r>
            <a:rPr lang="en-US" b="0" i="0"/>
            <a:t>Monitor social media to understand customer preferences and sentiment. </a:t>
          </a:r>
          <a:endParaRPr lang="en-IN"/>
        </a:p>
      </dgm:t>
    </dgm:pt>
    <dgm:pt modelId="{D5D6F7D4-A37E-4E9C-B8FA-256B4708325D}" type="parTrans" cxnId="{17A8C8B5-4741-4056-BADE-3FF8978A384F}">
      <dgm:prSet/>
      <dgm:spPr/>
      <dgm:t>
        <a:bodyPr/>
        <a:lstStyle/>
        <a:p>
          <a:endParaRPr lang="en-IN"/>
        </a:p>
      </dgm:t>
    </dgm:pt>
    <dgm:pt modelId="{D6B68019-726C-4930-9A18-AA51093B5B4F}" type="sibTrans" cxnId="{17A8C8B5-4741-4056-BADE-3FF8978A384F}">
      <dgm:prSet/>
      <dgm:spPr/>
      <dgm:t>
        <a:bodyPr/>
        <a:lstStyle/>
        <a:p>
          <a:endParaRPr lang="en-IN"/>
        </a:p>
      </dgm:t>
    </dgm:pt>
    <dgm:pt modelId="{48EC8784-944D-4984-9C24-A2B441634CEF}">
      <dgm:prSet/>
      <dgm:spPr/>
      <dgm:t>
        <a:bodyPr/>
        <a:lstStyle/>
        <a:p>
          <a:pPr rtl="0"/>
          <a:r>
            <a:rPr lang="en-US" b="1" i="0"/>
            <a:t>Seasonal trend analysis</a:t>
          </a:r>
          <a:endParaRPr lang="en-IN"/>
        </a:p>
      </dgm:t>
    </dgm:pt>
    <dgm:pt modelId="{168C72D1-89A7-47CE-BA5B-1E72EDC69E07}" type="parTrans" cxnId="{48FB3F7D-AFAD-4149-9F59-0C8B68534591}">
      <dgm:prSet/>
      <dgm:spPr/>
      <dgm:t>
        <a:bodyPr/>
        <a:lstStyle/>
        <a:p>
          <a:endParaRPr lang="en-IN"/>
        </a:p>
      </dgm:t>
    </dgm:pt>
    <dgm:pt modelId="{F4607BBD-DF27-4F29-977F-7CBBDDC51FA1}" type="sibTrans" cxnId="{48FB3F7D-AFAD-4149-9F59-0C8B68534591}">
      <dgm:prSet/>
      <dgm:spPr/>
      <dgm:t>
        <a:bodyPr/>
        <a:lstStyle/>
        <a:p>
          <a:endParaRPr lang="en-IN"/>
        </a:p>
      </dgm:t>
    </dgm:pt>
    <dgm:pt modelId="{1553B02B-04A8-4B14-B543-1727AB9E7458}">
      <dgm:prSet/>
      <dgm:spPr/>
      <dgm:t>
        <a:bodyPr/>
        <a:lstStyle/>
        <a:p>
          <a:pPr rtl="0"/>
          <a:r>
            <a:rPr lang="en-US" b="0" i="0"/>
            <a:t>Analyze data to identify seasonal trends and adjust marketing and sales strategies. </a:t>
          </a:r>
          <a:endParaRPr lang="en-IN"/>
        </a:p>
      </dgm:t>
    </dgm:pt>
    <dgm:pt modelId="{0AE896D6-C5D2-4D87-847F-EB59E26689F6}" type="parTrans" cxnId="{CB5F0A73-EAA9-405E-BDEF-54FE2F50EA05}">
      <dgm:prSet/>
      <dgm:spPr/>
      <dgm:t>
        <a:bodyPr/>
        <a:lstStyle/>
        <a:p>
          <a:endParaRPr lang="en-IN"/>
        </a:p>
      </dgm:t>
    </dgm:pt>
    <dgm:pt modelId="{80C3160C-BFF0-4A16-A2E0-5BDF7BFCC9BB}" type="sibTrans" cxnId="{CB5F0A73-EAA9-405E-BDEF-54FE2F50EA05}">
      <dgm:prSet/>
      <dgm:spPr/>
      <dgm:t>
        <a:bodyPr/>
        <a:lstStyle/>
        <a:p>
          <a:endParaRPr lang="en-IN"/>
        </a:p>
      </dgm:t>
    </dgm:pt>
    <dgm:pt modelId="{78F698DE-22A6-458F-95BE-2B532D3EF385}">
      <dgm:prSet/>
      <dgm:spPr/>
      <dgm:t>
        <a:bodyPr/>
        <a:lstStyle/>
        <a:p>
          <a:pPr rtl="0"/>
          <a:r>
            <a:rPr lang="en-US" b="1" i="0"/>
            <a:t>User behavior analysis</a:t>
          </a:r>
          <a:endParaRPr lang="en-IN"/>
        </a:p>
      </dgm:t>
    </dgm:pt>
    <dgm:pt modelId="{6A197F4E-FF63-46D2-9FAB-49926AE714E8}" type="parTrans" cxnId="{9547BFC9-F119-4A6D-9A21-B5A1213BB9D9}">
      <dgm:prSet/>
      <dgm:spPr/>
      <dgm:t>
        <a:bodyPr/>
        <a:lstStyle/>
        <a:p>
          <a:endParaRPr lang="en-IN"/>
        </a:p>
      </dgm:t>
    </dgm:pt>
    <dgm:pt modelId="{FAE35A23-38F2-431F-A3B8-B27A8297DD02}" type="sibTrans" cxnId="{9547BFC9-F119-4A6D-9A21-B5A1213BB9D9}">
      <dgm:prSet/>
      <dgm:spPr/>
      <dgm:t>
        <a:bodyPr/>
        <a:lstStyle/>
        <a:p>
          <a:endParaRPr lang="en-IN"/>
        </a:p>
      </dgm:t>
    </dgm:pt>
    <dgm:pt modelId="{DC1523A0-6FDD-4CB1-9266-369360D284C6}">
      <dgm:prSet/>
      <dgm:spPr/>
      <dgm:t>
        <a:bodyPr/>
        <a:lstStyle/>
        <a:p>
          <a:pPr rtl="0"/>
          <a:r>
            <a:rPr lang="en-US" b="0" i="0"/>
            <a:t>Analyze user behavior data to identify patterns and optimize the user experience. </a:t>
          </a:r>
          <a:endParaRPr lang="en-IN"/>
        </a:p>
      </dgm:t>
    </dgm:pt>
    <dgm:pt modelId="{A8B5F765-FBC8-45BE-8E0A-92D3B422E4B2}" type="parTrans" cxnId="{BDAE5D76-F5BD-46ED-A6CE-63110756BFAB}">
      <dgm:prSet/>
      <dgm:spPr/>
      <dgm:t>
        <a:bodyPr/>
        <a:lstStyle/>
        <a:p>
          <a:endParaRPr lang="en-IN"/>
        </a:p>
      </dgm:t>
    </dgm:pt>
    <dgm:pt modelId="{F5194038-9CAB-44FD-97A7-BE2D27A03768}" type="sibTrans" cxnId="{BDAE5D76-F5BD-46ED-A6CE-63110756BFAB}">
      <dgm:prSet/>
      <dgm:spPr/>
      <dgm:t>
        <a:bodyPr/>
        <a:lstStyle/>
        <a:p>
          <a:endParaRPr lang="en-IN"/>
        </a:p>
      </dgm:t>
    </dgm:pt>
    <dgm:pt modelId="{DC1E9002-DCC5-433B-A1F9-EA884CD4C09A}">
      <dgm:prSet/>
      <dgm:spPr/>
      <dgm:t>
        <a:bodyPr/>
        <a:lstStyle/>
        <a:p>
          <a:pPr rtl="0"/>
          <a:r>
            <a:rPr lang="en-US" b="1" i="0"/>
            <a:t>Product demand forecasting</a:t>
          </a:r>
          <a:endParaRPr lang="en-IN"/>
        </a:p>
      </dgm:t>
    </dgm:pt>
    <dgm:pt modelId="{3D9C4D2E-EB37-4413-BF47-EB1292AD9B7B}" type="parTrans" cxnId="{BF2ED244-9341-4011-A386-1654442FF8DD}">
      <dgm:prSet/>
      <dgm:spPr/>
      <dgm:t>
        <a:bodyPr/>
        <a:lstStyle/>
        <a:p>
          <a:endParaRPr lang="en-IN"/>
        </a:p>
      </dgm:t>
    </dgm:pt>
    <dgm:pt modelId="{F5D7146D-4620-4C3E-BC12-1EA20D24F350}" type="sibTrans" cxnId="{BF2ED244-9341-4011-A386-1654442FF8DD}">
      <dgm:prSet/>
      <dgm:spPr/>
      <dgm:t>
        <a:bodyPr/>
        <a:lstStyle/>
        <a:p>
          <a:endParaRPr lang="en-IN"/>
        </a:p>
      </dgm:t>
    </dgm:pt>
    <dgm:pt modelId="{6C92E8C5-ED7F-4EBC-8E63-C7ED7584A4E0}">
      <dgm:prSet/>
      <dgm:spPr/>
      <dgm:t>
        <a:bodyPr/>
        <a:lstStyle/>
        <a:p>
          <a:pPr rtl="0"/>
          <a:r>
            <a:rPr lang="en-US" b="0" i="0"/>
            <a:t>Build a model to forecast product demand to improve customer satisfaction and optimize the supply chain. </a:t>
          </a:r>
          <a:endParaRPr lang="en-IN"/>
        </a:p>
      </dgm:t>
    </dgm:pt>
    <dgm:pt modelId="{95B52C01-7B94-46A6-A983-54F104B52136}" type="parTrans" cxnId="{7E9F5C9A-AB49-4786-911A-3F46225EECDB}">
      <dgm:prSet/>
      <dgm:spPr/>
      <dgm:t>
        <a:bodyPr/>
        <a:lstStyle/>
        <a:p>
          <a:endParaRPr lang="en-IN"/>
        </a:p>
      </dgm:t>
    </dgm:pt>
    <dgm:pt modelId="{438186C0-52D6-4B39-8D3E-C4C504DD8D86}" type="sibTrans" cxnId="{7E9F5C9A-AB49-4786-911A-3F46225EECDB}">
      <dgm:prSet/>
      <dgm:spPr/>
      <dgm:t>
        <a:bodyPr/>
        <a:lstStyle/>
        <a:p>
          <a:endParaRPr lang="en-IN"/>
        </a:p>
      </dgm:t>
    </dgm:pt>
    <dgm:pt modelId="{CDF08A6F-2288-42D4-B8EE-F244F100AF30}" type="pres">
      <dgm:prSet presAssocID="{D3495182-4074-4A3F-AE16-ECEC9B2A9DB5}" presName="compositeShape" presStyleCnt="0">
        <dgm:presLayoutVars>
          <dgm:dir/>
          <dgm:resizeHandles/>
        </dgm:presLayoutVars>
      </dgm:prSet>
      <dgm:spPr/>
    </dgm:pt>
    <dgm:pt modelId="{D1EFB20D-1FDA-4C23-98E5-529D3E071254}" type="pres">
      <dgm:prSet presAssocID="{D3495182-4074-4A3F-AE16-ECEC9B2A9DB5}" presName="pyramid" presStyleLbl="node1" presStyleIdx="0" presStyleCnt="1" custScaleX="106247"/>
      <dgm:spPr/>
    </dgm:pt>
    <dgm:pt modelId="{768BEDD6-615A-4573-A61F-E4A3ADB28DEF}" type="pres">
      <dgm:prSet presAssocID="{D3495182-4074-4A3F-AE16-ECEC9B2A9DB5}" presName="theList" presStyleCnt="0"/>
      <dgm:spPr/>
    </dgm:pt>
    <dgm:pt modelId="{253DE339-79D5-4712-A314-1834A2A067D8}" type="pres">
      <dgm:prSet presAssocID="{6388FCFE-90A3-41C8-8F88-D158E29F9DCA}" presName="aNode" presStyleLbl="fgAcc1" presStyleIdx="0" presStyleCnt="12" custScaleX="151028" custScaleY="176022">
        <dgm:presLayoutVars>
          <dgm:bulletEnabled val="1"/>
        </dgm:presLayoutVars>
      </dgm:prSet>
      <dgm:spPr/>
    </dgm:pt>
    <dgm:pt modelId="{5E251797-FA15-4941-ADC8-D7FD852F40F8}" type="pres">
      <dgm:prSet presAssocID="{6388FCFE-90A3-41C8-8F88-D158E29F9DCA}" presName="aSpace" presStyleCnt="0"/>
      <dgm:spPr/>
    </dgm:pt>
    <dgm:pt modelId="{F1BDEB21-68C3-4D80-B7B5-44571C2B42D8}" type="pres">
      <dgm:prSet presAssocID="{313A25D6-520E-4982-959B-2855E9FC49BD}" presName="aNode" presStyleLbl="fgAcc1" presStyleIdx="1" presStyleCnt="12" custScaleX="151028" custScaleY="176022">
        <dgm:presLayoutVars>
          <dgm:bulletEnabled val="1"/>
        </dgm:presLayoutVars>
      </dgm:prSet>
      <dgm:spPr/>
    </dgm:pt>
    <dgm:pt modelId="{B61EA9AF-B7A1-4B10-BB22-A309F4F0FFF4}" type="pres">
      <dgm:prSet presAssocID="{313A25D6-520E-4982-959B-2855E9FC49BD}" presName="aSpace" presStyleCnt="0"/>
      <dgm:spPr/>
    </dgm:pt>
    <dgm:pt modelId="{669E64FC-6996-4650-B0F5-BCDC4BEDB01C}" type="pres">
      <dgm:prSet presAssocID="{003FF40F-391B-4A27-A586-2150CF3D04A8}" presName="aNode" presStyleLbl="fgAcc1" presStyleIdx="2" presStyleCnt="12" custScaleX="151028" custScaleY="176022">
        <dgm:presLayoutVars>
          <dgm:bulletEnabled val="1"/>
        </dgm:presLayoutVars>
      </dgm:prSet>
      <dgm:spPr/>
    </dgm:pt>
    <dgm:pt modelId="{DAAA5F84-4B75-4363-B4BE-F6592FF6B6A3}" type="pres">
      <dgm:prSet presAssocID="{003FF40F-391B-4A27-A586-2150CF3D04A8}" presName="aSpace" presStyleCnt="0"/>
      <dgm:spPr/>
    </dgm:pt>
    <dgm:pt modelId="{CC3325FB-F03E-4293-86EC-81F1E7E0CEFB}" type="pres">
      <dgm:prSet presAssocID="{0BF06CA3-5DB8-484F-B443-EAA3AFBFCB70}" presName="aNode" presStyleLbl="fgAcc1" presStyleIdx="3" presStyleCnt="12" custScaleX="151028" custScaleY="176022">
        <dgm:presLayoutVars>
          <dgm:bulletEnabled val="1"/>
        </dgm:presLayoutVars>
      </dgm:prSet>
      <dgm:spPr/>
    </dgm:pt>
    <dgm:pt modelId="{BF2547E2-22FD-4074-B4A6-2C58B5A21376}" type="pres">
      <dgm:prSet presAssocID="{0BF06CA3-5DB8-484F-B443-EAA3AFBFCB70}" presName="aSpace" presStyleCnt="0"/>
      <dgm:spPr/>
    </dgm:pt>
    <dgm:pt modelId="{9ABABC6B-136D-4AC7-A990-BF1122BC2D61}" type="pres">
      <dgm:prSet presAssocID="{5F1F16A4-043C-4B4B-BA2A-36F4B7B34F3F}" presName="aNode" presStyleLbl="fgAcc1" presStyleIdx="4" presStyleCnt="12" custScaleX="151028" custScaleY="176022">
        <dgm:presLayoutVars>
          <dgm:bulletEnabled val="1"/>
        </dgm:presLayoutVars>
      </dgm:prSet>
      <dgm:spPr/>
    </dgm:pt>
    <dgm:pt modelId="{BB3FFBFE-06F3-41DD-B897-43A2F4533FE2}" type="pres">
      <dgm:prSet presAssocID="{5F1F16A4-043C-4B4B-BA2A-36F4B7B34F3F}" presName="aSpace" presStyleCnt="0"/>
      <dgm:spPr/>
    </dgm:pt>
    <dgm:pt modelId="{64AC69B3-0D2D-4873-B7B0-26F386EAFB3E}" type="pres">
      <dgm:prSet presAssocID="{09FE35CC-7DF0-46E6-BE86-9F4F05395FCC}" presName="aNode" presStyleLbl="fgAcc1" presStyleIdx="5" presStyleCnt="12" custScaleX="151028" custScaleY="176022">
        <dgm:presLayoutVars>
          <dgm:bulletEnabled val="1"/>
        </dgm:presLayoutVars>
      </dgm:prSet>
      <dgm:spPr/>
    </dgm:pt>
    <dgm:pt modelId="{6EDF0580-81F5-4DE8-B21D-D02150A8B6CD}" type="pres">
      <dgm:prSet presAssocID="{09FE35CC-7DF0-46E6-BE86-9F4F05395FCC}" presName="aSpace" presStyleCnt="0"/>
      <dgm:spPr/>
    </dgm:pt>
    <dgm:pt modelId="{DEAFA49C-C6B4-47CE-9AB0-C5FE89943E62}" type="pres">
      <dgm:prSet presAssocID="{48EC8784-944D-4984-9C24-A2B441634CEF}" presName="aNode" presStyleLbl="fgAcc1" presStyleIdx="6" presStyleCnt="12" custScaleX="151028" custScaleY="176022">
        <dgm:presLayoutVars>
          <dgm:bulletEnabled val="1"/>
        </dgm:presLayoutVars>
      </dgm:prSet>
      <dgm:spPr/>
    </dgm:pt>
    <dgm:pt modelId="{29E11C02-FFD6-4D6F-8361-75525080C213}" type="pres">
      <dgm:prSet presAssocID="{48EC8784-944D-4984-9C24-A2B441634CEF}" presName="aSpace" presStyleCnt="0"/>
      <dgm:spPr/>
    </dgm:pt>
    <dgm:pt modelId="{FC200F25-A930-4F7A-9B03-1E9B929B965C}" type="pres">
      <dgm:prSet presAssocID="{1553B02B-04A8-4B14-B543-1727AB9E7458}" presName="aNode" presStyleLbl="fgAcc1" presStyleIdx="7" presStyleCnt="12" custScaleX="151028" custScaleY="176022">
        <dgm:presLayoutVars>
          <dgm:bulletEnabled val="1"/>
        </dgm:presLayoutVars>
      </dgm:prSet>
      <dgm:spPr/>
    </dgm:pt>
    <dgm:pt modelId="{6EDE6F16-CAC7-4FC3-96BC-6918F5579996}" type="pres">
      <dgm:prSet presAssocID="{1553B02B-04A8-4B14-B543-1727AB9E7458}" presName="aSpace" presStyleCnt="0"/>
      <dgm:spPr/>
    </dgm:pt>
    <dgm:pt modelId="{E5E1F179-371C-4213-838E-C5E1A031A37E}" type="pres">
      <dgm:prSet presAssocID="{78F698DE-22A6-458F-95BE-2B532D3EF385}" presName="aNode" presStyleLbl="fgAcc1" presStyleIdx="8" presStyleCnt="12" custScaleX="151028" custScaleY="176022">
        <dgm:presLayoutVars>
          <dgm:bulletEnabled val="1"/>
        </dgm:presLayoutVars>
      </dgm:prSet>
      <dgm:spPr/>
    </dgm:pt>
    <dgm:pt modelId="{6912B6DF-565D-423B-B8E9-85036948ACDA}" type="pres">
      <dgm:prSet presAssocID="{78F698DE-22A6-458F-95BE-2B532D3EF385}" presName="aSpace" presStyleCnt="0"/>
      <dgm:spPr/>
    </dgm:pt>
    <dgm:pt modelId="{C7789772-273A-446E-9AF2-5D5B0A4019B9}" type="pres">
      <dgm:prSet presAssocID="{DC1523A0-6FDD-4CB1-9266-369360D284C6}" presName="aNode" presStyleLbl="fgAcc1" presStyleIdx="9" presStyleCnt="12" custScaleX="151028" custScaleY="176022">
        <dgm:presLayoutVars>
          <dgm:bulletEnabled val="1"/>
        </dgm:presLayoutVars>
      </dgm:prSet>
      <dgm:spPr/>
    </dgm:pt>
    <dgm:pt modelId="{C0A863D9-BF1B-43C5-B8BF-48B774E6A91F}" type="pres">
      <dgm:prSet presAssocID="{DC1523A0-6FDD-4CB1-9266-369360D284C6}" presName="aSpace" presStyleCnt="0"/>
      <dgm:spPr/>
    </dgm:pt>
    <dgm:pt modelId="{0377779D-1FEA-4659-95DB-46E759BA8D49}" type="pres">
      <dgm:prSet presAssocID="{DC1E9002-DCC5-433B-A1F9-EA884CD4C09A}" presName="aNode" presStyleLbl="fgAcc1" presStyleIdx="10" presStyleCnt="12" custScaleX="151028" custScaleY="176022">
        <dgm:presLayoutVars>
          <dgm:bulletEnabled val="1"/>
        </dgm:presLayoutVars>
      </dgm:prSet>
      <dgm:spPr/>
    </dgm:pt>
    <dgm:pt modelId="{2228BF40-244F-42A5-8818-A77D6F14ADBD}" type="pres">
      <dgm:prSet presAssocID="{DC1E9002-DCC5-433B-A1F9-EA884CD4C09A}" presName="aSpace" presStyleCnt="0"/>
      <dgm:spPr/>
    </dgm:pt>
    <dgm:pt modelId="{0167F935-9621-4EF1-949F-B3525095DD81}" type="pres">
      <dgm:prSet presAssocID="{6C92E8C5-ED7F-4EBC-8E63-C7ED7584A4E0}" presName="aNode" presStyleLbl="fgAcc1" presStyleIdx="11" presStyleCnt="12" custScaleX="151028" custScaleY="176022">
        <dgm:presLayoutVars>
          <dgm:bulletEnabled val="1"/>
        </dgm:presLayoutVars>
      </dgm:prSet>
      <dgm:spPr/>
    </dgm:pt>
    <dgm:pt modelId="{0C05AFE0-EB20-4AE3-B41A-6AA684827AE3}" type="pres">
      <dgm:prSet presAssocID="{6C92E8C5-ED7F-4EBC-8E63-C7ED7584A4E0}" presName="aSpace" presStyleCnt="0"/>
      <dgm:spPr/>
    </dgm:pt>
  </dgm:ptLst>
  <dgm:cxnLst>
    <dgm:cxn modelId="{0098C816-A86C-4682-9359-319C367CD65E}" srcId="{D3495182-4074-4A3F-AE16-ECEC9B2A9DB5}" destId="{003FF40F-391B-4A27-A586-2150CF3D04A8}" srcOrd="2" destOrd="0" parTransId="{AEC3CD1C-5DC9-4DC6-A5B9-F5933BDA3D94}" sibTransId="{2376B7F0-0027-4E19-BC28-419FF559CB88}"/>
    <dgm:cxn modelId="{AB3D061C-8989-40BF-A318-9D19EA142E50}" type="presOf" srcId="{0BF06CA3-5DB8-484F-B443-EAA3AFBFCB70}" destId="{CC3325FB-F03E-4293-86EC-81F1E7E0CEFB}" srcOrd="0" destOrd="0" presId="urn:microsoft.com/office/officeart/2005/8/layout/pyramid2"/>
    <dgm:cxn modelId="{037D142B-A2E4-4E12-A5A1-A5BD97C0C2B7}" type="presOf" srcId="{DC1523A0-6FDD-4CB1-9266-369360D284C6}" destId="{C7789772-273A-446E-9AF2-5D5B0A4019B9}" srcOrd="0" destOrd="0" presId="urn:microsoft.com/office/officeart/2005/8/layout/pyramid2"/>
    <dgm:cxn modelId="{75E99E37-DBC3-4487-B757-8AEADEC34D2C}" type="presOf" srcId="{6388FCFE-90A3-41C8-8F88-D158E29F9DCA}" destId="{253DE339-79D5-4712-A314-1834A2A067D8}" srcOrd="0" destOrd="0" presId="urn:microsoft.com/office/officeart/2005/8/layout/pyramid2"/>
    <dgm:cxn modelId="{CF18C73E-EB49-4F0B-B473-B8BDDFB85965}" type="presOf" srcId="{48EC8784-944D-4984-9C24-A2B441634CEF}" destId="{DEAFA49C-C6B4-47CE-9AB0-C5FE89943E62}" srcOrd="0" destOrd="0" presId="urn:microsoft.com/office/officeart/2005/8/layout/pyramid2"/>
    <dgm:cxn modelId="{BF2ED244-9341-4011-A386-1654442FF8DD}" srcId="{D3495182-4074-4A3F-AE16-ECEC9B2A9DB5}" destId="{DC1E9002-DCC5-433B-A1F9-EA884CD4C09A}" srcOrd="10" destOrd="0" parTransId="{3D9C4D2E-EB37-4413-BF47-EB1292AD9B7B}" sibTransId="{F5D7146D-4620-4C3E-BC12-1EA20D24F350}"/>
    <dgm:cxn modelId="{09218368-F988-45A9-A8FF-F24DE0E5BA5A}" type="presOf" srcId="{5F1F16A4-043C-4B4B-BA2A-36F4B7B34F3F}" destId="{9ABABC6B-136D-4AC7-A990-BF1122BC2D61}" srcOrd="0" destOrd="0" presId="urn:microsoft.com/office/officeart/2005/8/layout/pyramid2"/>
    <dgm:cxn modelId="{543EF168-9AEB-4EB8-8356-1B161BCA7BFF}" type="presOf" srcId="{003FF40F-391B-4A27-A586-2150CF3D04A8}" destId="{669E64FC-6996-4650-B0F5-BCDC4BEDB01C}" srcOrd="0" destOrd="0" presId="urn:microsoft.com/office/officeart/2005/8/layout/pyramid2"/>
    <dgm:cxn modelId="{74C1A56C-6917-4C47-889D-4E98628BEB6A}" srcId="{D3495182-4074-4A3F-AE16-ECEC9B2A9DB5}" destId="{6388FCFE-90A3-41C8-8F88-D158E29F9DCA}" srcOrd="0" destOrd="0" parTransId="{6EF3E5C1-63F7-415A-922C-AEC395656E00}" sibTransId="{69243BFF-0581-4E3D-9C3D-530B0F63AA14}"/>
    <dgm:cxn modelId="{CB5F0A73-EAA9-405E-BDEF-54FE2F50EA05}" srcId="{D3495182-4074-4A3F-AE16-ECEC9B2A9DB5}" destId="{1553B02B-04A8-4B14-B543-1727AB9E7458}" srcOrd="7" destOrd="0" parTransId="{0AE896D6-C5D2-4D87-847F-EB59E26689F6}" sibTransId="{80C3160C-BFF0-4A16-A2E0-5BDF7BFCC9BB}"/>
    <dgm:cxn modelId="{F0A08A74-8A34-49CC-AB93-0AE9C0122570}" type="presOf" srcId="{09FE35CC-7DF0-46E6-BE86-9F4F05395FCC}" destId="{64AC69B3-0D2D-4873-B7B0-26F386EAFB3E}" srcOrd="0" destOrd="0" presId="urn:microsoft.com/office/officeart/2005/8/layout/pyramid2"/>
    <dgm:cxn modelId="{BDAE5D76-F5BD-46ED-A6CE-63110756BFAB}" srcId="{D3495182-4074-4A3F-AE16-ECEC9B2A9DB5}" destId="{DC1523A0-6FDD-4CB1-9266-369360D284C6}" srcOrd="9" destOrd="0" parTransId="{A8B5F765-FBC8-45BE-8E0A-92D3B422E4B2}" sibTransId="{F5194038-9CAB-44FD-97A7-BE2D27A03768}"/>
    <dgm:cxn modelId="{48FB3F7D-AFAD-4149-9F59-0C8B68534591}" srcId="{D3495182-4074-4A3F-AE16-ECEC9B2A9DB5}" destId="{48EC8784-944D-4984-9C24-A2B441634CEF}" srcOrd="6" destOrd="0" parTransId="{168C72D1-89A7-47CE-BA5B-1E72EDC69E07}" sibTransId="{F4607BBD-DF27-4F29-977F-7CBBDDC51FA1}"/>
    <dgm:cxn modelId="{D7C5487F-E7A8-49BF-A3F0-1F01C1B209E2}" srcId="{D3495182-4074-4A3F-AE16-ECEC9B2A9DB5}" destId="{0BF06CA3-5DB8-484F-B443-EAA3AFBFCB70}" srcOrd="3" destOrd="0" parTransId="{73206C62-2824-41D0-9DE9-EB493BB42C80}" sibTransId="{E9E8FEB7-E404-4A7B-9A4B-39E16B10C374}"/>
    <dgm:cxn modelId="{B524648D-EC90-420B-B4F4-ED9EA7F6BDE0}" type="presOf" srcId="{DC1E9002-DCC5-433B-A1F9-EA884CD4C09A}" destId="{0377779D-1FEA-4659-95DB-46E759BA8D49}" srcOrd="0" destOrd="0" presId="urn:microsoft.com/office/officeart/2005/8/layout/pyramid2"/>
    <dgm:cxn modelId="{7E9F5C9A-AB49-4786-911A-3F46225EECDB}" srcId="{D3495182-4074-4A3F-AE16-ECEC9B2A9DB5}" destId="{6C92E8C5-ED7F-4EBC-8E63-C7ED7584A4E0}" srcOrd="11" destOrd="0" parTransId="{95B52C01-7B94-46A6-A983-54F104B52136}" sibTransId="{438186C0-52D6-4B39-8D3E-C4C504DD8D86}"/>
    <dgm:cxn modelId="{5182DBA8-B89F-422C-ADC1-1D05BC0D2B46}" srcId="{D3495182-4074-4A3F-AE16-ECEC9B2A9DB5}" destId="{5F1F16A4-043C-4B4B-BA2A-36F4B7B34F3F}" srcOrd="4" destOrd="0" parTransId="{64C1037A-2609-4914-8410-F8E33B952BBE}" sibTransId="{3A706B2F-DC70-4A57-8531-485B38E654CF}"/>
    <dgm:cxn modelId="{701439AB-ED4A-481A-B863-47A9BEA3CC59}" type="presOf" srcId="{78F698DE-22A6-458F-95BE-2B532D3EF385}" destId="{E5E1F179-371C-4213-838E-C5E1A031A37E}" srcOrd="0" destOrd="0" presId="urn:microsoft.com/office/officeart/2005/8/layout/pyramid2"/>
    <dgm:cxn modelId="{17A8C8B5-4741-4056-BADE-3FF8978A384F}" srcId="{D3495182-4074-4A3F-AE16-ECEC9B2A9DB5}" destId="{09FE35CC-7DF0-46E6-BE86-9F4F05395FCC}" srcOrd="5" destOrd="0" parTransId="{D5D6F7D4-A37E-4E9C-B8FA-256B4708325D}" sibTransId="{D6B68019-726C-4930-9A18-AA51093B5B4F}"/>
    <dgm:cxn modelId="{2B3AE5B7-8E81-41D9-9D98-F28898900B89}" srcId="{D3495182-4074-4A3F-AE16-ECEC9B2A9DB5}" destId="{313A25D6-520E-4982-959B-2855E9FC49BD}" srcOrd="1" destOrd="0" parTransId="{CC34FF42-B5C8-402E-A952-8C977F4F9783}" sibTransId="{869192BC-6627-497B-8358-9A7B05A2CF9A}"/>
    <dgm:cxn modelId="{010014C1-F716-421A-89CE-ECC7BE1893E7}" type="presOf" srcId="{313A25D6-520E-4982-959B-2855E9FC49BD}" destId="{F1BDEB21-68C3-4D80-B7B5-44571C2B42D8}" srcOrd="0" destOrd="0" presId="urn:microsoft.com/office/officeart/2005/8/layout/pyramid2"/>
    <dgm:cxn modelId="{9547BFC9-F119-4A6D-9A21-B5A1213BB9D9}" srcId="{D3495182-4074-4A3F-AE16-ECEC9B2A9DB5}" destId="{78F698DE-22A6-458F-95BE-2B532D3EF385}" srcOrd="8" destOrd="0" parTransId="{6A197F4E-FF63-46D2-9FAB-49926AE714E8}" sibTransId="{FAE35A23-38F2-431F-A3B8-B27A8297DD02}"/>
    <dgm:cxn modelId="{F37241E5-C250-4780-B996-5A55BDD773BE}" type="presOf" srcId="{6C92E8C5-ED7F-4EBC-8E63-C7ED7584A4E0}" destId="{0167F935-9621-4EF1-949F-B3525095DD81}" srcOrd="0" destOrd="0" presId="urn:microsoft.com/office/officeart/2005/8/layout/pyramid2"/>
    <dgm:cxn modelId="{765EFBE5-90FF-4ED2-BCD0-4D4CE4ADBEB9}" type="presOf" srcId="{1553B02B-04A8-4B14-B543-1727AB9E7458}" destId="{FC200F25-A930-4F7A-9B03-1E9B929B965C}" srcOrd="0" destOrd="0" presId="urn:microsoft.com/office/officeart/2005/8/layout/pyramid2"/>
    <dgm:cxn modelId="{83ACC7FF-431F-4C7C-9776-E879F9FB66FF}" type="presOf" srcId="{D3495182-4074-4A3F-AE16-ECEC9B2A9DB5}" destId="{CDF08A6F-2288-42D4-B8EE-F244F100AF30}" srcOrd="0" destOrd="0" presId="urn:microsoft.com/office/officeart/2005/8/layout/pyramid2"/>
    <dgm:cxn modelId="{BFA02024-3AA0-4096-B41F-7F8AE5FBECB8}" type="presParOf" srcId="{CDF08A6F-2288-42D4-B8EE-F244F100AF30}" destId="{D1EFB20D-1FDA-4C23-98E5-529D3E071254}" srcOrd="0" destOrd="0" presId="urn:microsoft.com/office/officeart/2005/8/layout/pyramid2"/>
    <dgm:cxn modelId="{DCC7EB8D-2FC8-4879-99A1-96DED881A30C}" type="presParOf" srcId="{CDF08A6F-2288-42D4-B8EE-F244F100AF30}" destId="{768BEDD6-615A-4573-A61F-E4A3ADB28DEF}" srcOrd="1" destOrd="0" presId="urn:microsoft.com/office/officeart/2005/8/layout/pyramid2"/>
    <dgm:cxn modelId="{EE90B92F-B5BA-448F-9A42-DC8FF1EC1A3C}" type="presParOf" srcId="{768BEDD6-615A-4573-A61F-E4A3ADB28DEF}" destId="{253DE339-79D5-4712-A314-1834A2A067D8}" srcOrd="0" destOrd="0" presId="urn:microsoft.com/office/officeart/2005/8/layout/pyramid2"/>
    <dgm:cxn modelId="{167F236B-7C63-405A-BA9B-3B3893C10A49}" type="presParOf" srcId="{768BEDD6-615A-4573-A61F-E4A3ADB28DEF}" destId="{5E251797-FA15-4941-ADC8-D7FD852F40F8}" srcOrd="1" destOrd="0" presId="urn:microsoft.com/office/officeart/2005/8/layout/pyramid2"/>
    <dgm:cxn modelId="{0A16164A-9926-4A31-A396-39AF29AB25A6}" type="presParOf" srcId="{768BEDD6-615A-4573-A61F-E4A3ADB28DEF}" destId="{F1BDEB21-68C3-4D80-B7B5-44571C2B42D8}" srcOrd="2" destOrd="0" presId="urn:microsoft.com/office/officeart/2005/8/layout/pyramid2"/>
    <dgm:cxn modelId="{64CE962C-819B-43CA-9EFB-56B184875FD5}" type="presParOf" srcId="{768BEDD6-615A-4573-A61F-E4A3ADB28DEF}" destId="{B61EA9AF-B7A1-4B10-BB22-A309F4F0FFF4}" srcOrd="3" destOrd="0" presId="urn:microsoft.com/office/officeart/2005/8/layout/pyramid2"/>
    <dgm:cxn modelId="{80DF7B06-378F-473F-89AB-82032B902247}" type="presParOf" srcId="{768BEDD6-615A-4573-A61F-E4A3ADB28DEF}" destId="{669E64FC-6996-4650-B0F5-BCDC4BEDB01C}" srcOrd="4" destOrd="0" presId="urn:microsoft.com/office/officeart/2005/8/layout/pyramid2"/>
    <dgm:cxn modelId="{A6CC2CE8-CDE1-414B-965C-3BF6C4551AB8}" type="presParOf" srcId="{768BEDD6-615A-4573-A61F-E4A3ADB28DEF}" destId="{DAAA5F84-4B75-4363-B4BE-F6592FF6B6A3}" srcOrd="5" destOrd="0" presId="urn:microsoft.com/office/officeart/2005/8/layout/pyramid2"/>
    <dgm:cxn modelId="{6E88FA8F-B6F4-4D8F-9A44-FF127108553E}" type="presParOf" srcId="{768BEDD6-615A-4573-A61F-E4A3ADB28DEF}" destId="{CC3325FB-F03E-4293-86EC-81F1E7E0CEFB}" srcOrd="6" destOrd="0" presId="urn:microsoft.com/office/officeart/2005/8/layout/pyramid2"/>
    <dgm:cxn modelId="{82A8A288-0AE4-460A-8252-57EF71FE8F55}" type="presParOf" srcId="{768BEDD6-615A-4573-A61F-E4A3ADB28DEF}" destId="{BF2547E2-22FD-4074-B4A6-2C58B5A21376}" srcOrd="7" destOrd="0" presId="urn:microsoft.com/office/officeart/2005/8/layout/pyramid2"/>
    <dgm:cxn modelId="{3C7CD32C-5CD8-47E3-B585-E0391CEC11AB}" type="presParOf" srcId="{768BEDD6-615A-4573-A61F-E4A3ADB28DEF}" destId="{9ABABC6B-136D-4AC7-A990-BF1122BC2D61}" srcOrd="8" destOrd="0" presId="urn:microsoft.com/office/officeart/2005/8/layout/pyramid2"/>
    <dgm:cxn modelId="{F124BEB4-D991-4269-979F-55054495816E}" type="presParOf" srcId="{768BEDD6-615A-4573-A61F-E4A3ADB28DEF}" destId="{BB3FFBFE-06F3-41DD-B897-43A2F4533FE2}" srcOrd="9" destOrd="0" presId="urn:microsoft.com/office/officeart/2005/8/layout/pyramid2"/>
    <dgm:cxn modelId="{4C61B5E2-DF8F-4B3B-AD8E-010B5D73036D}" type="presParOf" srcId="{768BEDD6-615A-4573-A61F-E4A3ADB28DEF}" destId="{64AC69B3-0D2D-4873-B7B0-26F386EAFB3E}" srcOrd="10" destOrd="0" presId="urn:microsoft.com/office/officeart/2005/8/layout/pyramid2"/>
    <dgm:cxn modelId="{D400C770-8627-4FB4-875E-049687B3EEA2}" type="presParOf" srcId="{768BEDD6-615A-4573-A61F-E4A3ADB28DEF}" destId="{6EDF0580-81F5-4DE8-B21D-D02150A8B6CD}" srcOrd="11" destOrd="0" presId="urn:microsoft.com/office/officeart/2005/8/layout/pyramid2"/>
    <dgm:cxn modelId="{5BFAF65E-9D06-4B56-953D-FE38329CC6D3}" type="presParOf" srcId="{768BEDD6-615A-4573-A61F-E4A3ADB28DEF}" destId="{DEAFA49C-C6B4-47CE-9AB0-C5FE89943E62}" srcOrd="12" destOrd="0" presId="urn:microsoft.com/office/officeart/2005/8/layout/pyramid2"/>
    <dgm:cxn modelId="{2600F246-8268-42F6-890B-5F5FCF9D55A6}" type="presParOf" srcId="{768BEDD6-615A-4573-A61F-E4A3ADB28DEF}" destId="{29E11C02-FFD6-4D6F-8361-75525080C213}" srcOrd="13" destOrd="0" presId="urn:microsoft.com/office/officeart/2005/8/layout/pyramid2"/>
    <dgm:cxn modelId="{9C9CF194-B694-4108-B089-E8ECF517631C}" type="presParOf" srcId="{768BEDD6-615A-4573-A61F-E4A3ADB28DEF}" destId="{FC200F25-A930-4F7A-9B03-1E9B929B965C}" srcOrd="14" destOrd="0" presId="urn:microsoft.com/office/officeart/2005/8/layout/pyramid2"/>
    <dgm:cxn modelId="{64F4BA7D-9F90-4377-B9C3-FD7126833AF2}" type="presParOf" srcId="{768BEDD6-615A-4573-A61F-E4A3ADB28DEF}" destId="{6EDE6F16-CAC7-4FC3-96BC-6918F5579996}" srcOrd="15" destOrd="0" presId="urn:microsoft.com/office/officeart/2005/8/layout/pyramid2"/>
    <dgm:cxn modelId="{16D8ED03-4F8A-4235-94DB-27F9065C6B40}" type="presParOf" srcId="{768BEDD6-615A-4573-A61F-E4A3ADB28DEF}" destId="{E5E1F179-371C-4213-838E-C5E1A031A37E}" srcOrd="16" destOrd="0" presId="urn:microsoft.com/office/officeart/2005/8/layout/pyramid2"/>
    <dgm:cxn modelId="{6ABD932A-FC78-4E5A-92B9-43E2DB5F128E}" type="presParOf" srcId="{768BEDD6-615A-4573-A61F-E4A3ADB28DEF}" destId="{6912B6DF-565D-423B-B8E9-85036948ACDA}" srcOrd="17" destOrd="0" presId="urn:microsoft.com/office/officeart/2005/8/layout/pyramid2"/>
    <dgm:cxn modelId="{9A4DC378-D033-4222-9BDC-38FB7A146911}" type="presParOf" srcId="{768BEDD6-615A-4573-A61F-E4A3ADB28DEF}" destId="{C7789772-273A-446E-9AF2-5D5B0A4019B9}" srcOrd="18" destOrd="0" presId="urn:microsoft.com/office/officeart/2005/8/layout/pyramid2"/>
    <dgm:cxn modelId="{4AF7B46D-F842-4B9C-B992-CA2675DBB417}" type="presParOf" srcId="{768BEDD6-615A-4573-A61F-E4A3ADB28DEF}" destId="{C0A863D9-BF1B-43C5-B8BF-48B774E6A91F}" srcOrd="19" destOrd="0" presId="urn:microsoft.com/office/officeart/2005/8/layout/pyramid2"/>
    <dgm:cxn modelId="{74762DB4-1FFF-402C-92CC-FC83494018E7}" type="presParOf" srcId="{768BEDD6-615A-4573-A61F-E4A3ADB28DEF}" destId="{0377779D-1FEA-4659-95DB-46E759BA8D49}" srcOrd="20" destOrd="0" presId="urn:microsoft.com/office/officeart/2005/8/layout/pyramid2"/>
    <dgm:cxn modelId="{8AAE5667-AFEF-4BBD-B031-0434B5E4226E}" type="presParOf" srcId="{768BEDD6-615A-4573-A61F-E4A3ADB28DEF}" destId="{2228BF40-244F-42A5-8818-A77D6F14ADBD}" srcOrd="21" destOrd="0" presId="urn:microsoft.com/office/officeart/2005/8/layout/pyramid2"/>
    <dgm:cxn modelId="{43D66847-CCD6-4EA7-A9CC-29F09B1AE832}" type="presParOf" srcId="{768BEDD6-615A-4573-A61F-E4A3ADB28DEF}" destId="{0167F935-9621-4EF1-949F-B3525095DD81}" srcOrd="22" destOrd="0" presId="urn:microsoft.com/office/officeart/2005/8/layout/pyramid2"/>
    <dgm:cxn modelId="{BDF8AC91-40FE-4F8B-B680-92732ACD2507}" type="presParOf" srcId="{768BEDD6-615A-4573-A61F-E4A3ADB28DEF}" destId="{0C05AFE0-EB20-4AE3-B41A-6AA684827AE3}" srcOrd="2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6B2C0A-21BD-4EF6-8699-5C77BF4BF6D1}"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A264DCF1-8F49-4382-8C7D-6549E389C904}">
      <dgm:prSet/>
      <dgm:spPr/>
      <dgm:t>
        <a:bodyPr/>
        <a:lstStyle/>
        <a:p>
          <a:pPr rtl="0"/>
          <a:r>
            <a:rPr lang="en-US" b="0" i="0"/>
            <a:t>A conclusion for a data analysis project for an e-commerce business might highlight the benefits of data analytics and how it can help businesses improve their performance and competitiveness: </a:t>
          </a:r>
          <a:endParaRPr lang="en-IN"/>
        </a:p>
      </dgm:t>
    </dgm:pt>
    <dgm:pt modelId="{AD17F401-75E7-4634-98D5-FAC5658694E6}" type="parTrans" cxnId="{ED64AF8F-21B5-4CD3-900B-B6130F1E9F92}">
      <dgm:prSet/>
      <dgm:spPr/>
      <dgm:t>
        <a:bodyPr/>
        <a:lstStyle/>
        <a:p>
          <a:endParaRPr lang="en-IN"/>
        </a:p>
      </dgm:t>
    </dgm:pt>
    <dgm:pt modelId="{C6E8FC50-953D-4591-9D5E-CB015371F8D8}" type="sibTrans" cxnId="{ED64AF8F-21B5-4CD3-900B-B6130F1E9F92}">
      <dgm:prSet/>
      <dgm:spPr/>
      <dgm:t>
        <a:bodyPr/>
        <a:lstStyle/>
        <a:p>
          <a:endParaRPr lang="en-IN"/>
        </a:p>
      </dgm:t>
    </dgm:pt>
    <dgm:pt modelId="{4DA2E3D3-8B5D-47E2-BFC6-A05B1DF5D711}">
      <dgm:prSet/>
      <dgm:spPr/>
      <dgm:t>
        <a:bodyPr/>
        <a:lstStyle/>
        <a:p>
          <a:pPr rtl="0"/>
          <a:r>
            <a:rPr lang="en-US" b="0" i="0"/>
            <a:t>Data analytics can help businesses make informed decisions based on insights from customer behavior and preferences. </a:t>
          </a:r>
          <a:endParaRPr lang="en-IN"/>
        </a:p>
      </dgm:t>
    </dgm:pt>
    <dgm:pt modelId="{7CD02754-8C53-44BF-A130-99D61E288E49}" type="parTrans" cxnId="{BD722A8D-A21D-48BE-A93B-E00C69CD1456}">
      <dgm:prSet/>
      <dgm:spPr/>
      <dgm:t>
        <a:bodyPr/>
        <a:lstStyle/>
        <a:p>
          <a:endParaRPr lang="en-IN"/>
        </a:p>
      </dgm:t>
    </dgm:pt>
    <dgm:pt modelId="{3755C79B-C7BE-4E96-B791-9A7D34042A8F}" type="sibTrans" cxnId="{BD722A8D-A21D-48BE-A93B-E00C69CD1456}">
      <dgm:prSet/>
      <dgm:spPr/>
      <dgm:t>
        <a:bodyPr/>
        <a:lstStyle/>
        <a:p>
          <a:endParaRPr lang="en-IN"/>
        </a:p>
      </dgm:t>
    </dgm:pt>
    <dgm:pt modelId="{23163D71-6966-4F28-BFC9-A026846BADA5}">
      <dgm:prSet/>
      <dgm:spPr/>
      <dgm:t>
        <a:bodyPr/>
        <a:lstStyle/>
        <a:p>
          <a:pPr rtl="0"/>
          <a:r>
            <a:rPr lang="en-US" b="0" i="0"/>
            <a:t>Data analytics can help businesses understand their customers and provide personalized experiences, which can lead to improved customer satisfaction. </a:t>
          </a:r>
          <a:endParaRPr lang="en-IN"/>
        </a:p>
      </dgm:t>
    </dgm:pt>
    <dgm:pt modelId="{5AF1EEDE-B642-479E-B89B-61AC4F87BA04}" type="parTrans" cxnId="{3D14DE0B-5DB5-4184-A5B8-33DE50D242E6}">
      <dgm:prSet/>
      <dgm:spPr/>
      <dgm:t>
        <a:bodyPr/>
        <a:lstStyle/>
        <a:p>
          <a:endParaRPr lang="en-IN"/>
        </a:p>
      </dgm:t>
    </dgm:pt>
    <dgm:pt modelId="{A986DE36-3C69-4B14-9D7F-EF53D09BFDBE}" type="sibTrans" cxnId="{3D14DE0B-5DB5-4184-A5B8-33DE50D242E6}">
      <dgm:prSet/>
      <dgm:spPr/>
      <dgm:t>
        <a:bodyPr/>
        <a:lstStyle/>
        <a:p>
          <a:endParaRPr lang="en-IN"/>
        </a:p>
      </dgm:t>
    </dgm:pt>
    <dgm:pt modelId="{4DE743FF-1B04-4372-B8AA-3F19945A642F}">
      <dgm:prSet/>
      <dgm:spPr/>
      <dgm:t>
        <a:bodyPr/>
        <a:lstStyle/>
        <a:p>
          <a:pPr rtl="0"/>
          <a:r>
            <a:rPr lang="en-US" b="0" i="0"/>
            <a:t>Data analytics can help businesses stay ahead of the competition by optimizing their operations and marketing strategies. </a:t>
          </a:r>
          <a:endParaRPr lang="en-IN"/>
        </a:p>
      </dgm:t>
    </dgm:pt>
    <dgm:pt modelId="{461D22C9-46E3-420B-8EE5-70430B02A107}" type="parTrans" cxnId="{41F9510C-C74C-4060-BCEF-10F936E065AA}">
      <dgm:prSet/>
      <dgm:spPr/>
      <dgm:t>
        <a:bodyPr/>
        <a:lstStyle/>
        <a:p>
          <a:endParaRPr lang="en-IN"/>
        </a:p>
      </dgm:t>
    </dgm:pt>
    <dgm:pt modelId="{AC63E063-E5E5-4444-A5B9-FD97DE7E3AA1}" type="sibTrans" cxnId="{41F9510C-C74C-4060-BCEF-10F936E065AA}">
      <dgm:prSet/>
      <dgm:spPr/>
      <dgm:t>
        <a:bodyPr/>
        <a:lstStyle/>
        <a:p>
          <a:endParaRPr lang="en-IN"/>
        </a:p>
      </dgm:t>
    </dgm:pt>
    <dgm:pt modelId="{21707FE3-F72C-45FA-AB04-5749653D65F7}">
      <dgm:prSet/>
      <dgm:spPr/>
    </dgm:pt>
    <dgm:pt modelId="{720CE521-477F-4925-B96B-CFC687F32693}" type="parTrans" cxnId="{F67F071D-915A-45AA-86AF-C962FB09E940}">
      <dgm:prSet/>
      <dgm:spPr/>
      <dgm:t>
        <a:bodyPr/>
        <a:lstStyle/>
        <a:p>
          <a:endParaRPr lang="en-IN"/>
        </a:p>
      </dgm:t>
    </dgm:pt>
    <dgm:pt modelId="{6AC0CD3E-012F-4CFE-B580-766513C796C2}" type="sibTrans" cxnId="{F67F071D-915A-45AA-86AF-C962FB09E940}">
      <dgm:prSet/>
      <dgm:spPr/>
      <dgm:t>
        <a:bodyPr/>
        <a:lstStyle/>
        <a:p>
          <a:endParaRPr lang="en-IN"/>
        </a:p>
      </dgm:t>
    </dgm:pt>
    <dgm:pt modelId="{62C68E35-1431-4DF3-BB95-C024E9FABB37}">
      <dgm:prSet/>
      <dgm:spPr/>
    </dgm:pt>
    <dgm:pt modelId="{8D49EE28-3C45-40B4-A0D1-21D74E363A8F}" type="parTrans" cxnId="{63379E80-9643-4BD5-B003-8B7107D8C708}">
      <dgm:prSet/>
      <dgm:spPr/>
      <dgm:t>
        <a:bodyPr/>
        <a:lstStyle/>
        <a:p>
          <a:endParaRPr lang="en-IN"/>
        </a:p>
      </dgm:t>
    </dgm:pt>
    <dgm:pt modelId="{F17C9A1E-4189-4895-BE8E-C5D147070834}" type="sibTrans" cxnId="{63379E80-9643-4BD5-B003-8B7107D8C708}">
      <dgm:prSet/>
      <dgm:spPr/>
      <dgm:t>
        <a:bodyPr/>
        <a:lstStyle/>
        <a:p>
          <a:endParaRPr lang="en-IN"/>
        </a:p>
      </dgm:t>
    </dgm:pt>
    <dgm:pt modelId="{F472400D-05E9-433A-8E1F-48C91EEC8812}" type="pres">
      <dgm:prSet presAssocID="{316B2C0A-21BD-4EF6-8699-5C77BF4BF6D1}" presName="matrix" presStyleCnt="0">
        <dgm:presLayoutVars>
          <dgm:chMax val="1"/>
          <dgm:dir/>
          <dgm:resizeHandles val="exact"/>
        </dgm:presLayoutVars>
      </dgm:prSet>
      <dgm:spPr/>
    </dgm:pt>
    <dgm:pt modelId="{41D20E2D-CD28-451D-8B49-09531BDA9FC8}" type="pres">
      <dgm:prSet presAssocID="{316B2C0A-21BD-4EF6-8699-5C77BF4BF6D1}" presName="diamond" presStyleLbl="bgShp" presStyleIdx="0" presStyleCnt="1" custScaleX="101656"/>
      <dgm:spPr/>
    </dgm:pt>
    <dgm:pt modelId="{F15E790B-742E-491E-9A84-A7AD8D198207}" type="pres">
      <dgm:prSet presAssocID="{316B2C0A-21BD-4EF6-8699-5C77BF4BF6D1}" presName="quad1" presStyleLbl="node1" presStyleIdx="0" presStyleCnt="4">
        <dgm:presLayoutVars>
          <dgm:chMax val="0"/>
          <dgm:chPref val="0"/>
          <dgm:bulletEnabled val="1"/>
        </dgm:presLayoutVars>
      </dgm:prSet>
      <dgm:spPr/>
    </dgm:pt>
    <dgm:pt modelId="{E5A6306B-5E0B-4E06-8C59-F9F07B1D3A8E}" type="pres">
      <dgm:prSet presAssocID="{316B2C0A-21BD-4EF6-8699-5C77BF4BF6D1}" presName="quad2" presStyleLbl="node1" presStyleIdx="1" presStyleCnt="4">
        <dgm:presLayoutVars>
          <dgm:chMax val="0"/>
          <dgm:chPref val="0"/>
          <dgm:bulletEnabled val="1"/>
        </dgm:presLayoutVars>
      </dgm:prSet>
      <dgm:spPr/>
    </dgm:pt>
    <dgm:pt modelId="{52753547-B182-4FA3-831E-39C17D4AF8C7}" type="pres">
      <dgm:prSet presAssocID="{316B2C0A-21BD-4EF6-8699-5C77BF4BF6D1}" presName="quad3" presStyleLbl="node1" presStyleIdx="2" presStyleCnt="4">
        <dgm:presLayoutVars>
          <dgm:chMax val="0"/>
          <dgm:chPref val="0"/>
          <dgm:bulletEnabled val="1"/>
        </dgm:presLayoutVars>
      </dgm:prSet>
      <dgm:spPr/>
    </dgm:pt>
    <dgm:pt modelId="{7C9AF0B8-0807-4B0B-9A98-EC5DE7C5E332}" type="pres">
      <dgm:prSet presAssocID="{316B2C0A-21BD-4EF6-8699-5C77BF4BF6D1}" presName="quad4" presStyleLbl="node1" presStyleIdx="3" presStyleCnt="4">
        <dgm:presLayoutVars>
          <dgm:chMax val="0"/>
          <dgm:chPref val="0"/>
          <dgm:bulletEnabled val="1"/>
        </dgm:presLayoutVars>
      </dgm:prSet>
      <dgm:spPr/>
    </dgm:pt>
  </dgm:ptLst>
  <dgm:cxnLst>
    <dgm:cxn modelId="{3D14DE0B-5DB5-4184-A5B8-33DE50D242E6}" srcId="{316B2C0A-21BD-4EF6-8699-5C77BF4BF6D1}" destId="{23163D71-6966-4F28-BFC9-A026846BADA5}" srcOrd="2" destOrd="0" parTransId="{5AF1EEDE-B642-479E-B89B-61AC4F87BA04}" sibTransId="{A986DE36-3C69-4B14-9D7F-EF53D09BFDBE}"/>
    <dgm:cxn modelId="{41F9510C-C74C-4060-BCEF-10F936E065AA}" srcId="{316B2C0A-21BD-4EF6-8699-5C77BF4BF6D1}" destId="{4DE743FF-1B04-4372-B8AA-3F19945A642F}" srcOrd="3" destOrd="0" parTransId="{461D22C9-46E3-420B-8EE5-70430B02A107}" sibTransId="{AC63E063-E5E5-4444-A5B9-FD97DE7E3AA1}"/>
    <dgm:cxn modelId="{F67F071D-915A-45AA-86AF-C962FB09E940}" srcId="{316B2C0A-21BD-4EF6-8699-5C77BF4BF6D1}" destId="{21707FE3-F72C-45FA-AB04-5749653D65F7}" srcOrd="4" destOrd="0" parTransId="{720CE521-477F-4925-B96B-CFC687F32693}" sibTransId="{6AC0CD3E-012F-4CFE-B580-766513C796C2}"/>
    <dgm:cxn modelId="{40B7C467-A3B0-448C-AEA6-1672305A3698}" type="presOf" srcId="{4DA2E3D3-8B5D-47E2-BFC6-A05B1DF5D711}" destId="{E5A6306B-5E0B-4E06-8C59-F9F07B1D3A8E}" srcOrd="0" destOrd="0" presId="urn:microsoft.com/office/officeart/2005/8/layout/matrix3"/>
    <dgm:cxn modelId="{9CA5B570-9771-454B-997E-1E8A8A96AFA2}" type="presOf" srcId="{316B2C0A-21BD-4EF6-8699-5C77BF4BF6D1}" destId="{F472400D-05E9-433A-8E1F-48C91EEC8812}" srcOrd="0" destOrd="0" presId="urn:microsoft.com/office/officeart/2005/8/layout/matrix3"/>
    <dgm:cxn modelId="{3E9B6878-70CB-49DA-BB48-EFEA80765D9B}" type="presOf" srcId="{A264DCF1-8F49-4382-8C7D-6549E389C904}" destId="{F15E790B-742E-491E-9A84-A7AD8D198207}" srcOrd="0" destOrd="0" presId="urn:microsoft.com/office/officeart/2005/8/layout/matrix3"/>
    <dgm:cxn modelId="{63379E80-9643-4BD5-B003-8B7107D8C708}" srcId="{316B2C0A-21BD-4EF6-8699-5C77BF4BF6D1}" destId="{62C68E35-1431-4DF3-BB95-C024E9FABB37}" srcOrd="5" destOrd="0" parTransId="{8D49EE28-3C45-40B4-A0D1-21D74E363A8F}" sibTransId="{F17C9A1E-4189-4895-BE8E-C5D147070834}"/>
    <dgm:cxn modelId="{BD722A8D-A21D-48BE-A93B-E00C69CD1456}" srcId="{316B2C0A-21BD-4EF6-8699-5C77BF4BF6D1}" destId="{4DA2E3D3-8B5D-47E2-BFC6-A05B1DF5D711}" srcOrd="1" destOrd="0" parTransId="{7CD02754-8C53-44BF-A130-99D61E288E49}" sibTransId="{3755C79B-C7BE-4E96-B791-9A7D34042A8F}"/>
    <dgm:cxn modelId="{ED64AF8F-21B5-4CD3-900B-B6130F1E9F92}" srcId="{316B2C0A-21BD-4EF6-8699-5C77BF4BF6D1}" destId="{A264DCF1-8F49-4382-8C7D-6549E389C904}" srcOrd="0" destOrd="0" parTransId="{AD17F401-75E7-4634-98D5-FAC5658694E6}" sibTransId="{C6E8FC50-953D-4591-9D5E-CB015371F8D8}"/>
    <dgm:cxn modelId="{F11E95D9-E9D3-4362-96DD-9A73A177E34B}" type="presOf" srcId="{4DE743FF-1B04-4372-B8AA-3F19945A642F}" destId="{7C9AF0B8-0807-4B0B-9A98-EC5DE7C5E332}" srcOrd="0" destOrd="0" presId="urn:microsoft.com/office/officeart/2005/8/layout/matrix3"/>
    <dgm:cxn modelId="{622D20E3-9B1A-4142-BADA-1AC87317AD7F}" type="presOf" srcId="{23163D71-6966-4F28-BFC9-A026846BADA5}" destId="{52753547-B182-4FA3-831E-39C17D4AF8C7}" srcOrd="0" destOrd="0" presId="urn:microsoft.com/office/officeart/2005/8/layout/matrix3"/>
    <dgm:cxn modelId="{2EDD3B78-4CAB-4F90-8E56-CAAE931A20C2}" type="presParOf" srcId="{F472400D-05E9-433A-8E1F-48C91EEC8812}" destId="{41D20E2D-CD28-451D-8B49-09531BDA9FC8}" srcOrd="0" destOrd="0" presId="urn:microsoft.com/office/officeart/2005/8/layout/matrix3"/>
    <dgm:cxn modelId="{1D8EC4AA-9697-4F11-B38A-5F94D288834C}" type="presParOf" srcId="{F472400D-05E9-433A-8E1F-48C91EEC8812}" destId="{F15E790B-742E-491E-9A84-A7AD8D198207}" srcOrd="1" destOrd="0" presId="urn:microsoft.com/office/officeart/2005/8/layout/matrix3"/>
    <dgm:cxn modelId="{31E500BF-EEF7-40D9-A3F7-DD890869D750}" type="presParOf" srcId="{F472400D-05E9-433A-8E1F-48C91EEC8812}" destId="{E5A6306B-5E0B-4E06-8C59-F9F07B1D3A8E}" srcOrd="2" destOrd="0" presId="urn:microsoft.com/office/officeart/2005/8/layout/matrix3"/>
    <dgm:cxn modelId="{D1115D6E-0F7C-486B-BA0F-418163AEE9DC}" type="presParOf" srcId="{F472400D-05E9-433A-8E1F-48C91EEC8812}" destId="{52753547-B182-4FA3-831E-39C17D4AF8C7}" srcOrd="3" destOrd="0" presId="urn:microsoft.com/office/officeart/2005/8/layout/matrix3"/>
    <dgm:cxn modelId="{1C0D3D3B-40B4-40F2-90F7-7D343B7A7C3C}" type="presParOf" srcId="{F472400D-05E9-433A-8E1F-48C91EEC8812}" destId="{7C9AF0B8-0807-4B0B-9A98-EC5DE7C5E332}"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456F6-2888-436C-B557-47E1182EE52C}">
      <dsp:nvSpPr>
        <dsp:cNvPr id="0" name=""/>
        <dsp:cNvSpPr/>
      </dsp:nvSpPr>
      <dsp:spPr>
        <a:xfrm>
          <a:off x="4301" y="19"/>
          <a:ext cx="8807293" cy="772912"/>
        </a:xfrm>
        <a:prstGeom prst="roundRect">
          <a:avLst/>
        </a:prstGeom>
        <a:solidFill>
          <a:schemeClr val="accent5">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rtl="0">
            <a:lnSpc>
              <a:spcPct val="90000"/>
            </a:lnSpc>
            <a:spcBef>
              <a:spcPct val="0"/>
            </a:spcBef>
            <a:spcAft>
              <a:spcPct val="35000"/>
            </a:spcAft>
            <a:buNone/>
          </a:pPr>
          <a:r>
            <a:rPr lang="en-US" sz="3900" b="1" i="1" kern="1200"/>
            <a:t>P673  E-Commerce</a:t>
          </a:r>
          <a:endParaRPr lang="en-IN" sz="3900" kern="1200"/>
        </a:p>
      </dsp:txBody>
      <dsp:txXfrm>
        <a:off x="42031" y="37749"/>
        <a:ext cx="8731833" cy="697452"/>
      </dsp:txXfrm>
    </dsp:sp>
    <dsp:sp modelId="{BCB3347B-3AAC-4BF0-B3F1-DC1EE05B9AC8}">
      <dsp:nvSpPr>
        <dsp:cNvPr id="0" name=""/>
        <dsp:cNvSpPr/>
      </dsp:nvSpPr>
      <dsp:spPr>
        <a:xfrm>
          <a:off x="4301" y="811577"/>
          <a:ext cx="8807293" cy="772912"/>
        </a:xfrm>
        <a:prstGeom prst="roundRect">
          <a:avLst/>
        </a:prstGeom>
        <a:solidFill>
          <a:schemeClr val="accent5">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rtl="0">
            <a:lnSpc>
              <a:spcPct val="90000"/>
            </a:lnSpc>
            <a:spcBef>
              <a:spcPct val="0"/>
            </a:spcBef>
            <a:spcAft>
              <a:spcPct val="35000"/>
            </a:spcAft>
            <a:buNone/>
          </a:pPr>
          <a:r>
            <a:rPr lang="en-US" sz="3900" b="1" i="1" kern="1200" dirty="0" err="1"/>
            <a:t>Olist</a:t>
          </a:r>
          <a:r>
            <a:rPr lang="en-US" sz="3900" b="1" i="1" kern="1200" dirty="0"/>
            <a:t> Store Analysis</a:t>
          </a:r>
          <a:endParaRPr lang="en-IN" sz="3900" kern="1200" dirty="0"/>
        </a:p>
      </dsp:txBody>
      <dsp:txXfrm>
        <a:off x="42031" y="849307"/>
        <a:ext cx="8731833" cy="697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2810B-9974-42A6-BC91-C0115FD5A546}">
      <dsp:nvSpPr>
        <dsp:cNvPr id="0" name=""/>
        <dsp:cNvSpPr/>
      </dsp:nvSpPr>
      <dsp:spPr>
        <a:xfrm>
          <a:off x="0" y="465488"/>
          <a:ext cx="4852215" cy="59962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IN" sz="2500" b="0" i="0" kern="1200" dirty="0"/>
            <a:t>Ganesh </a:t>
          </a:r>
          <a:r>
            <a:rPr lang="en-IN" sz="2500" b="0" i="0" kern="1200" dirty="0" err="1"/>
            <a:t>Niwas</a:t>
          </a:r>
          <a:r>
            <a:rPr lang="en-IN" sz="2500" b="0" i="0" kern="1200" dirty="0"/>
            <a:t> </a:t>
          </a:r>
          <a:r>
            <a:rPr lang="en-IN" sz="2500" b="0" i="0" kern="1200" dirty="0" err="1"/>
            <a:t>Pawar</a:t>
          </a:r>
          <a:r>
            <a:rPr lang="en-IN" sz="2500" b="0" i="0" kern="1200" dirty="0"/>
            <a:t>	</a:t>
          </a:r>
          <a:endParaRPr lang="en-IN" sz="2500" kern="1200" dirty="0"/>
        </a:p>
      </dsp:txBody>
      <dsp:txXfrm>
        <a:off x="29271" y="494759"/>
        <a:ext cx="4793673" cy="541083"/>
      </dsp:txXfrm>
    </dsp:sp>
    <dsp:sp modelId="{411AB22F-6BB3-40D7-B6C5-E1BAC519612F}">
      <dsp:nvSpPr>
        <dsp:cNvPr id="0" name=""/>
        <dsp:cNvSpPr/>
      </dsp:nvSpPr>
      <dsp:spPr>
        <a:xfrm>
          <a:off x="0" y="1137113"/>
          <a:ext cx="4852215" cy="599625"/>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IN" sz="2500" b="0" i="0" kern="1200"/>
            <a:t>Prathipati Revathi</a:t>
          </a:r>
          <a:endParaRPr lang="en-IN" sz="2500" kern="1200"/>
        </a:p>
      </dsp:txBody>
      <dsp:txXfrm>
        <a:off x="29271" y="1166384"/>
        <a:ext cx="4793673" cy="541083"/>
      </dsp:txXfrm>
    </dsp:sp>
    <dsp:sp modelId="{F88EA534-D739-42F6-9596-68F99626E2D0}">
      <dsp:nvSpPr>
        <dsp:cNvPr id="0" name=""/>
        <dsp:cNvSpPr/>
      </dsp:nvSpPr>
      <dsp:spPr>
        <a:xfrm>
          <a:off x="0" y="1808738"/>
          <a:ext cx="4852215" cy="599625"/>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IN" sz="2500" b="0" i="0" kern="1200"/>
            <a:t>Supriya Swapnil Narkhedkar	</a:t>
          </a:r>
          <a:endParaRPr lang="en-IN" sz="2500" kern="1200"/>
        </a:p>
      </dsp:txBody>
      <dsp:txXfrm>
        <a:off x="29271" y="1838009"/>
        <a:ext cx="4793673" cy="541083"/>
      </dsp:txXfrm>
    </dsp:sp>
    <dsp:sp modelId="{66285C16-FBFA-4C88-B552-FB69C85765A9}">
      <dsp:nvSpPr>
        <dsp:cNvPr id="0" name=""/>
        <dsp:cNvSpPr/>
      </dsp:nvSpPr>
      <dsp:spPr>
        <a:xfrm>
          <a:off x="0" y="2480363"/>
          <a:ext cx="4852215" cy="599625"/>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IN" sz="2500" b="0" i="0" kern="1200"/>
            <a:t>Mansi Rajput	</a:t>
          </a:r>
          <a:endParaRPr lang="en-IN" sz="2500" kern="1200"/>
        </a:p>
      </dsp:txBody>
      <dsp:txXfrm>
        <a:off x="29271" y="2509634"/>
        <a:ext cx="4793673" cy="541083"/>
      </dsp:txXfrm>
    </dsp:sp>
    <dsp:sp modelId="{335F1451-2475-4F9A-B58F-A29EBE79DF77}">
      <dsp:nvSpPr>
        <dsp:cNvPr id="0" name=""/>
        <dsp:cNvSpPr/>
      </dsp:nvSpPr>
      <dsp:spPr>
        <a:xfrm>
          <a:off x="0" y="3151988"/>
          <a:ext cx="4852215" cy="599625"/>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IN" sz="2500" b="0" i="0" kern="1200"/>
            <a:t>Mahesh Rajaram Ushir	</a:t>
          </a:r>
          <a:endParaRPr lang="en-IN" sz="2500" kern="1200"/>
        </a:p>
      </dsp:txBody>
      <dsp:txXfrm>
        <a:off x="29271" y="3181259"/>
        <a:ext cx="4793673" cy="541083"/>
      </dsp:txXfrm>
    </dsp:sp>
    <dsp:sp modelId="{DC88D5F2-6B80-4FAC-B7B5-79857EFF2C28}">
      <dsp:nvSpPr>
        <dsp:cNvPr id="0" name=""/>
        <dsp:cNvSpPr/>
      </dsp:nvSpPr>
      <dsp:spPr>
        <a:xfrm>
          <a:off x="0" y="3823613"/>
          <a:ext cx="4852215" cy="59962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IN" sz="2500" b="0" i="0" kern="1200"/>
            <a:t>Arth Singh	</a:t>
          </a:r>
          <a:endParaRPr lang="en-IN" sz="2500" kern="1200"/>
        </a:p>
      </dsp:txBody>
      <dsp:txXfrm>
        <a:off x="29271" y="3852884"/>
        <a:ext cx="4793673" cy="541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960CE-477B-4927-95CB-E3F276C73166}">
      <dsp:nvSpPr>
        <dsp:cNvPr id="0" name=""/>
        <dsp:cNvSpPr/>
      </dsp:nvSpPr>
      <dsp:spPr>
        <a:xfrm>
          <a:off x="0" y="1674544"/>
          <a:ext cx="11521440" cy="223272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DBE3C7-783D-4872-A30D-60BE9B649970}">
      <dsp:nvSpPr>
        <dsp:cNvPr id="0" name=""/>
        <dsp:cNvSpPr/>
      </dsp:nvSpPr>
      <dsp:spPr>
        <a:xfrm>
          <a:off x="6107" y="0"/>
          <a:ext cx="991108" cy="22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rtl="0">
            <a:lnSpc>
              <a:spcPct val="90000"/>
            </a:lnSpc>
            <a:spcBef>
              <a:spcPct val="0"/>
            </a:spcBef>
            <a:spcAft>
              <a:spcPct val="35000"/>
            </a:spcAft>
            <a:buNone/>
          </a:pPr>
          <a:r>
            <a:rPr lang="en-US" sz="900" b="0" i="1" kern="1200" dirty="0"/>
            <a:t>What E-commerce Means?</a:t>
          </a:r>
          <a:endParaRPr lang="en-IN" sz="900" kern="1200" dirty="0"/>
        </a:p>
      </dsp:txBody>
      <dsp:txXfrm>
        <a:off x="6107" y="0"/>
        <a:ext cx="991108" cy="2232726"/>
      </dsp:txXfrm>
    </dsp:sp>
    <dsp:sp modelId="{F30E96EE-6FC5-44FC-807B-1E095637D551}">
      <dsp:nvSpPr>
        <dsp:cNvPr id="0" name=""/>
        <dsp:cNvSpPr/>
      </dsp:nvSpPr>
      <dsp:spPr>
        <a:xfrm>
          <a:off x="222570" y="2511816"/>
          <a:ext cx="558181" cy="55818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9B064E-95FB-4942-8688-FC38E0B5F177}">
      <dsp:nvSpPr>
        <dsp:cNvPr id="0" name=""/>
        <dsp:cNvSpPr/>
      </dsp:nvSpPr>
      <dsp:spPr>
        <a:xfrm>
          <a:off x="1046771" y="3349089"/>
          <a:ext cx="991108" cy="22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rtl="0">
            <a:lnSpc>
              <a:spcPct val="90000"/>
            </a:lnSpc>
            <a:spcBef>
              <a:spcPct val="0"/>
            </a:spcBef>
            <a:spcAft>
              <a:spcPct val="35000"/>
            </a:spcAft>
            <a:buNone/>
          </a:pPr>
          <a:r>
            <a:rPr lang="en-US" sz="900" b="0" i="1" kern="1200"/>
            <a:t>Objectives of E-commerce</a:t>
          </a:r>
          <a:endParaRPr lang="en-IN" sz="900" kern="1200"/>
        </a:p>
      </dsp:txBody>
      <dsp:txXfrm>
        <a:off x="1046771" y="3349089"/>
        <a:ext cx="991108" cy="2232726"/>
      </dsp:txXfrm>
    </dsp:sp>
    <dsp:sp modelId="{B170CF8E-DF16-4404-B217-A45C0B77D225}">
      <dsp:nvSpPr>
        <dsp:cNvPr id="0" name=""/>
        <dsp:cNvSpPr/>
      </dsp:nvSpPr>
      <dsp:spPr>
        <a:xfrm>
          <a:off x="1263234" y="2511816"/>
          <a:ext cx="558181" cy="55818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354751-9201-40A1-851C-D6CD74A6EC93}">
      <dsp:nvSpPr>
        <dsp:cNvPr id="0" name=""/>
        <dsp:cNvSpPr/>
      </dsp:nvSpPr>
      <dsp:spPr>
        <a:xfrm>
          <a:off x="2087434" y="0"/>
          <a:ext cx="991108" cy="22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rtl="0">
            <a:lnSpc>
              <a:spcPct val="90000"/>
            </a:lnSpc>
            <a:spcBef>
              <a:spcPct val="0"/>
            </a:spcBef>
            <a:spcAft>
              <a:spcPct val="35000"/>
            </a:spcAft>
            <a:buNone/>
          </a:pPr>
          <a:r>
            <a:rPr lang="en-US" sz="900" b="0" i="1" kern="1200"/>
            <a:t>Data analysis projects for e-commerce</a:t>
          </a:r>
          <a:endParaRPr lang="en-IN" sz="900" kern="1200"/>
        </a:p>
      </dsp:txBody>
      <dsp:txXfrm>
        <a:off x="2087434" y="0"/>
        <a:ext cx="991108" cy="2232726"/>
      </dsp:txXfrm>
    </dsp:sp>
    <dsp:sp modelId="{737F2641-8F8D-4CCA-8DED-7CFAB4FF9375}">
      <dsp:nvSpPr>
        <dsp:cNvPr id="0" name=""/>
        <dsp:cNvSpPr/>
      </dsp:nvSpPr>
      <dsp:spPr>
        <a:xfrm>
          <a:off x="2303898" y="2511816"/>
          <a:ext cx="558181" cy="55818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F6BEF4-512E-48AE-97A4-13ACA25EF42D}">
      <dsp:nvSpPr>
        <dsp:cNvPr id="0" name=""/>
        <dsp:cNvSpPr/>
      </dsp:nvSpPr>
      <dsp:spPr>
        <a:xfrm>
          <a:off x="3128098" y="3349089"/>
          <a:ext cx="991108" cy="22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rtl="0">
            <a:lnSpc>
              <a:spcPct val="90000"/>
            </a:lnSpc>
            <a:spcBef>
              <a:spcPct val="0"/>
            </a:spcBef>
            <a:spcAft>
              <a:spcPct val="35000"/>
            </a:spcAft>
            <a:buNone/>
          </a:pPr>
          <a:r>
            <a:rPr lang="en-US" sz="900" b="0" i="1" kern="1200"/>
            <a:t>Steps of Data Transformation</a:t>
          </a:r>
          <a:endParaRPr lang="en-IN" sz="900" kern="1200"/>
        </a:p>
      </dsp:txBody>
      <dsp:txXfrm>
        <a:off x="3128098" y="3349089"/>
        <a:ext cx="991108" cy="2232726"/>
      </dsp:txXfrm>
    </dsp:sp>
    <dsp:sp modelId="{2FB1234F-61BA-4819-8D6A-3A00D81975A2}">
      <dsp:nvSpPr>
        <dsp:cNvPr id="0" name=""/>
        <dsp:cNvSpPr/>
      </dsp:nvSpPr>
      <dsp:spPr>
        <a:xfrm>
          <a:off x="3344561" y="2511816"/>
          <a:ext cx="558181" cy="55818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92CF53-D207-4F9F-8BBB-E9971954C40B}">
      <dsp:nvSpPr>
        <dsp:cNvPr id="0" name=""/>
        <dsp:cNvSpPr/>
      </dsp:nvSpPr>
      <dsp:spPr>
        <a:xfrm>
          <a:off x="4168762" y="0"/>
          <a:ext cx="991108" cy="22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rtl="0">
            <a:lnSpc>
              <a:spcPct val="90000"/>
            </a:lnSpc>
            <a:spcBef>
              <a:spcPct val="0"/>
            </a:spcBef>
            <a:spcAft>
              <a:spcPct val="35000"/>
            </a:spcAft>
            <a:buNone/>
          </a:pPr>
          <a:r>
            <a:rPr lang="en-US" sz="900" b="0" i="1" kern="1200"/>
            <a:t>Overview of Project (Dashboard &amp; kpi’s  details)</a:t>
          </a:r>
          <a:endParaRPr lang="en-IN" sz="900" kern="1200"/>
        </a:p>
      </dsp:txBody>
      <dsp:txXfrm>
        <a:off x="4168762" y="0"/>
        <a:ext cx="991108" cy="2232726"/>
      </dsp:txXfrm>
    </dsp:sp>
    <dsp:sp modelId="{3474692F-40C5-4E62-A12A-1E1C8D885BBA}">
      <dsp:nvSpPr>
        <dsp:cNvPr id="0" name=""/>
        <dsp:cNvSpPr/>
      </dsp:nvSpPr>
      <dsp:spPr>
        <a:xfrm>
          <a:off x="4385225" y="2511816"/>
          <a:ext cx="558181" cy="55818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6FF0C8-2C6D-4BE2-8A5C-D8B2EC19AAFC}">
      <dsp:nvSpPr>
        <dsp:cNvPr id="0" name=""/>
        <dsp:cNvSpPr/>
      </dsp:nvSpPr>
      <dsp:spPr>
        <a:xfrm>
          <a:off x="5209425" y="3349089"/>
          <a:ext cx="991108" cy="22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rtl="0">
            <a:lnSpc>
              <a:spcPct val="90000"/>
            </a:lnSpc>
            <a:spcBef>
              <a:spcPct val="0"/>
            </a:spcBef>
            <a:spcAft>
              <a:spcPct val="35000"/>
            </a:spcAft>
            <a:buNone/>
          </a:pPr>
          <a:r>
            <a:rPr lang="en-US" sz="900" b="0" i="1" kern="1200"/>
            <a:t>Advantages of e-commerce</a:t>
          </a:r>
          <a:endParaRPr lang="en-IN" sz="900" kern="1200"/>
        </a:p>
      </dsp:txBody>
      <dsp:txXfrm>
        <a:off x="5209425" y="3349089"/>
        <a:ext cx="991108" cy="2232726"/>
      </dsp:txXfrm>
    </dsp:sp>
    <dsp:sp modelId="{910E5DF9-8CC1-470D-8DE6-DFCD8EA528A3}">
      <dsp:nvSpPr>
        <dsp:cNvPr id="0" name=""/>
        <dsp:cNvSpPr/>
      </dsp:nvSpPr>
      <dsp:spPr>
        <a:xfrm>
          <a:off x="5425889" y="2511816"/>
          <a:ext cx="558181" cy="55818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D3F897-65C1-4C77-A747-C14893C90040}">
      <dsp:nvSpPr>
        <dsp:cNvPr id="0" name=""/>
        <dsp:cNvSpPr/>
      </dsp:nvSpPr>
      <dsp:spPr>
        <a:xfrm>
          <a:off x="6250089" y="0"/>
          <a:ext cx="991108" cy="22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rtl="0">
            <a:lnSpc>
              <a:spcPct val="90000"/>
            </a:lnSpc>
            <a:spcBef>
              <a:spcPct val="0"/>
            </a:spcBef>
            <a:spcAft>
              <a:spcPct val="35000"/>
            </a:spcAft>
            <a:buNone/>
          </a:pPr>
          <a:r>
            <a:rPr lang="en-US" sz="900" b="0" i="1" kern="1200"/>
            <a:t>Disadvantages of e-commerce</a:t>
          </a:r>
          <a:endParaRPr lang="en-IN" sz="900" kern="1200"/>
        </a:p>
      </dsp:txBody>
      <dsp:txXfrm>
        <a:off x="6250089" y="0"/>
        <a:ext cx="991108" cy="2232726"/>
      </dsp:txXfrm>
    </dsp:sp>
    <dsp:sp modelId="{3BEA5672-0049-46E2-9E0D-76C50A536671}">
      <dsp:nvSpPr>
        <dsp:cNvPr id="0" name=""/>
        <dsp:cNvSpPr/>
      </dsp:nvSpPr>
      <dsp:spPr>
        <a:xfrm>
          <a:off x="6466552" y="2511816"/>
          <a:ext cx="558181" cy="55818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39E8BB-F041-4817-A650-254CEA521CD6}">
      <dsp:nvSpPr>
        <dsp:cNvPr id="0" name=""/>
        <dsp:cNvSpPr/>
      </dsp:nvSpPr>
      <dsp:spPr>
        <a:xfrm>
          <a:off x="7290753" y="3349089"/>
          <a:ext cx="991108" cy="22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rtl="0">
            <a:lnSpc>
              <a:spcPct val="90000"/>
            </a:lnSpc>
            <a:spcBef>
              <a:spcPct val="0"/>
            </a:spcBef>
            <a:spcAft>
              <a:spcPct val="35000"/>
            </a:spcAft>
            <a:buNone/>
          </a:pPr>
          <a:r>
            <a:rPr lang="en-US" sz="900" b="0" i="1" kern="1200"/>
            <a:t>Challenges in Data</a:t>
          </a:r>
          <a:endParaRPr lang="en-IN" sz="900" kern="1200"/>
        </a:p>
      </dsp:txBody>
      <dsp:txXfrm>
        <a:off x="7290753" y="3349089"/>
        <a:ext cx="991108" cy="2232726"/>
      </dsp:txXfrm>
    </dsp:sp>
    <dsp:sp modelId="{42B92BD5-C9F6-48CA-9567-A3C92ECE9068}">
      <dsp:nvSpPr>
        <dsp:cNvPr id="0" name=""/>
        <dsp:cNvSpPr/>
      </dsp:nvSpPr>
      <dsp:spPr>
        <a:xfrm>
          <a:off x="7507216" y="2511816"/>
          <a:ext cx="558181" cy="55818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0F84DA-743E-4BB3-8BA5-3342C2F47F75}">
      <dsp:nvSpPr>
        <dsp:cNvPr id="0" name=""/>
        <dsp:cNvSpPr/>
      </dsp:nvSpPr>
      <dsp:spPr>
        <a:xfrm>
          <a:off x="8331416" y="0"/>
          <a:ext cx="991108" cy="22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rtl="0">
            <a:lnSpc>
              <a:spcPct val="90000"/>
            </a:lnSpc>
            <a:spcBef>
              <a:spcPct val="0"/>
            </a:spcBef>
            <a:spcAft>
              <a:spcPct val="35000"/>
            </a:spcAft>
            <a:buNone/>
          </a:pPr>
          <a:r>
            <a:rPr lang="en-US" sz="900" b="0" i="1" kern="1200"/>
            <a:t>Suggestions and comments </a:t>
          </a:r>
          <a:endParaRPr lang="en-IN" sz="900" kern="1200"/>
        </a:p>
      </dsp:txBody>
      <dsp:txXfrm>
        <a:off x="8331416" y="0"/>
        <a:ext cx="991108" cy="2232726"/>
      </dsp:txXfrm>
    </dsp:sp>
    <dsp:sp modelId="{72B02FB0-20A3-4996-AB6B-8C7B90EBC5FD}">
      <dsp:nvSpPr>
        <dsp:cNvPr id="0" name=""/>
        <dsp:cNvSpPr/>
      </dsp:nvSpPr>
      <dsp:spPr>
        <a:xfrm>
          <a:off x="8547880" y="2511816"/>
          <a:ext cx="558181" cy="55818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797F4E-6C28-4D23-B950-EC63D902D025}">
      <dsp:nvSpPr>
        <dsp:cNvPr id="0" name=""/>
        <dsp:cNvSpPr/>
      </dsp:nvSpPr>
      <dsp:spPr>
        <a:xfrm>
          <a:off x="9372080" y="3349089"/>
          <a:ext cx="991108" cy="22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rtl="0">
            <a:lnSpc>
              <a:spcPct val="90000"/>
            </a:lnSpc>
            <a:spcBef>
              <a:spcPct val="0"/>
            </a:spcBef>
            <a:spcAft>
              <a:spcPct val="35000"/>
            </a:spcAft>
            <a:buNone/>
          </a:pPr>
          <a:r>
            <a:rPr lang="en-US" sz="900" b="0" i="1" kern="1200"/>
            <a:t>Conclusions</a:t>
          </a:r>
          <a:endParaRPr lang="en-IN" sz="900" kern="1200"/>
        </a:p>
      </dsp:txBody>
      <dsp:txXfrm>
        <a:off x="9372080" y="3349089"/>
        <a:ext cx="991108" cy="2232726"/>
      </dsp:txXfrm>
    </dsp:sp>
    <dsp:sp modelId="{429817E2-BE67-4F0F-83D5-1F572223E940}">
      <dsp:nvSpPr>
        <dsp:cNvPr id="0" name=""/>
        <dsp:cNvSpPr/>
      </dsp:nvSpPr>
      <dsp:spPr>
        <a:xfrm>
          <a:off x="9588543" y="2511816"/>
          <a:ext cx="558181" cy="55818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6FD0B-06A0-4A50-9EEA-A05D2398004A}">
      <dsp:nvSpPr>
        <dsp:cNvPr id="0" name=""/>
        <dsp:cNvSpPr/>
      </dsp:nvSpPr>
      <dsp:spPr>
        <a:xfrm>
          <a:off x="3712243" y="1284933"/>
          <a:ext cx="1721431" cy="1721431"/>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3E50CF7-C819-4A51-B9D2-D6A6D16001A0}">
      <dsp:nvSpPr>
        <dsp:cNvPr id="0" name=""/>
        <dsp:cNvSpPr/>
      </dsp:nvSpPr>
      <dsp:spPr>
        <a:xfrm>
          <a:off x="3497064" y="0"/>
          <a:ext cx="2151789" cy="117218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b="1" i="0" kern="1200"/>
            <a:t>Collecting data</a:t>
          </a:r>
          <a:r>
            <a:rPr lang="en-US" sz="1400" b="0" i="0" kern="1200"/>
            <a:t>: Gather information about consumer transactions, purchase frequency, and behavioral trends </a:t>
          </a:r>
          <a:endParaRPr lang="en-IN" sz="1400" kern="1200"/>
        </a:p>
      </dsp:txBody>
      <dsp:txXfrm>
        <a:off x="3497064" y="0"/>
        <a:ext cx="2151789" cy="1172181"/>
      </dsp:txXfrm>
    </dsp:sp>
    <dsp:sp modelId="{27C53D97-66B9-4DA4-A00E-4CF8C82EED23}">
      <dsp:nvSpPr>
        <dsp:cNvPr id="0" name=""/>
        <dsp:cNvSpPr/>
      </dsp:nvSpPr>
      <dsp:spPr>
        <a:xfrm>
          <a:off x="4270991" y="1607562"/>
          <a:ext cx="1721431" cy="1721431"/>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C15DC70-0ADD-4E4C-959A-96345E89C56B}">
      <dsp:nvSpPr>
        <dsp:cNvPr id="0" name=""/>
        <dsp:cNvSpPr/>
      </dsp:nvSpPr>
      <dsp:spPr>
        <a:xfrm>
          <a:off x="6120096" y="1116363"/>
          <a:ext cx="2039179" cy="128381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b="1" i="0" kern="1200"/>
            <a:t>Developing models</a:t>
          </a:r>
          <a:r>
            <a:rPr lang="en-US" sz="1400" b="0" i="0" kern="1200"/>
            <a:t>: Use historical data to create a predictive model to project a customer's future value </a:t>
          </a:r>
          <a:endParaRPr lang="en-IN" sz="1400" kern="1200"/>
        </a:p>
      </dsp:txBody>
      <dsp:txXfrm>
        <a:off x="6120096" y="1116363"/>
        <a:ext cx="2039179" cy="1283817"/>
      </dsp:txXfrm>
    </dsp:sp>
    <dsp:sp modelId="{231BE289-5A4F-4E4A-AFE2-47D59A758819}">
      <dsp:nvSpPr>
        <dsp:cNvPr id="0" name=""/>
        <dsp:cNvSpPr/>
      </dsp:nvSpPr>
      <dsp:spPr>
        <a:xfrm>
          <a:off x="4270991" y="2252820"/>
          <a:ext cx="1721431" cy="1721431"/>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6D521D1-1436-49A6-8FC9-D419A0656D09}">
      <dsp:nvSpPr>
        <dsp:cNvPr id="0" name=""/>
        <dsp:cNvSpPr/>
      </dsp:nvSpPr>
      <dsp:spPr>
        <a:xfrm>
          <a:off x="6120096" y="3030925"/>
          <a:ext cx="2039179" cy="143452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b="1" i="0" kern="1200"/>
            <a:t>Segmenting customers</a:t>
          </a:r>
          <a:r>
            <a:rPr lang="en-US" sz="1400" b="0" i="0" kern="1200"/>
            <a:t>: Divide the customer base based on anticipated lifetime value (CLV) </a:t>
          </a:r>
          <a:endParaRPr lang="en-IN" sz="1400" kern="1200"/>
        </a:p>
      </dsp:txBody>
      <dsp:txXfrm>
        <a:off x="6120096" y="3030925"/>
        <a:ext cx="2039179" cy="1434526"/>
      </dsp:txXfrm>
    </dsp:sp>
    <dsp:sp modelId="{B00025C1-5CE2-4A1E-8DC3-678B1CA22AAC}">
      <dsp:nvSpPr>
        <dsp:cNvPr id="0" name=""/>
        <dsp:cNvSpPr/>
      </dsp:nvSpPr>
      <dsp:spPr>
        <a:xfrm>
          <a:off x="3712243" y="2576007"/>
          <a:ext cx="1721431" cy="1721431"/>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C2E4351-F606-486E-808E-2DA1314F723F}">
      <dsp:nvSpPr>
        <dsp:cNvPr id="0" name=""/>
        <dsp:cNvSpPr/>
      </dsp:nvSpPr>
      <dsp:spPr>
        <a:xfrm>
          <a:off x="3497064" y="4409633"/>
          <a:ext cx="2151789" cy="117218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b="1" i="0" kern="1200"/>
            <a:t>Creating marketing strategies</a:t>
          </a:r>
          <a:r>
            <a:rPr lang="en-US" sz="1400" b="0" i="0" kern="1200"/>
            <a:t>: Use focused marketing techniques to attract and retain valuable customers </a:t>
          </a:r>
          <a:endParaRPr lang="en-IN" sz="1400" kern="1200"/>
        </a:p>
      </dsp:txBody>
      <dsp:txXfrm>
        <a:off x="3497064" y="4409633"/>
        <a:ext cx="2151789" cy="1172181"/>
      </dsp:txXfrm>
    </dsp:sp>
    <dsp:sp modelId="{B581057F-C680-4C9C-977F-B49ABB4EEB94}">
      <dsp:nvSpPr>
        <dsp:cNvPr id="0" name=""/>
        <dsp:cNvSpPr/>
      </dsp:nvSpPr>
      <dsp:spPr>
        <a:xfrm>
          <a:off x="3153495" y="2252820"/>
          <a:ext cx="1721431" cy="1721431"/>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2AF409B-4282-4E05-A037-83745B7EEB5F}">
      <dsp:nvSpPr>
        <dsp:cNvPr id="0" name=""/>
        <dsp:cNvSpPr/>
      </dsp:nvSpPr>
      <dsp:spPr>
        <a:xfrm>
          <a:off x="986643" y="3030925"/>
          <a:ext cx="2039179" cy="143452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b="1" i="0" kern="1200"/>
            <a:t>Identifying product bundles</a:t>
          </a:r>
          <a:r>
            <a:rPr lang="en-US" sz="1400" b="0" i="0" kern="1200"/>
            <a:t>: Use data science techniques to identify products that are often purchased together </a:t>
          </a:r>
          <a:endParaRPr lang="en-IN" sz="1400" kern="1200"/>
        </a:p>
      </dsp:txBody>
      <dsp:txXfrm>
        <a:off x="986643" y="3030925"/>
        <a:ext cx="2039179" cy="1434526"/>
      </dsp:txXfrm>
    </dsp:sp>
    <dsp:sp modelId="{4B255DB0-1D04-4839-8198-44712D8D6640}">
      <dsp:nvSpPr>
        <dsp:cNvPr id="0" name=""/>
        <dsp:cNvSpPr/>
      </dsp:nvSpPr>
      <dsp:spPr>
        <a:xfrm>
          <a:off x="3153495" y="1607562"/>
          <a:ext cx="1721431" cy="1721431"/>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2BB84F6-EB45-4F2B-A0DB-B06EF2B4975F}">
      <dsp:nvSpPr>
        <dsp:cNvPr id="0" name=""/>
        <dsp:cNvSpPr/>
      </dsp:nvSpPr>
      <dsp:spPr>
        <a:xfrm>
          <a:off x="986643" y="1116363"/>
          <a:ext cx="2039179" cy="143452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b="1" i="0" kern="1200"/>
            <a:t>Analyzing buying patterns</a:t>
          </a:r>
          <a:r>
            <a:rPr lang="en-US" sz="1400" b="0" i="0" kern="1200"/>
            <a:t>: Analyze the buying patterns of each segment to create product bundles that meet their needs and preferences</a:t>
          </a:r>
          <a:endParaRPr lang="en-IN" sz="1400" kern="1200"/>
        </a:p>
      </dsp:txBody>
      <dsp:txXfrm>
        <a:off x="986643" y="1116363"/>
        <a:ext cx="2039179" cy="14345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983A15-8587-48BE-A7F9-618B80D144B9}">
      <dsp:nvSpPr>
        <dsp:cNvPr id="0" name=""/>
        <dsp:cNvSpPr/>
      </dsp:nvSpPr>
      <dsp:spPr>
        <a:xfrm>
          <a:off x="802231" y="0"/>
          <a:ext cx="9091960" cy="465018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41D67D-B45C-4300-BCFB-9F09EBF7A830}">
      <dsp:nvSpPr>
        <dsp:cNvPr id="0" name=""/>
        <dsp:cNvSpPr/>
      </dsp:nvSpPr>
      <dsp:spPr>
        <a:xfrm>
          <a:off x="914" y="1395056"/>
          <a:ext cx="1465013" cy="18600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0" i="0" kern="1200"/>
            <a:t>Define Objectives and Goals </a:t>
          </a:r>
          <a:endParaRPr lang="en-IN" sz="1200" kern="1200"/>
        </a:p>
      </dsp:txBody>
      <dsp:txXfrm>
        <a:off x="72430" y="1466572"/>
        <a:ext cx="1321981" cy="1717042"/>
      </dsp:txXfrm>
    </dsp:sp>
    <dsp:sp modelId="{9DA68C27-CDF9-42D8-A6D3-0E8F567F4EC3}">
      <dsp:nvSpPr>
        <dsp:cNvPr id="0" name=""/>
        <dsp:cNvSpPr/>
      </dsp:nvSpPr>
      <dsp:spPr>
        <a:xfrm>
          <a:off x="1539177" y="1395056"/>
          <a:ext cx="1465013" cy="18600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0" i="0" kern="1200"/>
            <a:t>Data Collection and Preparation</a:t>
          </a:r>
          <a:endParaRPr lang="en-IN" sz="1200" kern="1200"/>
        </a:p>
      </dsp:txBody>
      <dsp:txXfrm>
        <a:off x="1610693" y="1466572"/>
        <a:ext cx="1321981" cy="1717042"/>
      </dsp:txXfrm>
    </dsp:sp>
    <dsp:sp modelId="{94AC986D-34B3-4E6B-8C0D-5F3706CCBCAE}">
      <dsp:nvSpPr>
        <dsp:cNvPr id="0" name=""/>
        <dsp:cNvSpPr/>
      </dsp:nvSpPr>
      <dsp:spPr>
        <a:xfrm>
          <a:off x="3077441" y="1395056"/>
          <a:ext cx="1465013" cy="18600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0" i="0" kern="1200"/>
            <a:t>Data Exploration</a:t>
          </a:r>
          <a:endParaRPr lang="en-IN" sz="1200" kern="1200"/>
        </a:p>
      </dsp:txBody>
      <dsp:txXfrm>
        <a:off x="3148957" y="1466572"/>
        <a:ext cx="1321981" cy="1717042"/>
      </dsp:txXfrm>
    </dsp:sp>
    <dsp:sp modelId="{FB024A2C-B459-4F95-96EB-E4A92E10E4A0}">
      <dsp:nvSpPr>
        <dsp:cNvPr id="0" name=""/>
        <dsp:cNvSpPr/>
      </dsp:nvSpPr>
      <dsp:spPr>
        <a:xfrm>
          <a:off x="4615705" y="1395056"/>
          <a:ext cx="1465013" cy="18600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0" i="0" kern="1200"/>
            <a:t>Data Preprocessing</a:t>
          </a:r>
          <a:endParaRPr lang="en-IN" sz="1200" kern="1200"/>
        </a:p>
      </dsp:txBody>
      <dsp:txXfrm>
        <a:off x="4687221" y="1466572"/>
        <a:ext cx="1321981" cy="1717042"/>
      </dsp:txXfrm>
    </dsp:sp>
    <dsp:sp modelId="{4AEF2951-2491-4793-A6AC-BB4785465274}">
      <dsp:nvSpPr>
        <dsp:cNvPr id="0" name=""/>
        <dsp:cNvSpPr/>
      </dsp:nvSpPr>
      <dsp:spPr>
        <a:xfrm>
          <a:off x="6153969" y="1395056"/>
          <a:ext cx="1465013" cy="18600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0" i="0" kern="1200"/>
            <a:t>Data Modeling</a:t>
          </a:r>
          <a:endParaRPr lang="en-IN" sz="1200" kern="1200"/>
        </a:p>
      </dsp:txBody>
      <dsp:txXfrm>
        <a:off x="6225485" y="1466572"/>
        <a:ext cx="1321981" cy="1717042"/>
      </dsp:txXfrm>
    </dsp:sp>
    <dsp:sp modelId="{77210627-9886-449A-85B1-0CC4732B872B}">
      <dsp:nvSpPr>
        <dsp:cNvPr id="0" name=""/>
        <dsp:cNvSpPr/>
      </dsp:nvSpPr>
      <dsp:spPr>
        <a:xfrm>
          <a:off x="7692233" y="1395056"/>
          <a:ext cx="1465013" cy="18600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0" i="0" kern="1200"/>
            <a:t>Interpretation of Results</a:t>
          </a:r>
          <a:endParaRPr lang="en-IN" sz="1200" kern="1200"/>
        </a:p>
      </dsp:txBody>
      <dsp:txXfrm>
        <a:off x="7763749" y="1466572"/>
        <a:ext cx="1321981" cy="1717042"/>
      </dsp:txXfrm>
    </dsp:sp>
    <dsp:sp modelId="{27C8995A-6A22-4468-B0E2-6FEBCD6C8C31}">
      <dsp:nvSpPr>
        <dsp:cNvPr id="0" name=""/>
        <dsp:cNvSpPr/>
      </dsp:nvSpPr>
      <dsp:spPr>
        <a:xfrm>
          <a:off x="9230496" y="1395056"/>
          <a:ext cx="1465013" cy="18600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0" i="0" kern="1200"/>
            <a:t>Documentation and Communication</a:t>
          </a:r>
          <a:endParaRPr lang="en-IN" sz="1200" kern="1200"/>
        </a:p>
      </dsp:txBody>
      <dsp:txXfrm>
        <a:off x="9302012" y="1466572"/>
        <a:ext cx="1321981" cy="17170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7D71B-74C1-4582-821E-D91BE8672D4F}">
      <dsp:nvSpPr>
        <dsp:cNvPr id="0" name=""/>
        <dsp:cNvSpPr/>
      </dsp:nvSpPr>
      <dsp:spPr>
        <a:xfrm rot="4329546">
          <a:off x="2989740" y="3637856"/>
          <a:ext cx="1079284" cy="25620"/>
        </a:xfrm>
        <a:custGeom>
          <a:avLst/>
          <a:gdLst/>
          <a:ahLst/>
          <a:cxnLst/>
          <a:rect l="0" t="0" r="0" b="0"/>
          <a:pathLst>
            <a:path>
              <a:moveTo>
                <a:pt x="0" y="12810"/>
              </a:moveTo>
              <a:lnTo>
                <a:pt x="1079284" y="1281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5496D1-4EC6-475F-8138-3BDDAF93848D}">
      <dsp:nvSpPr>
        <dsp:cNvPr id="0" name=""/>
        <dsp:cNvSpPr/>
      </dsp:nvSpPr>
      <dsp:spPr>
        <a:xfrm rot="1571736">
          <a:off x="3658386" y="3113566"/>
          <a:ext cx="1151757" cy="25620"/>
        </a:xfrm>
        <a:custGeom>
          <a:avLst/>
          <a:gdLst/>
          <a:ahLst/>
          <a:cxnLst/>
          <a:rect l="0" t="0" r="0" b="0"/>
          <a:pathLst>
            <a:path>
              <a:moveTo>
                <a:pt x="0" y="12810"/>
              </a:moveTo>
              <a:lnTo>
                <a:pt x="1151757" y="1281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BB6CA-5058-4133-9F5D-3FDFEF029E0B}">
      <dsp:nvSpPr>
        <dsp:cNvPr id="0" name=""/>
        <dsp:cNvSpPr/>
      </dsp:nvSpPr>
      <dsp:spPr>
        <a:xfrm>
          <a:off x="3717534" y="2602915"/>
          <a:ext cx="605828" cy="25620"/>
        </a:xfrm>
        <a:custGeom>
          <a:avLst/>
          <a:gdLst/>
          <a:ahLst/>
          <a:cxnLst/>
          <a:rect l="0" t="0" r="0" b="0"/>
          <a:pathLst>
            <a:path>
              <a:moveTo>
                <a:pt x="0" y="12810"/>
              </a:moveTo>
              <a:lnTo>
                <a:pt x="605828" y="1281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A27037-50D2-4816-8237-CB3CD9820C28}">
      <dsp:nvSpPr>
        <dsp:cNvPr id="0" name=""/>
        <dsp:cNvSpPr/>
      </dsp:nvSpPr>
      <dsp:spPr>
        <a:xfrm rot="19837515">
          <a:off x="3658696" y="2085033"/>
          <a:ext cx="915255" cy="25620"/>
        </a:xfrm>
        <a:custGeom>
          <a:avLst/>
          <a:gdLst/>
          <a:ahLst/>
          <a:cxnLst/>
          <a:rect l="0" t="0" r="0" b="0"/>
          <a:pathLst>
            <a:path>
              <a:moveTo>
                <a:pt x="0" y="12810"/>
              </a:moveTo>
              <a:lnTo>
                <a:pt x="915255" y="1281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505EA6-DB0D-459D-96FA-726CC2EE0071}">
      <dsp:nvSpPr>
        <dsp:cNvPr id="0" name=""/>
        <dsp:cNvSpPr/>
      </dsp:nvSpPr>
      <dsp:spPr>
        <a:xfrm rot="17190361">
          <a:off x="2985275" y="1592188"/>
          <a:ext cx="1021030" cy="25620"/>
        </a:xfrm>
        <a:custGeom>
          <a:avLst/>
          <a:gdLst/>
          <a:ahLst/>
          <a:cxnLst/>
          <a:rect l="0" t="0" r="0" b="0"/>
          <a:pathLst>
            <a:path>
              <a:moveTo>
                <a:pt x="0" y="12810"/>
              </a:moveTo>
              <a:lnTo>
                <a:pt x="1021030" y="1281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76619F-CD39-47A4-A487-E4B1B6859C34}">
      <dsp:nvSpPr>
        <dsp:cNvPr id="0" name=""/>
        <dsp:cNvSpPr/>
      </dsp:nvSpPr>
      <dsp:spPr>
        <a:xfrm>
          <a:off x="2267542" y="1682479"/>
          <a:ext cx="1857482" cy="1866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7000" r="-3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54F55E-CB7C-44AA-8E8A-6CB4FD427E70}">
      <dsp:nvSpPr>
        <dsp:cNvPr id="0" name=""/>
        <dsp:cNvSpPr/>
      </dsp:nvSpPr>
      <dsp:spPr>
        <a:xfrm>
          <a:off x="2672182" y="1537"/>
          <a:ext cx="2265659" cy="111989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b="1" i="0" u="sng" kern="1200" dirty="0"/>
            <a:t>Convenience</a:t>
          </a:r>
          <a:r>
            <a:rPr lang="en-US" sz="800" b="0" i="0" kern="1200" dirty="0"/>
            <a:t> </a:t>
          </a:r>
          <a:endParaRPr lang="en-IN" sz="800" kern="1200" dirty="0"/>
        </a:p>
      </dsp:txBody>
      <dsp:txXfrm>
        <a:off x="3003980" y="165542"/>
        <a:ext cx="1602063" cy="791885"/>
      </dsp:txXfrm>
    </dsp:sp>
    <dsp:sp modelId="{4D963A2B-F8C5-46D8-B032-86AE5959CD27}">
      <dsp:nvSpPr>
        <dsp:cNvPr id="0" name=""/>
        <dsp:cNvSpPr/>
      </dsp:nvSpPr>
      <dsp:spPr>
        <a:xfrm>
          <a:off x="4123077" y="891166"/>
          <a:ext cx="2284380" cy="111989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b="1" i="0" u="sng" kern="1200" dirty="0"/>
            <a:t>Increased selection</a:t>
          </a:r>
          <a:r>
            <a:rPr lang="en-US" sz="1800" b="0" i="0" kern="1200" dirty="0"/>
            <a:t> </a:t>
          </a:r>
          <a:endParaRPr lang="en-IN" sz="1800" kern="1200" dirty="0"/>
        </a:p>
      </dsp:txBody>
      <dsp:txXfrm>
        <a:off x="4457617" y="1055171"/>
        <a:ext cx="1615300" cy="791885"/>
      </dsp:txXfrm>
    </dsp:sp>
    <dsp:sp modelId="{A05A7301-1B90-431A-ABD0-AD0F0A4E9B35}">
      <dsp:nvSpPr>
        <dsp:cNvPr id="0" name=""/>
        <dsp:cNvSpPr/>
      </dsp:nvSpPr>
      <dsp:spPr>
        <a:xfrm>
          <a:off x="4323362" y="2055777"/>
          <a:ext cx="2132875" cy="111989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b="1" i="0" u="sng" kern="1200"/>
            <a:t>Potentially lower start-up costs</a:t>
          </a:r>
          <a:r>
            <a:rPr lang="en-US" sz="1800" b="0" i="0" kern="1200"/>
            <a:t> </a:t>
          </a:r>
          <a:endParaRPr lang="en-IN" sz="1800" kern="1200"/>
        </a:p>
      </dsp:txBody>
      <dsp:txXfrm>
        <a:off x="4635714" y="2219782"/>
        <a:ext cx="1508171" cy="791885"/>
      </dsp:txXfrm>
    </dsp:sp>
    <dsp:sp modelId="{1B9975AD-4F33-4A55-BB99-EC46EB60E571}">
      <dsp:nvSpPr>
        <dsp:cNvPr id="0" name=""/>
        <dsp:cNvSpPr/>
      </dsp:nvSpPr>
      <dsp:spPr>
        <a:xfrm>
          <a:off x="4404322" y="3220093"/>
          <a:ext cx="2317245" cy="111989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b="1" i="0" u="sng" kern="1200" dirty="0"/>
            <a:t>International sales</a:t>
          </a:r>
          <a:endParaRPr lang="en-IN" sz="1600" kern="1200" dirty="0"/>
        </a:p>
      </dsp:txBody>
      <dsp:txXfrm>
        <a:off x="4743675" y="3384098"/>
        <a:ext cx="1638539" cy="791885"/>
      </dsp:txXfrm>
    </dsp:sp>
    <dsp:sp modelId="{CE9800BD-F1FF-4BC7-A03A-2FA33C1DED5D}">
      <dsp:nvSpPr>
        <dsp:cNvPr id="0" name=""/>
        <dsp:cNvSpPr/>
      </dsp:nvSpPr>
      <dsp:spPr>
        <a:xfrm>
          <a:off x="2691982" y="4157949"/>
          <a:ext cx="2361781" cy="111989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b="1" i="0" u="sng" kern="1200" dirty="0"/>
            <a:t>Opportunity to collect valuable data</a:t>
          </a:r>
          <a:endParaRPr lang="en-IN" sz="1600" kern="1200" dirty="0"/>
        </a:p>
      </dsp:txBody>
      <dsp:txXfrm>
        <a:off x="3037857" y="4321954"/>
        <a:ext cx="1670031" cy="7918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EDF3F-9BFB-44E2-AB02-FB31AF6A5304}">
      <dsp:nvSpPr>
        <dsp:cNvPr id="0" name=""/>
        <dsp:cNvSpPr/>
      </dsp:nvSpPr>
      <dsp:spPr>
        <a:xfrm>
          <a:off x="3613984" y="1282798"/>
          <a:ext cx="1718571" cy="1718571"/>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59C14BC-246F-4E7E-8440-E510F8F28885}">
      <dsp:nvSpPr>
        <dsp:cNvPr id="0" name=""/>
        <dsp:cNvSpPr/>
      </dsp:nvSpPr>
      <dsp:spPr>
        <a:xfrm>
          <a:off x="3399163" y="0"/>
          <a:ext cx="2148213" cy="117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rtl="0">
            <a:lnSpc>
              <a:spcPct val="90000"/>
            </a:lnSpc>
            <a:spcBef>
              <a:spcPct val="0"/>
            </a:spcBef>
            <a:spcAft>
              <a:spcPct val="35000"/>
            </a:spcAft>
            <a:buNone/>
          </a:pPr>
          <a:endParaRPr lang="en-IN" sz="2400" kern="1200"/>
        </a:p>
      </dsp:txBody>
      <dsp:txXfrm>
        <a:off x="3399163" y="0"/>
        <a:ext cx="2148213" cy="1170233"/>
      </dsp:txXfrm>
    </dsp:sp>
    <dsp:sp modelId="{49D06F03-885C-41E0-8F12-25125873AC7E}">
      <dsp:nvSpPr>
        <dsp:cNvPr id="0" name=""/>
        <dsp:cNvSpPr/>
      </dsp:nvSpPr>
      <dsp:spPr>
        <a:xfrm>
          <a:off x="4171804" y="1604891"/>
          <a:ext cx="1718571" cy="1718571"/>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CCFBD3C-9711-4B52-91E1-847D0BDB8A22}">
      <dsp:nvSpPr>
        <dsp:cNvPr id="0" name=""/>
        <dsp:cNvSpPr/>
      </dsp:nvSpPr>
      <dsp:spPr>
        <a:xfrm>
          <a:off x="6017836" y="1114507"/>
          <a:ext cx="2035790" cy="128168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rtl="0">
            <a:lnSpc>
              <a:spcPct val="90000"/>
            </a:lnSpc>
            <a:spcBef>
              <a:spcPct val="0"/>
            </a:spcBef>
            <a:spcAft>
              <a:spcPct val="35000"/>
            </a:spcAft>
            <a:buNone/>
          </a:pPr>
          <a:r>
            <a:rPr lang="en-US" sz="2400" b="1" i="0" u="none" kern="1200" dirty="0"/>
            <a:t>Limited customer service</a:t>
          </a:r>
          <a:endParaRPr lang="en-IN" sz="2400" u="none" kern="1200" dirty="0"/>
        </a:p>
      </dsp:txBody>
      <dsp:txXfrm>
        <a:off x="6017836" y="1114507"/>
        <a:ext cx="2035790" cy="1281683"/>
      </dsp:txXfrm>
    </dsp:sp>
    <dsp:sp modelId="{A0681B87-6562-4FBE-BBA6-2D27AE567A0E}">
      <dsp:nvSpPr>
        <dsp:cNvPr id="0" name=""/>
        <dsp:cNvSpPr/>
      </dsp:nvSpPr>
      <dsp:spPr>
        <a:xfrm>
          <a:off x="4171804" y="2249076"/>
          <a:ext cx="1718571" cy="1718571"/>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3592D16-DBBC-47DE-8962-21919E518BDC}">
      <dsp:nvSpPr>
        <dsp:cNvPr id="0" name=""/>
        <dsp:cNvSpPr/>
      </dsp:nvSpPr>
      <dsp:spPr>
        <a:xfrm>
          <a:off x="6017836" y="3025888"/>
          <a:ext cx="2035790" cy="143214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rtl="0">
            <a:lnSpc>
              <a:spcPct val="90000"/>
            </a:lnSpc>
            <a:spcBef>
              <a:spcPct val="0"/>
            </a:spcBef>
            <a:spcAft>
              <a:spcPct val="35000"/>
            </a:spcAft>
            <a:buNone/>
          </a:pPr>
          <a:r>
            <a:rPr lang="en-US" sz="2400" b="1" i="0" u="none" kern="1200" dirty="0"/>
            <a:t>Lack of instant gratification</a:t>
          </a:r>
          <a:endParaRPr lang="en-IN" sz="2400" u="none" kern="1200" dirty="0"/>
        </a:p>
      </dsp:txBody>
      <dsp:txXfrm>
        <a:off x="6017836" y="3025888"/>
        <a:ext cx="2035790" cy="1432142"/>
      </dsp:txXfrm>
    </dsp:sp>
    <dsp:sp modelId="{6E5BE83B-D445-452C-AD7A-3130F5F26759}">
      <dsp:nvSpPr>
        <dsp:cNvPr id="0" name=""/>
        <dsp:cNvSpPr/>
      </dsp:nvSpPr>
      <dsp:spPr>
        <a:xfrm>
          <a:off x="3613984" y="2571726"/>
          <a:ext cx="1718571" cy="1718571"/>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0C8C8D9-7AAD-4C9D-BBE7-4CF34AA54A4E}">
      <dsp:nvSpPr>
        <dsp:cNvPr id="0" name=""/>
        <dsp:cNvSpPr/>
      </dsp:nvSpPr>
      <dsp:spPr>
        <a:xfrm>
          <a:off x="3399163" y="4402305"/>
          <a:ext cx="2148213" cy="117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rtl="0">
            <a:lnSpc>
              <a:spcPct val="90000"/>
            </a:lnSpc>
            <a:spcBef>
              <a:spcPct val="0"/>
            </a:spcBef>
            <a:spcAft>
              <a:spcPct val="35000"/>
            </a:spcAft>
            <a:buNone/>
          </a:pPr>
          <a:r>
            <a:rPr lang="en-US" sz="2400" b="1" i="0" u="none" kern="1200" dirty="0"/>
            <a:t>Inability to touch products</a:t>
          </a:r>
          <a:endParaRPr lang="en-IN" sz="2400" u="none" kern="1200" dirty="0"/>
        </a:p>
      </dsp:txBody>
      <dsp:txXfrm>
        <a:off x="3399163" y="4402305"/>
        <a:ext cx="2148213" cy="1170233"/>
      </dsp:txXfrm>
    </dsp:sp>
    <dsp:sp modelId="{880951DD-E0A9-4A14-8E0E-574EC2EB43B4}">
      <dsp:nvSpPr>
        <dsp:cNvPr id="0" name=""/>
        <dsp:cNvSpPr/>
      </dsp:nvSpPr>
      <dsp:spPr>
        <a:xfrm>
          <a:off x="3056165" y="2249076"/>
          <a:ext cx="1718571" cy="1718571"/>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7A0CE28-1227-47F9-B287-C6BA5EC33463}">
      <dsp:nvSpPr>
        <dsp:cNvPr id="0" name=""/>
        <dsp:cNvSpPr/>
      </dsp:nvSpPr>
      <dsp:spPr>
        <a:xfrm>
          <a:off x="892914" y="3025888"/>
          <a:ext cx="2035790" cy="143214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rtl="0">
            <a:lnSpc>
              <a:spcPct val="90000"/>
            </a:lnSpc>
            <a:spcBef>
              <a:spcPct val="0"/>
            </a:spcBef>
            <a:spcAft>
              <a:spcPct val="35000"/>
            </a:spcAft>
            <a:buNone/>
          </a:pPr>
          <a:r>
            <a:rPr lang="en-US" sz="2400" b="1" i="0" u="none" kern="1200" dirty="0"/>
            <a:t>Dependence on technology</a:t>
          </a:r>
          <a:endParaRPr lang="en-IN" sz="2400" u="none" kern="1200" dirty="0"/>
        </a:p>
      </dsp:txBody>
      <dsp:txXfrm>
        <a:off x="892914" y="3025888"/>
        <a:ext cx="2035790" cy="1432142"/>
      </dsp:txXfrm>
    </dsp:sp>
    <dsp:sp modelId="{46446B50-46B1-497E-857D-B9ABEE9475E7}">
      <dsp:nvSpPr>
        <dsp:cNvPr id="0" name=""/>
        <dsp:cNvSpPr/>
      </dsp:nvSpPr>
      <dsp:spPr>
        <a:xfrm>
          <a:off x="3056165" y="1604891"/>
          <a:ext cx="1718571" cy="1718571"/>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C98BA30-A7C3-43AD-AD2C-DAC7C6CB4F37}">
      <dsp:nvSpPr>
        <dsp:cNvPr id="0" name=""/>
        <dsp:cNvSpPr/>
      </dsp:nvSpPr>
      <dsp:spPr>
        <a:xfrm>
          <a:off x="892914" y="1114507"/>
          <a:ext cx="2035790" cy="143214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rtl="0">
            <a:lnSpc>
              <a:spcPct val="90000"/>
            </a:lnSpc>
            <a:spcBef>
              <a:spcPct val="0"/>
            </a:spcBef>
            <a:spcAft>
              <a:spcPct val="35000"/>
            </a:spcAft>
            <a:buNone/>
          </a:pPr>
          <a:r>
            <a:rPr lang="en-US" sz="2400" b="1" i="0" u="none" kern="1200" dirty="0"/>
            <a:t>Greater competition</a:t>
          </a:r>
          <a:endParaRPr lang="en-IN" sz="2400" u="none" kern="1200" dirty="0"/>
        </a:p>
      </dsp:txBody>
      <dsp:txXfrm>
        <a:off x="892914" y="1114507"/>
        <a:ext cx="2035790" cy="14321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FB20D-1FDA-4C23-98E5-529D3E071254}">
      <dsp:nvSpPr>
        <dsp:cNvPr id="0" name=""/>
        <dsp:cNvSpPr/>
      </dsp:nvSpPr>
      <dsp:spPr>
        <a:xfrm>
          <a:off x="818395" y="0"/>
          <a:ext cx="6386704" cy="6011186"/>
        </a:xfrm>
        <a:prstGeom prst="triangl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53DE339-79D5-4712-A314-1834A2A067D8}">
      <dsp:nvSpPr>
        <dsp:cNvPr id="0" name=""/>
        <dsp:cNvSpPr/>
      </dsp:nvSpPr>
      <dsp:spPr>
        <a:xfrm>
          <a:off x="3014847" y="601883"/>
          <a:ext cx="5901073" cy="37405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1" i="0" kern="1200"/>
            <a:t>Clustering</a:t>
          </a:r>
          <a:endParaRPr lang="en-IN" sz="900" kern="1200"/>
        </a:p>
      </dsp:txBody>
      <dsp:txXfrm>
        <a:off x="3033107" y="620143"/>
        <a:ext cx="5864553" cy="337535"/>
      </dsp:txXfrm>
    </dsp:sp>
    <dsp:sp modelId="{F1BDEB21-68C3-4D80-B7B5-44571C2B42D8}">
      <dsp:nvSpPr>
        <dsp:cNvPr id="0" name=""/>
        <dsp:cNvSpPr/>
      </dsp:nvSpPr>
      <dsp:spPr>
        <a:xfrm>
          <a:off x="3014847" y="1002501"/>
          <a:ext cx="5901073" cy="37405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0" i="0" kern="1200" dirty="0"/>
            <a:t>Use algorithms to group customers with similar attributes. </a:t>
          </a:r>
          <a:endParaRPr lang="en-IN" sz="900" kern="1200" dirty="0"/>
        </a:p>
      </dsp:txBody>
      <dsp:txXfrm>
        <a:off x="3033107" y="1020761"/>
        <a:ext cx="5864553" cy="337535"/>
      </dsp:txXfrm>
    </dsp:sp>
    <dsp:sp modelId="{669E64FC-6996-4650-B0F5-BCDC4BEDB01C}">
      <dsp:nvSpPr>
        <dsp:cNvPr id="0" name=""/>
        <dsp:cNvSpPr/>
      </dsp:nvSpPr>
      <dsp:spPr>
        <a:xfrm>
          <a:off x="3014847" y="1403119"/>
          <a:ext cx="5901073" cy="37405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1" i="0" kern="1200"/>
            <a:t>Collaborative filtering</a:t>
          </a:r>
          <a:endParaRPr lang="en-IN" sz="900" kern="1200"/>
        </a:p>
      </dsp:txBody>
      <dsp:txXfrm>
        <a:off x="3033107" y="1421379"/>
        <a:ext cx="5864553" cy="337535"/>
      </dsp:txXfrm>
    </dsp:sp>
    <dsp:sp modelId="{CC3325FB-F03E-4293-86EC-81F1E7E0CEFB}">
      <dsp:nvSpPr>
        <dsp:cNvPr id="0" name=""/>
        <dsp:cNvSpPr/>
      </dsp:nvSpPr>
      <dsp:spPr>
        <a:xfrm>
          <a:off x="3014847" y="1803738"/>
          <a:ext cx="5901073" cy="37405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0" i="0" kern="1200"/>
            <a:t>Identify customers with similar purchase history or product preferences to make personalized recommendations. </a:t>
          </a:r>
          <a:endParaRPr lang="en-IN" sz="900" kern="1200"/>
        </a:p>
      </dsp:txBody>
      <dsp:txXfrm>
        <a:off x="3033107" y="1821998"/>
        <a:ext cx="5864553" cy="337535"/>
      </dsp:txXfrm>
    </dsp:sp>
    <dsp:sp modelId="{9ABABC6B-136D-4AC7-A990-BF1122BC2D61}">
      <dsp:nvSpPr>
        <dsp:cNvPr id="0" name=""/>
        <dsp:cNvSpPr/>
      </dsp:nvSpPr>
      <dsp:spPr>
        <a:xfrm>
          <a:off x="3014847" y="2204356"/>
          <a:ext cx="5901073" cy="37405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1" i="0" kern="1200"/>
            <a:t>Social media listening</a:t>
          </a:r>
          <a:endParaRPr lang="en-IN" sz="900" kern="1200"/>
        </a:p>
      </dsp:txBody>
      <dsp:txXfrm>
        <a:off x="3033107" y="2222616"/>
        <a:ext cx="5864553" cy="337535"/>
      </dsp:txXfrm>
    </dsp:sp>
    <dsp:sp modelId="{64AC69B3-0D2D-4873-B7B0-26F386EAFB3E}">
      <dsp:nvSpPr>
        <dsp:cNvPr id="0" name=""/>
        <dsp:cNvSpPr/>
      </dsp:nvSpPr>
      <dsp:spPr>
        <a:xfrm>
          <a:off x="3014847" y="2604974"/>
          <a:ext cx="5901073" cy="37405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0" i="0" kern="1200"/>
            <a:t>Monitor social media to understand customer preferences and sentiment. </a:t>
          </a:r>
          <a:endParaRPr lang="en-IN" sz="900" kern="1200"/>
        </a:p>
      </dsp:txBody>
      <dsp:txXfrm>
        <a:off x="3033107" y="2623234"/>
        <a:ext cx="5864553" cy="337535"/>
      </dsp:txXfrm>
    </dsp:sp>
    <dsp:sp modelId="{DEAFA49C-C6B4-47CE-9AB0-C5FE89943E62}">
      <dsp:nvSpPr>
        <dsp:cNvPr id="0" name=""/>
        <dsp:cNvSpPr/>
      </dsp:nvSpPr>
      <dsp:spPr>
        <a:xfrm>
          <a:off x="3014847" y="3005592"/>
          <a:ext cx="5901073" cy="37405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1" i="0" kern="1200"/>
            <a:t>Seasonal trend analysis</a:t>
          </a:r>
          <a:endParaRPr lang="en-IN" sz="900" kern="1200"/>
        </a:p>
      </dsp:txBody>
      <dsp:txXfrm>
        <a:off x="3033107" y="3023852"/>
        <a:ext cx="5864553" cy="337535"/>
      </dsp:txXfrm>
    </dsp:sp>
    <dsp:sp modelId="{FC200F25-A930-4F7A-9B03-1E9B929B965C}">
      <dsp:nvSpPr>
        <dsp:cNvPr id="0" name=""/>
        <dsp:cNvSpPr/>
      </dsp:nvSpPr>
      <dsp:spPr>
        <a:xfrm>
          <a:off x="3014847" y="3406211"/>
          <a:ext cx="5901073" cy="37405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0" i="0" kern="1200"/>
            <a:t>Analyze data to identify seasonal trends and adjust marketing and sales strategies. </a:t>
          </a:r>
          <a:endParaRPr lang="en-IN" sz="900" kern="1200"/>
        </a:p>
      </dsp:txBody>
      <dsp:txXfrm>
        <a:off x="3033107" y="3424471"/>
        <a:ext cx="5864553" cy="337535"/>
      </dsp:txXfrm>
    </dsp:sp>
    <dsp:sp modelId="{E5E1F179-371C-4213-838E-C5E1A031A37E}">
      <dsp:nvSpPr>
        <dsp:cNvPr id="0" name=""/>
        <dsp:cNvSpPr/>
      </dsp:nvSpPr>
      <dsp:spPr>
        <a:xfrm>
          <a:off x="3014847" y="3806829"/>
          <a:ext cx="5901073" cy="37405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1" i="0" kern="1200"/>
            <a:t>User behavior analysis</a:t>
          </a:r>
          <a:endParaRPr lang="en-IN" sz="900" kern="1200"/>
        </a:p>
      </dsp:txBody>
      <dsp:txXfrm>
        <a:off x="3033107" y="3825089"/>
        <a:ext cx="5864553" cy="337535"/>
      </dsp:txXfrm>
    </dsp:sp>
    <dsp:sp modelId="{C7789772-273A-446E-9AF2-5D5B0A4019B9}">
      <dsp:nvSpPr>
        <dsp:cNvPr id="0" name=""/>
        <dsp:cNvSpPr/>
      </dsp:nvSpPr>
      <dsp:spPr>
        <a:xfrm>
          <a:off x="3014847" y="4207447"/>
          <a:ext cx="5901073" cy="37405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0" i="0" kern="1200"/>
            <a:t>Analyze user behavior data to identify patterns and optimize the user experience. </a:t>
          </a:r>
          <a:endParaRPr lang="en-IN" sz="900" kern="1200"/>
        </a:p>
      </dsp:txBody>
      <dsp:txXfrm>
        <a:off x="3033107" y="4225707"/>
        <a:ext cx="5864553" cy="337535"/>
      </dsp:txXfrm>
    </dsp:sp>
    <dsp:sp modelId="{0377779D-1FEA-4659-95DB-46E759BA8D49}">
      <dsp:nvSpPr>
        <dsp:cNvPr id="0" name=""/>
        <dsp:cNvSpPr/>
      </dsp:nvSpPr>
      <dsp:spPr>
        <a:xfrm>
          <a:off x="3014847" y="4608066"/>
          <a:ext cx="5901073" cy="37405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1" i="0" kern="1200"/>
            <a:t>Product demand forecasting</a:t>
          </a:r>
          <a:endParaRPr lang="en-IN" sz="900" kern="1200"/>
        </a:p>
      </dsp:txBody>
      <dsp:txXfrm>
        <a:off x="3033107" y="4626326"/>
        <a:ext cx="5864553" cy="337535"/>
      </dsp:txXfrm>
    </dsp:sp>
    <dsp:sp modelId="{0167F935-9621-4EF1-949F-B3525095DD81}">
      <dsp:nvSpPr>
        <dsp:cNvPr id="0" name=""/>
        <dsp:cNvSpPr/>
      </dsp:nvSpPr>
      <dsp:spPr>
        <a:xfrm>
          <a:off x="3014847" y="5008684"/>
          <a:ext cx="5901073" cy="37405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0" i="0" kern="1200"/>
            <a:t>Build a model to forecast product demand to improve customer satisfaction and optimize the supply chain. </a:t>
          </a:r>
          <a:endParaRPr lang="en-IN" sz="900" kern="1200"/>
        </a:p>
      </dsp:txBody>
      <dsp:txXfrm>
        <a:off x="3033107" y="5026944"/>
        <a:ext cx="5864553" cy="3375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20E2D-CD28-451D-8B49-09531BDA9FC8}">
      <dsp:nvSpPr>
        <dsp:cNvPr id="0" name=""/>
        <dsp:cNvSpPr/>
      </dsp:nvSpPr>
      <dsp:spPr>
        <a:xfrm>
          <a:off x="1981798" y="0"/>
          <a:ext cx="5738913" cy="5645424"/>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5E790B-742E-491E-9A84-A7AD8D198207}">
      <dsp:nvSpPr>
        <dsp:cNvPr id="0" name=""/>
        <dsp:cNvSpPr/>
      </dsp:nvSpPr>
      <dsp:spPr>
        <a:xfrm>
          <a:off x="2564858" y="536315"/>
          <a:ext cx="2201715" cy="2201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0" i="0" kern="1200"/>
            <a:t>A conclusion for a data analysis project for an e-commerce business might highlight the benefits of data analytics and how it can help businesses improve their performance and competitiveness: </a:t>
          </a:r>
          <a:endParaRPr lang="en-IN" sz="1300" kern="1200"/>
        </a:p>
      </dsp:txBody>
      <dsp:txXfrm>
        <a:off x="2672337" y="643794"/>
        <a:ext cx="1986757" cy="1986757"/>
      </dsp:txXfrm>
    </dsp:sp>
    <dsp:sp modelId="{E5A6306B-5E0B-4E06-8C59-F9F07B1D3A8E}">
      <dsp:nvSpPr>
        <dsp:cNvPr id="0" name=""/>
        <dsp:cNvSpPr/>
      </dsp:nvSpPr>
      <dsp:spPr>
        <a:xfrm>
          <a:off x="4935936" y="536315"/>
          <a:ext cx="2201715" cy="2201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0" i="0" kern="1200"/>
            <a:t>Data analytics can help businesses make informed decisions based on insights from customer behavior and preferences. </a:t>
          </a:r>
          <a:endParaRPr lang="en-IN" sz="1300" kern="1200"/>
        </a:p>
      </dsp:txBody>
      <dsp:txXfrm>
        <a:off x="5043415" y="643794"/>
        <a:ext cx="1986757" cy="1986757"/>
      </dsp:txXfrm>
    </dsp:sp>
    <dsp:sp modelId="{52753547-B182-4FA3-831E-39C17D4AF8C7}">
      <dsp:nvSpPr>
        <dsp:cNvPr id="0" name=""/>
        <dsp:cNvSpPr/>
      </dsp:nvSpPr>
      <dsp:spPr>
        <a:xfrm>
          <a:off x="2564858" y="2907393"/>
          <a:ext cx="2201715" cy="2201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0" i="0" kern="1200"/>
            <a:t>Data analytics can help businesses understand their customers and provide personalized experiences, which can lead to improved customer satisfaction. </a:t>
          </a:r>
          <a:endParaRPr lang="en-IN" sz="1300" kern="1200"/>
        </a:p>
      </dsp:txBody>
      <dsp:txXfrm>
        <a:off x="2672337" y="3014872"/>
        <a:ext cx="1986757" cy="1986757"/>
      </dsp:txXfrm>
    </dsp:sp>
    <dsp:sp modelId="{7C9AF0B8-0807-4B0B-9A98-EC5DE7C5E332}">
      <dsp:nvSpPr>
        <dsp:cNvPr id="0" name=""/>
        <dsp:cNvSpPr/>
      </dsp:nvSpPr>
      <dsp:spPr>
        <a:xfrm>
          <a:off x="4935936" y="2907393"/>
          <a:ext cx="2201715" cy="2201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0" i="0" kern="1200"/>
            <a:t>Data analytics can help businesses stay ahead of the competition by optimizing their operations and marketing strategies. </a:t>
          </a:r>
          <a:endParaRPr lang="en-IN" sz="1300" kern="1200"/>
        </a:p>
      </dsp:txBody>
      <dsp:txXfrm>
        <a:off x="5043415" y="3014872"/>
        <a:ext cx="1986757" cy="198675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2843" y="155644"/>
            <a:ext cx="10982527" cy="4098306"/>
          </a:xfrm>
          <a:blipFill>
            <a:blip r:embed="rId2"/>
            <a:stretch>
              <a:fillRect/>
            </a:stretch>
          </a:blipFill>
        </p:spPr>
        <p:txBody>
          <a:bodyPr/>
          <a:lstStyle/>
          <a:p>
            <a:br>
              <a:rPr lang="en-US" b="1" i="1" dirty="0"/>
            </a:br>
            <a:br>
              <a:rPr lang="en-US" b="1" i="1" dirty="0"/>
            </a:br>
            <a:br>
              <a:rPr lang="en-US" b="1" i="1" dirty="0"/>
            </a:br>
            <a:br>
              <a:rPr lang="en-US" b="1" i="1" dirty="0"/>
            </a:br>
            <a:br>
              <a:rPr lang="en-US" b="1" i="1" dirty="0"/>
            </a:br>
            <a:br>
              <a:rPr lang="en-US" b="1" i="1" dirty="0"/>
            </a:br>
            <a:br>
              <a:rPr lang="en-US" b="1" i="1" dirty="0"/>
            </a:br>
            <a:br>
              <a:rPr lang="en-US" b="1" i="1" dirty="0"/>
            </a:br>
            <a:br>
              <a:rPr lang="en-US" b="1" i="1" dirty="0"/>
            </a:br>
            <a:br>
              <a:rPr lang="en-US" b="1" i="1" dirty="0"/>
            </a:br>
            <a:br>
              <a:rPr lang="en-US" b="1" i="1" dirty="0"/>
            </a:br>
            <a:br>
              <a:rPr lang="en-US" b="1" i="1" dirty="0"/>
            </a:br>
            <a:br>
              <a:rPr lang="en-US" b="1" i="1" dirty="0"/>
            </a:br>
            <a:br>
              <a:rPr lang="en-US" b="1" i="1" dirty="0"/>
            </a:br>
            <a:endParaRPr lang="en-IN" dirty="0"/>
          </a:p>
        </p:txBody>
      </p:sp>
      <p:graphicFrame>
        <p:nvGraphicFramePr>
          <p:cNvPr id="4" name="Diagram 3"/>
          <p:cNvGraphicFramePr/>
          <p:nvPr>
            <p:extLst>
              <p:ext uri="{D42A27DB-BD31-4B8C-83A1-F6EECF244321}">
                <p14:modId xmlns:p14="http://schemas.microsoft.com/office/powerpoint/2010/main" val="110284503"/>
              </p:ext>
            </p:extLst>
          </p:nvPr>
        </p:nvGraphicFramePr>
        <p:xfrm>
          <a:off x="612843" y="4816290"/>
          <a:ext cx="8815896" cy="1584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816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917" y="166977"/>
            <a:ext cx="9404723" cy="1296063"/>
          </a:xfrm>
        </p:spPr>
        <p:txBody>
          <a:bodyPr/>
          <a:lstStyle/>
          <a:p>
            <a:r>
              <a:rPr lang="en-US" sz="2800" b="1" i="1" dirty="0"/>
              <a:t>Data analysis projects for e-commerce businesses can include: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318038"/>
              </p:ext>
            </p:extLst>
          </p:nvPr>
        </p:nvGraphicFramePr>
        <p:xfrm>
          <a:off x="1103312" y="1137037"/>
          <a:ext cx="9145919" cy="5581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9298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Data Transformation</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18671905"/>
              </p:ext>
            </p:extLst>
          </p:nvPr>
        </p:nvGraphicFramePr>
        <p:xfrm>
          <a:off x="1103312" y="1598212"/>
          <a:ext cx="10696424" cy="4650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070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59026"/>
            <a:ext cx="9404723" cy="723569"/>
          </a:xfrm>
        </p:spPr>
        <p:txBody>
          <a:bodyPr/>
          <a:lstStyle/>
          <a:p>
            <a:r>
              <a:rPr lang="en-US" dirty="0"/>
              <a:t>Overview of Project:</a:t>
            </a:r>
            <a:endParaRPr lang="en-IN" dirty="0"/>
          </a:p>
        </p:txBody>
      </p:sp>
      <p:sp>
        <p:nvSpPr>
          <p:cNvPr id="3" name="Content Placeholder 2"/>
          <p:cNvSpPr>
            <a:spLocks noGrp="1"/>
          </p:cNvSpPr>
          <p:nvPr>
            <p:ph idx="1"/>
          </p:nvPr>
        </p:nvSpPr>
        <p:spPr>
          <a:xfrm>
            <a:off x="508884" y="962108"/>
            <a:ext cx="10654748" cy="5796500"/>
          </a:xfrm>
        </p:spPr>
        <p:txBody>
          <a:bodyPr>
            <a:normAutofit fontScale="77500" lnSpcReduction="20000"/>
          </a:bodyPr>
          <a:lstStyle/>
          <a:p>
            <a:br>
              <a:rPr lang="en-US" dirty="0"/>
            </a:br>
            <a:r>
              <a:rPr lang="en-US" dirty="0"/>
              <a:t>The </a:t>
            </a:r>
            <a:r>
              <a:rPr lang="en-US" dirty="0" err="1"/>
              <a:t>Olist</a:t>
            </a:r>
            <a:r>
              <a:rPr lang="en-US" dirty="0"/>
              <a:t> Store Analysis project aims to analyze customer purchasing patterns and payment statistics on an E-commerce platform, </a:t>
            </a:r>
            <a:r>
              <a:rPr lang="en-US" dirty="0" err="1"/>
              <a:t>Olist</a:t>
            </a:r>
            <a:r>
              <a:rPr lang="en-US" dirty="0"/>
              <a:t>. </a:t>
            </a:r>
            <a:br>
              <a:rPr lang="en-US" dirty="0"/>
            </a:br>
            <a:br>
              <a:rPr lang="en-US" dirty="0"/>
            </a:br>
            <a:r>
              <a:rPr lang="en-US" b="1" u="sng" dirty="0"/>
              <a:t>Data Exploration and cleaning:</a:t>
            </a:r>
            <a:br>
              <a:rPr lang="en-US" dirty="0"/>
            </a:br>
            <a:r>
              <a:rPr lang="en-US" dirty="0"/>
              <a:t>The analysis is based on 9 CSV files ,which are cleaned and manipulated to extract valuable insights.</a:t>
            </a:r>
            <a:br>
              <a:rPr lang="en-US" dirty="0"/>
            </a:br>
            <a:r>
              <a:rPr lang="en-US" dirty="0"/>
              <a:t>Identify missing and duplicate values in each dataset and treat them </a:t>
            </a:r>
            <a:r>
              <a:rPr lang="en-US" dirty="0" err="1"/>
              <a:t>accordingly.Also</a:t>
            </a:r>
            <a:r>
              <a:rPr lang="en-US" dirty="0"/>
              <a:t> treat all data quality issues associated with the dataset.</a:t>
            </a:r>
            <a:br>
              <a:rPr lang="en-US" dirty="0"/>
            </a:br>
            <a:br>
              <a:rPr lang="en-US" dirty="0"/>
            </a:br>
            <a:r>
              <a:rPr lang="en-US" b="1" u="sng" dirty="0"/>
              <a:t>Data Modelling:</a:t>
            </a:r>
            <a:br>
              <a:rPr lang="en-US" b="1" u="sng" dirty="0"/>
            </a:br>
            <a:r>
              <a:rPr lang="en-US" dirty="0"/>
              <a:t>Build relationships of all datasets by creating bridge table in power query</a:t>
            </a:r>
            <a:br>
              <a:rPr lang="en-US" dirty="0"/>
            </a:br>
            <a:br>
              <a:rPr lang="en-US" dirty="0"/>
            </a:br>
            <a:r>
              <a:rPr lang="en-US" b="1" u="sng" dirty="0"/>
              <a:t>Data Merging:</a:t>
            </a:r>
            <a:br>
              <a:rPr lang="en-US" b="1" u="sng" dirty="0"/>
            </a:br>
            <a:r>
              <a:rPr lang="en-US" dirty="0"/>
              <a:t>For Extracting Different </a:t>
            </a:r>
            <a:r>
              <a:rPr lang="en-US" dirty="0" err="1"/>
              <a:t>kpi's</a:t>
            </a:r>
            <a:r>
              <a:rPr lang="en-US" dirty="0"/>
              <a:t> we need to merge the 2 or 3 datasets with the help of power query</a:t>
            </a:r>
            <a:br>
              <a:rPr lang="en-US" dirty="0"/>
            </a:br>
            <a:br>
              <a:rPr lang="en-US" dirty="0"/>
            </a:br>
            <a:r>
              <a:rPr lang="en-US" b="1" u="sng" dirty="0"/>
              <a:t>Data Visualization:</a:t>
            </a:r>
            <a:br>
              <a:rPr lang="en-US" b="1" u="sng" dirty="0"/>
            </a:br>
            <a:r>
              <a:rPr lang="en-US" dirty="0"/>
              <a:t>Create appropriate visualizations to identify the most ordered products by payment statistics and purchasing patterns.</a:t>
            </a:r>
            <a:br>
              <a:rPr lang="en-US" dirty="0"/>
            </a:br>
            <a:br>
              <a:rPr lang="en-US" dirty="0"/>
            </a:br>
            <a:r>
              <a:rPr lang="en-US" b="1" u="sng" dirty="0"/>
              <a:t>Market analysis:</a:t>
            </a:r>
            <a:br>
              <a:rPr lang="en-US" dirty="0"/>
            </a:br>
            <a:r>
              <a:rPr lang="en-US" dirty="0"/>
              <a:t>Identify combinations of average delivery days for product category and calculate shipping days and </a:t>
            </a:r>
            <a:r>
              <a:rPr lang="en-US" dirty="0" err="1"/>
              <a:t>visualise</a:t>
            </a:r>
            <a:r>
              <a:rPr lang="en-US" dirty="0"/>
              <a:t> them as </a:t>
            </a:r>
            <a:r>
              <a:rPr lang="en-US" dirty="0" err="1"/>
              <a:t>required.This</a:t>
            </a:r>
            <a:r>
              <a:rPr lang="en-US" dirty="0"/>
              <a:t> can be done by creating a custom column in power query of </a:t>
            </a:r>
            <a:r>
              <a:rPr lang="en-US" dirty="0" err="1"/>
              <a:t>powerbi</a:t>
            </a:r>
            <a:br>
              <a:rPr lang="en-US" dirty="0"/>
            </a:br>
            <a:br>
              <a:rPr lang="en-US" b="1" u="sng" dirty="0"/>
            </a:br>
            <a:r>
              <a:rPr lang="en-US" b="1" u="sng" dirty="0" err="1"/>
              <a:t>Dashboarding</a:t>
            </a:r>
            <a:r>
              <a:rPr lang="en-US" b="1" u="sng" dirty="0"/>
              <a:t> and final PPT:</a:t>
            </a:r>
            <a:br>
              <a:rPr lang="en-US" dirty="0"/>
            </a:br>
            <a:r>
              <a:rPr lang="en-US" dirty="0"/>
              <a:t>created a neat dashboard containing the important visualizations and supplement it with an executive summary containing valuable insights and recommended steps of action.</a:t>
            </a:r>
            <a:endParaRPr lang="en-IN" dirty="0"/>
          </a:p>
        </p:txBody>
      </p:sp>
    </p:spTree>
    <p:extLst>
      <p:ext uri="{BB962C8B-B14F-4D97-AF65-F5344CB8AC3E}">
        <p14:creationId xmlns:p14="http://schemas.microsoft.com/office/powerpoint/2010/main" val="2271737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8172"/>
          </a:xfrm>
        </p:spPr>
        <p:txBody>
          <a:bodyPr/>
          <a:lstStyle/>
          <a:p>
            <a:r>
              <a:rPr lang="en-US" dirty="0"/>
              <a:t>E-commerce Dashboard Excel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618" y="1256306"/>
            <a:ext cx="10511624" cy="5351228"/>
          </a:xfrm>
        </p:spPr>
      </p:pic>
    </p:spTree>
    <p:extLst>
      <p:ext uri="{BB962C8B-B14F-4D97-AF65-F5344CB8AC3E}">
        <p14:creationId xmlns:p14="http://schemas.microsoft.com/office/powerpoint/2010/main" val="797348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1" y="452718"/>
            <a:ext cx="9502194" cy="899004"/>
          </a:xfrm>
        </p:spPr>
        <p:txBody>
          <a:bodyPr/>
          <a:lstStyle/>
          <a:p>
            <a:r>
              <a:rPr lang="en-US" dirty="0"/>
              <a:t>E-commerce Dashboard </a:t>
            </a:r>
            <a:r>
              <a:rPr lang="en-US" dirty="0" err="1"/>
              <a:t>PowerBI</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078" y="1350963"/>
            <a:ext cx="10929087" cy="4897437"/>
          </a:xfrm>
        </p:spPr>
      </p:pic>
    </p:spTree>
    <p:extLst>
      <p:ext uri="{BB962C8B-B14F-4D97-AF65-F5344CB8AC3E}">
        <p14:creationId xmlns:p14="http://schemas.microsoft.com/office/powerpoint/2010/main" val="392856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445" y="452718"/>
            <a:ext cx="9470389" cy="827442"/>
          </a:xfrm>
        </p:spPr>
        <p:txBody>
          <a:bodyPr/>
          <a:lstStyle/>
          <a:p>
            <a:r>
              <a:rPr lang="en-US" dirty="0"/>
              <a:t>E-commerce Dashboard Tableau</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176" y="1280161"/>
            <a:ext cx="11203774" cy="5343276"/>
          </a:xfrm>
        </p:spPr>
      </p:pic>
    </p:spTree>
    <p:extLst>
      <p:ext uri="{BB962C8B-B14F-4D97-AF65-F5344CB8AC3E}">
        <p14:creationId xmlns:p14="http://schemas.microsoft.com/office/powerpoint/2010/main" val="3660145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91" y="452718"/>
            <a:ext cx="9494243" cy="708172"/>
          </a:xfrm>
        </p:spPr>
        <p:txBody>
          <a:bodyPr/>
          <a:lstStyle/>
          <a:p>
            <a:r>
              <a:rPr lang="en-US" dirty="0"/>
              <a:t>Dashboard overview:</a:t>
            </a:r>
            <a:br>
              <a:rPr lang="en-US" dirty="0"/>
            </a:br>
            <a:br>
              <a:rPr lang="en-US" dirty="0"/>
            </a:br>
            <a:endParaRPr lang="en-IN" dirty="0"/>
          </a:p>
        </p:txBody>
      </p:sp>
      <p:sp>
        <p:nvSpPr>
          <p:cNvPr id="3" name="Content Placeholder 2"/>
          <p:cNvSpPr>
            <a:spLocks noGrp="1"/>
          </p:cNvSpPr>
          <p:nvPr>
            <p:ph idx="1"/>
          </p:nvPr>
        </p:nvSpPr>
        <p:spPr>
          <a:xfrm>
            <a:off x="1103312" y="1160890"/>
            <a:ext cx="8946541" cy="5087509"/>
          </a:xfrm>
        </p:spPr>
        <p:txBody>
          <a:bodyPr>
            <a:normAutofit fontScale="85000" lnSpcReduction="10000"/>
          </a:bodyPr>
          <a:lstStyle/>
          <a:p>
            <a:pPr marL="0" indent="0">
              <a:buNone/>
            </a:pPr>
            <a:r>
              <a:rPr lang="en-US" dirty="0"/>
              <a:t>Key Insights:</a:t>
            </a:r>
          </a:p>
          <a:p>
            <a:pPr marL="0" indent="0">
              <a:buNone/>
            </a:pPr>
            <a:br>
              <a:rPr lang="en-US" dirty="0"/>
            </a:br>
            <a:r>
              <a:rPr lang="en-US" dirty="0"/>
              <a:t>💹According to the data, </a:t>
            </a:r>
            <a:r>
              <a:rPr lang="en-US" dirty="0" err="1"/>
              <a:t>Olist</a:t>
            </a:r>
            <a:r>
              <a:rPr lang="en-US" dirty="0"/>
              <a:t> E-commerce has about 99,440 orders. With about 89,940 orders being delivered, the company has a 90% delivery success rate.</a:t>
            </a:r>
          </a:p>
          <a:p>
            <a:pPr marL="0" indent="0">
              <a:buNone/>
            </a:pPr>
            <a:r>
              <a:rPr lang="en-US" dirty="0"/>
              <a:t> </a:t>
            </a:r>
            <a:br>
              <a:rPr lang="en-US" dirty="0"/>
            </a:br>
            <a:r>
              <a:rPr lang="en-US" dirty="0"/>
              <a:t>✔Their average product rating is 4.09 stars, with product categories going as high as 4.67 stars and as low as 2.5 stars. 1 Star reviews are on third place in the review score distribution ranking which likely indicates that there could be problems with product quality in some product categories</a:t>
            </a:r>
          </a:p>
          <a:p>
            <a:pPr marL="0" indent="0">
              <a:buNone/>
            </a:pPr>
            <a:endParaRPr lang="en-US" dirty="0"/>
          </a:p>
          <a:p>
            <a:pPr marL="0" indent="0">
              <a:buNone/>
            </a:pPr>
            <a:r>
              <a:rPr lang="en-US" dirty="0"/>
              <a:t>✔It helps in understanding the spending patterns of customers in </a:t>
            </a:r>
            <a:r>
              <a:rPr lang="en-US" dirty="0" err="1"/>
              <a:t>sao</a:t>
            </a:r>
            <a:r>
              <a:rPr lang="en-US" dirty="0"/>
              <a:t> </a:t>
            </a:r>
            <a:r>
              <a:rPr lang="en-US" dirty="0" err="1"/>
              <a:t>paulo</a:t>
            </a:r>
            <a:r>
              <a:rPr lang="en-US" dirty="0"/>
              <a:t> city .it also helps </a:t>
            </a:r>
            <a:r>
              <a:rPr lang="en-US" dirty="0" err="1"/>
              <a:t>Olist</a:t>
            </a:r>
            <a:r>
              <a:rPr lang="en-US" dirty="0"/>
              <a:t> in identifying high value customers and creating targeted marketing campaigns.</a:t>
            </a:r>
          </a:p>
          <a:p>
            <a:pPr marL="0" indent="0">
              <a:buNone/>
            </a:pPr>
            <a:br>
              <a:rPr lang="en-US" dirty="0"/>
            </a:br>
            <a:r>
              <a:rPr lang="en-US" dirty="0"/>
              <a:t>✔The analysis of payment statistics based on weekday vs. weekend provides an understanding of the buying behavior of customers. and can also help </a:t>
            </a:r>
            <a:r>
              <a:rPr lang="en-US" dirty="0" err="1"/>
              <a:t>Olist</a:t>
            </a:r>
            <a:r>
              <a:rPr lang="en-US" dirty="0"/>
              <a:t> to improve their weekend sales and plan promotions accordingly. </a:t>
            </a:r>
            <a:br>
              <a:rPr lang="en-US" dirty="0"/>
            </a:br>
            <a:endParaRPr lang="en-IN" dirty="0"/>
          </a:p>
        </p:txBody>
      </p:sp>
    </p:spTree>
    <p:extLst>
      <p:ext uri="{BB962C8B-B14F-4D97-AF65-F5344CB8AC3E}">
        <p14:creationId xmlns:p14="http://schemas.microsoft.com/office/powerpoint/2010/main" val="3355291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Kpi’s</a:t>
            </a:r>
            <a:r>
              <a:rPr lang="en-US" dirty="0"/>
              <a:t>:</a:t>
            </a:r>
            <a:endParaRPr lang="en-IN" dirty="0"/>
          </a:p>
        </p:txBody>
      </p:sp>
      <p:sp>
        <p:nvSpPr>
          <p:cNvPr id="3" name="Content Placeholder 2"/>
          <p:cNvSpPr>
            <a:spLocks noGrp="1"/>
          </p:cNvSpPr>
          <p:nvPr>
            <p:ph idx="1"/>
          </p:nvPr>
        </p:nvSpPr>
        <p:spPr/>
        <p:txBody>
          <a:bodyPr>
            <a:normAutofit lnSpcReduction="10000"/>
          </a:bodyPr>
          <a:lstStyle/>
          <a:p>
            <a:pPr marL="0" indent="0">
              <a:buNone/>
            </a:pPr>
            <a:br>
              <a:rPr lang="en-US" dirty="0"/>
            </a:br>
            <a:r>
              <a:rPr lang="en-US" dirty="0"/>
              <a:t>✔Weekdays and weekend payment statistics</a:t>
            </a:r>
          </a:p>
          <a:p>
            <a:pPr marL="0" indent="0">
              <a:buNone/>
            </a:pPr>
            <a:br>
              <a:rPr lang="en-US" dirty="0"/>
            </a:br>
            <a:r>
              <a:rPr lang="en-US" dirty="0"/>
              <a:t>✔Payment Type with review score 5 and payment types as credit card</a:t>
            </a:r>
          </a:p>
          <a:p>
            <a:pPr marL="0" indent="0">
              <a:buNone/>
            </a:pPr>
            <a:br>
              <a:rPr lang="en-US" dirty="0"/>
            </a:br>
            <a:r>
              <a:rPr lang="en-US" dirty="0"/>
              <a:t>✔Average numbers of delivery days taken for pet shop</a:t>
            </a:r>
          </a:p>
          <a:p>
            <a:pPr marL="0" indent="0">
              <a:buNone/>
            </a:pPr>
            <a:endParaRPr lang="en-US" dirty="0"/>
          </a:p>
          <a:p>
            <a:pPr marL="0" indent="0">
              <a:buNone/>
            </a:pPr>
            <a:r>
              <a:rPr lang="en-US" dirty="0"/>
              <a:t>✔Average price and payment value of </a:t>
            </a:r>
            <a:r>
              <a:rPr lang="en-US" dirty="0" err="1"/>
              <a:t>sao</a:t>
            </a:r>
            <a:r>
              <a:rPr lang="en-US" dirty="0"/>
              <a:t> </a:t>
            </a:r>
            <a:r>
              <a:rPr lang="en-US" dirty="0" err="1"/>
              <a:t>paulo</a:t>
            </a:r>
            <a:r>
              <a:rPr lang="en-US" dirty="0"/>
              <a:t> city</a:t>
            </a:r>
          </a:p>
          <a:p>
            <a:pPr marL="0" indent="0">
              <a:buNone/>
            </a:pPr>
            <a:endParaRPr lang="en-US" dirty="0"/>
          </a:p>
          <a:p>
            <a:pPr marL="0" indent="0">
              <a:buNone/>
            </a:pPr>
            <a:r>
              <a:rPr lang="en-US" dirty="0"/>
              <a:t>✔Average shipping days </a:t>
            </a:r>
            <a:r>
              <a:rPr lang="en-US" dirty="0" err="1"/>
              <a:t>vs</a:t>
            </a:r>
            <a:r>
              <a:rPr lang="en-US" dirty="0"/>
              <a:t> review scores</a:t>
            </a:r>
            <a:br>
              <a:rPr lang="en-US" dirty="0"/>
            </a:br>
            <a:endParaRPr lang="en-IN" dirty="0"/>
          </a:p>
        </p:txBody>
      </p:sp>
    </p:spTree>
    <p:extLst>
      <p:ext uri="{BB962C8B-B14F-4D97-AF65-F5344CB8AC3E}">
        <p14:creationId xmlns:p14="http://schemas.microsoft.com/office/powerpoint/2010/main" val="2397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Kpi’s</a:t>
            </a:r>
            <a:r>
              <a:rPr lang="en-US" dirty="0"/>
              <a:t> in description </a:t>
            </a:r>
            <a:endParaRPr lang="en-IN" dirty="0"/>
          </a:p>
        </p:txBody>
      </p:sp>
      <p:sp>
        <p:nvSpPr>
          <p:cNvPr id="3" name="Content Placeholder 2"/>
          <p:cNvSpPr>
            <a:spLocks noGrp="1"/>
          </p:cNvSpPr>
          <p:nvPr>
            <p:ph idx="1"/>
          </p:nvPr>
        </p:nvSpPr>
        <p:spPr/>
        <p:txBody>
          <a:bodyPr/>
          <a:lstStyle/>
          <a:p>
            <a:pPr lvl="0" rtl="0"/>
            <a:r>
              <a:rPr lang="en-US" b="0" i="1" dirty="0"/>
              <a:t>Weekday </a:t>
            </a:r>
            <a:r>
              <a:rPr lang="en-US" b="0" i="1" dirty="0" err="1"/>
              <a:t>vs</a:t>
            </a:r>
            <a:r>
              <a:rPr lang="en-US" b="0" i="1" dirty="0"/>
              <a:t> Weekend payment statistics  On weekends payment is 21.95% and on weekdays  it is 78.05%</a:t>
            </a:r>
            <a:endParaRPr lang="en-IN" dirty="0"/>
          </a:p>
          <a:p>
            <a:pPr lvl="0" rtl="0"/>
            <a:r>
              <a:rPr lang="en-US" b="0" i="1" dirty="0"/>
              <a:t>Review score wise  and payment types wise total orders count id is Credit card 76,505 ,</a:t>
            </a:r>
            <a:r>
              <a:rPr lang="en-US" b="0" i="1" dirty="0" err="1"/>
              <a:t>boleto</a:t>
            </a:r>
            <a:r>
              <a:rPr lang="en-US" b="0" i="1" dirty="0"/>
              <a:t>  19784, voucher 3866,debit card 1528.</a:t>
            </a:r>
            <a:endParaRPr lang="en-IN" dirty="0"/>
          </a:p>
          <a:p>
            <a:pPr lvl="0" rtl="0"/>
            <a:r>
              <a:rPr lang="en-US" b="0" i="1" dirty="0"/>
              <a:t>Product category wise shipping days Audio 13 days , cool stuff 12 days , pet shop 11 days</a:t>
            </a:r>
            <a:endParaRPr lang="en-IN" dirty="0"/>
          </a:p>
          <a:p>
            <a:pPr lvl="0" rtl="0"/>
            <a:r>
              <a:rPr lang="en-US" b="0" i="1" dirty="0"/>
              <a:t>Customer city wise average payment value </a:t>
            </a:r>
            <a:r>
              <a:rPr lang="en-US" b="0" i="1" dirty="0" err="1"/>
              <a:t>Rs</a:t>
            </a:r>
            <a:r>
              <a:rPr lang="en-US" b="0" i="1" dirty="0"/>
              <a:t> 134.30  is and price is Rs106.87</a:t>
            </a:r>
          </a:p>
          <a:p>
            <a:pPr lvl="0" rtl="0"/>
            <a:r>
              <a:rPr lang="en-US" i="1" dirty="0"/>
              <a:t>More the shipping days less the review score and vise versa for 21 days review score 1 and for 11 days review score 5.</a:t>
            </a:r>
            <a:endParaRPr lang="en-US" b="0" i="1" dirty="0"/>
          </a:p>
          <a:p>
            <a:pPr lvl="0" rtl="0"/>
            <a:endParaRPr lang="en-US" b="0" i="1" dirty="0"/>
          </a:p>
          <a:p>
            <a:pPr lvl="0" rtl="0"/>
            <a:endParaRPr lang="en-IN" dirty="0"/>
          </a:p>
        </p:txBody>
      </p:sp>
    </p:spTree>
    <p:extLst>
      <p:ext uri="{BB962C8B-B14F-4D97-AF65-F5344CB8AC3E}">
        <p14:creationId xmlns:p14="http://schemas.microsoft.com/office/powerpoint/2010/main" val="4013418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80952"/>
          </a:xfrm>
        </p:spPr>
        <p:txBody>
          <a:bodyPr/>
          <a:lstStyle/>
          <a:p>
            <a:r>
              <a:rPr lang="en-US" sz="2400" b="1" i="1" u="sng" dirty="0"/>
              <a:t>Advantages of E-commerce</a:t>
            </a:r>
            <a:endParaRPr lang="en-IN" sz="2400" b="1" i="1" u="sn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4591159"/>
              </p:ext>
            </p:extLst>
          </p:nvPr>
        </p:nvGraphicFramePr>
        <p:xfrm>
          <a:off x="1256306" y="1033670"/>
          <a:ext cx="10463321" cy="5231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0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10072246" cy="795637"/>
          </a:xfrm>
        </p:spPr>
        <p:txBody>
          <a:bodyPr/>
          <a:lstStyle/>
          <a:p>
            <a:r>
              <a:rPr lang="en-US" sz="4000" b="1" i="1" u="sng" dirty="0"/>
              <a:t>Team Members:</a:t>
            </a:r>
            <a:endParaRPr lang="en-IN" sz="4000" b="1" i="1" u="sng"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437884574"/>
              </p:ext>
            </p:extLst>
          </p:nvPr>
        </p:nvGraphicFramePr>
        <p:xfrm>
          <a:off x="1103312" y="1359674"/>
          <a:ext cx="4852215" cy="4888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861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54442"/>
            <a:ext cx="9404723" cy="779228"/>
          </a:xfrm>
        </p:spPr>
        <p:txBody>
          <a:bodyPr/>
          <a:lstStyle/>
          <a:p>
            <a:r>
              <a:rPr lang="en-US" sz="2800" b="1" i="1" u="sng" dirty="0"/>
              <a:t>Disadvantages of E-commerce</a:t>
            </a:r>
            <a:endParaRPr lang="en-IN"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32099355"/>
              </p:ext>
            </p:extLst>
          </p:nvPr>
        </p:nvGraphicFramePr>
        <p:xfrm>
          <a:off x="1103312" y="675861"/>
          <a:ext cx="8946541" cy="5572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8400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404" y="938254"/>
            <a:ext cx="8913412" cy="5605669"/>
          </a:xfrm>
        </p:spPr>
      </p:pic>
    </p:spTree>
    <p:extLst>
      <p:ext uri="{BB962C8B-B14F-4D97-AF65-F5344CB8AC3E}">
        <p14:creationId xmlns:p14="http://schemas.microsoft.com/office/powerpoint/2010/main" val="2239301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03367"/>
            <a:ext cx="9404723" cy="747422"/>
          </a:xfrm>
        </p:spPr>
        <p:txBody>
          <a:bodyPr/>
          <a:lstStyle/>
          <a:p>
            <a:r>
              <a:rPr lang="en-US" sz="2800" b="1" i="1" dirty="0"/>
              <a:t>Suggestion and comments:</a:t>
            </a:r>
            <a:endParaRPr lang="en-IN" sz="2800" b="1"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6196685"/>
              </p:ext>
            </p:extLst>
          </p:nvPr>
        </p:nvGraphicFramePr>
        <p:xfrm>
          <a:off x="1103312" y="683812"/>
          <a:ext cx="9734316" cy="6011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2062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8760"/>
          </a:xfrm>
        </p:spPr>
        <p:txBody>
          <a:bodyPr/>
          <a:lstStyle/>
          <a:p>
            <a:r>
              <a:rPr lang="en-US" dirty="0"/>
              <a:t>Conclusion:</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38452687"/>
              </p:ext>
            </p:extLst>
          </p:nvPr>
        </p:nvGraphicFramePr>
        <p:xfrm>
          <a:off x="1103312" y="1129085"/>
          <a:ext cx="9702511" cy="564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3859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190" y="2965836"/>
            <a:ext cx="7768423" cy="3068969"/>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292" y="674790"/>
            <a:ext cx="6822218" cy="2171888"/>
          </a:xfrm>
          <a:prstGeom prst="rect">
            <a:avLst/>
          </a:prstGeom>
        </p:spPr>
      </p:pic>
    </p:spTree>
    <p:extLst>
      <p:ext uri="{BB962C8B-B14F-4D97-AF65-F5344CB8AC3E}">
        <p14:creationId xmlns:p14="http://schemas.microsoft.com/office/powerpoint/2010/main" val="388735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74929"/>
            <a:ext cx="9404723" cy="946206"/>
          </a:xfrm>
        </p:spPr>
        <p:txBody>
          <a:bodyPr/>
          <a:lstStyle/>
          <a:p>
            <a:r>
              <a:rPr lang="en-US" dirty="0"/>
              <a:t>Presentation Steps:</a:t>
            </a:r>
            <a:br>
              <a:rPr lang="en-US"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74397751"/>
              </p:ext>
            </p:extLst>
          </p:nvPr>
        </p:nvGraphicFramePr>
        <p:xfrm>
          <a:off x="349858" y="1057523"/>
          <a:ext cx="11521440" cy="5581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944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i="1" dirty="0"/>
              <a:t>E-commerce</a:t>
            </a:r>
            <a:endParaRPr lang="en-IN" b="1"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9328" y="2313940"/>
            <a:ext cx="9557469" cy="4245886"/>
          </a:xfrm>
        </p:spPr>
      </p:pic>
    </p:spTree>
    <p:extLst>
      <p:ext uri="{BB962C8B-B14F-4D97-AF65-F5344CB8AC3E}">
        <p14:creationId xmlns:p14="http://schemas.microsoft.com/office/powerpoint/2010/main" val="16362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2529" y="452718"/>
            <a:ext cx="6218305" cy="5653884"/>
          </a:xfrm>
        </p:spPr>
        <p:txBody>
          <a:bodyPr/>
          <a:lstStyle/>
          <a:p>
            <a:br>
              <a:rPr lang="en-US" sz="3200" dirty="0"/>
            </a:br>
            <a:r>
              <a:rPr lang="en-US" sz="3200" dirty="0"/>
              <a:t>Ecommerce or "electronic commerce" is the trading of goods and services online.</a:t>
            </a:r>
            <a:br>
              <a:rPr lang="en-US" sz="3200" dirty="0"/>
            </a:br>
            <a:br>
              <a:rPr lang="en-US" sz="3200" dirty="0"/>
            </a:br>
            <a:br>
              <a:rPr lang="en-US" sz="3200" dirty="0"/>
            </a:br>
            <a:r>
              <a:rPr lang="en-US" sz="3200" dirty="0"/>
              <a:t>The internet allows individuals and businesses to buy and sell an increasing amount of physical goods, digital goods, and services electronically.</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711" y="1510748"/>
            <a:ext cx="3034235" cy="2522738"/>
          </a:xfrm>
        </p:spPr>
      </p:pic>
    </p:spTree>
    <p:extLst>
      <p:ext uri="{BB962C8B-B14F-4D97-AF65-F5344CB8AC3E}">
        <p14:creationId xmlns:p14="http://schemas.microsoft.com/office/powerpoint/2010/main" val="2017435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52718"/>
            <a:ext cx="9404723" cy="883101"/>
          </a:xfrm>
        </p:spPr>
        <p:txBody>
          <a:bodyPr/>
          <a:lstStyle/>
          <a:p>
            <a:r>
              <a:rPr lang="en-US" dirty="0"/>
              <a:t>Operation Of  Ecommerce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842" y="1447137"/>
            <a:ext cx="8961120" cy="5049079"/>
          </a:xfrm>
        </p:spPr>
      </p:pic>
    </p:spTree>
    <p:extLst>
      <p:ext uri="{BB962C8B-B14F-4D97-AF65-F5344CB8AC3E}">
        <p14:creationId xmlns:p14="http://schemas.microsoft.com/office/powerpoint/2010/main" val="204532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763832"/>
          </a:xfrm>
        </p:spPr>
        <p:txBody>
          <a:bodyPr/>
          <a:lstStyle/>
          <a:p>
            <a:r>
              <a:rPr lang="en-US" dirty="0"/>
              <a:t>Types of E-commerce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621" y="1494845"/>
            <a:ext cx="10288988" cy="4751355"/>
          </a:xfrm>
        </p:spPr>
      </p:pic>
    </p:spTree>
    <p:extLst>
      <p:ext uri="{BB962C8B-B14F-4D97-AF65-F5344CB8AC3E}">
        <p14:creationId xmlns:p14="http://schemas.microsoft.com/office/powerpoint/2010/main" val="312988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Features of E-commerce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2553" y="2218414"/>
            <a:ext cx="7776376" cy="4071068"/>
          </a:xfrm>
        </p:spPr>
      </p:pic>
    </p:spTree>
    <p:extLst>
      <p:ext uri="{BB962C8B-B14F-4D97-AF65-F5344CB8AC3E}">
        <p14:creationId xmlns:p14="http://schemas.microsoft.com/office/powerpoint/2010/main" val="726339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Ecommerce</a:t>
            </a:r>
            <a:endParaRPr lang="en-IN" dirty="0"/>
          </a:p>
        </p:txBody>
      </p:sp>
      <p:sp>
        <p:nvSpPr>
          <p:cNvPr id="17" name="Content Placeholder 16"/>
          <p:cNvSpPr>
            <a:spLocks noGrp="1"/>
          </p:cNvSpPr>
          <p:nvPr>
            <p:ph idx="1"/>
          </p:nvPr>
        </p:nvSpPr>
        <p:spPr>
          <a:xfrm>
            <a:off x="1089330" y="1685676"/>
            <a:ext cx="8960524" cy="4562723"/>
          </a:xfrm>
        </p:spPr>
        <p:txBody>
          <a:bodyPr>
            <a:normAutofit/>
          </a:bodyPr>
          <a:lstStyle/>
          <a:p>
            <a:pPr lvl="0" rtl="0"/>
            <a:r>
              <a:rPr lang="en-US" sz="1600" b="1" i="0" u="sng" dirty="0"/>
              <a:t>Customer experience</a:t>
            </a:r>
            <a:r>
              <a:rPr lang="en-US" sz="1600" b="0" i="0" dirty="0"/>
              <a:t>: Improve customer engagement, satisfaction, and retention </a:t>
            </a:r>
            <a:endParaRPr lang="en-IN" sz="1600" dirty="0"/>
          </a:p>
          <a:p>
            <a:pPr lvl="0" rtl="0"/>
            <a:r>
              <a:rPr lang="en-US" sz="1600" b="1" i="0" u="sng" dirty="0"/>
              <a:t>Sales growth</a:t>
            </a:r>
            <a:r>
              <a:rPr lang="en-US" sz="1600" b="0" i="0" dirty="0"/>
              <a:t>: Increase conversion rates, drive sales, and improve margins </a:t>
            </a:r>
            <a:endParaRPr lang="en-IN" sz="1600" dirty="0"/>
          </a:p>
          <a:p>
            <a:pPr lvl="0" rtl="0"/>
            <a:r>
              <a:rPr lang="en-US" sz="1600" b="1" i="0" u="sng" dirty="0"/>
              <a:t>Website traffic</a:t>
            </a:r>
            <a:r>
              <a:rPr lang="en-US" sz="1600" b="0" i="0" dirty="0"/>
              <a:t>: Increase traffic from social media and improve website design </a:t>
            </a:r>
            <a:endParaRPr lang="en-IN" sz="1600" dirty="0"/>
          </a:p>
          <a:p>
            <a:pPr lvl="0" rtl="0"/>
            <a:r>
              <a:rPr lang="en-US" sz="1600" b="1" i="0" u="sng" dirty="0"/>
              <a:t>Cost reduction</a:t>
            </a:r>
            <a:r>
              <a:rPr lang="en-US" sz="1600" b="0" i="0" dirty="0"/>
              <a:t>: Reduce management costs and marketing overhead </a:t>
            </a:r>
            <a:endParaRPr lang="en-IN" sz="1600" dirty="0"/>
          </a:p>
          <a:p>
            <a:pPr lvl="0" rtl="0"/>
            <a:r>
              <a:rPr lang="en-US" sz="1600" b="1" i="0" u="sng" dirty="0"/>
              <a:t>Data analytics</a:t>
            </a:r>
            <a:r>
              <a:rPr lang="en-US" sz="1600" b="0" i="0" dirty="0"/>
              <a:t>: Use data analytics to track progress and inform decision-making </a:t>
            </a:r>
            <a:endParaRPr lang="en-IN" sz="1600" dirty="0"/>
          </a:p>
          <a:p>
            <a:pPr lvl="0" rtl="0"/>
            <a:r>
              <a:rPr lang="en-US" sz="1600" b="1" i="0" u="sng" dirty="0"/>
              <a:t>Digital marketing</a:t>
            </a:r>
            <a:r>
              <a:rPr lang="en-US" sz="1600" b="0" i="0" dirty="0"/>
              <a:t>: Leverage digital marketing strategies and email marketing </a:t>
            </a:r>
            <a:endParaRPr lang="en-IN" sz="1600" dirty="0"/>
          </a:p>
          <a:p>
            <a:pPr lvl="0" rtl="0"/>
            <a:r>
              <a:rPr lang="en-US" sz="1600" b="1" i="0" u="sng" dirty="0"/>
              <a:t>Customer relationships</a:t>
            </a:r>
            <a:r>
              <a:rPr lang="en-US" sz="1600" b="0" i="0" dirty="0"/>
              <a:t>: Build direct customer relationships and develop business relations </a:t>
            </a:r>
            <a:endParaRPr lang="en-IN" sz="1600" dirty="0"/>
          </a:p>
          <a:p>
            <a:pPr lvl="0" rtl="0"/>
            <a:r>
              <a:rPr lang="en-US" sz="1600" b="1" i="0" u="sng" dirty="0"/>
              <a:t>Geographic reach</a:t>
            </a:r>
            <a:r>
              <a:rPr lang="en-US" sz="1600" b="0" i="0" dirty="0"/>
              <a:t>: Expand geographic reach and reach niche markets </a:t>
            </a:r>
            <a:endParaRPr lang="en-IN" sz="1600" dirty="0"/>
          </a:p>
          <a:p>
            <a:pPr lvl="0" rtl="0"/>
            <a:r>
              <a:rPr lang="en-US" sz="1600" b="1" i="0" u="sng" dirty="0"/>
              <a:t>Price flexibility</a:t>
            </a:r>
            <a:r>
              <a:rPr lang="en-US" sz="1600" b="0" i="0" dirty="0"/>
              <a:t>: Offer price flexibility </a:t>
            </a:r>
            <a:endParaRPr lang="en-IN" sz="1600" dirty="0"/>
          </a:p>
          <a:p>
            <a:pPr lvl="0" rtl="0"/>
            <a:r>
              <a:rPr lang="en-US" sz="1600" b="1" i="0" u="sng" dirty="0"/>
              <a:t>Adapting to demand</a:t>
            </a:r>
            <a:r>
              <a:rPr lang="en-US" sz="1600" b="0" i="0" dirty="0"/>
              <a:t>: Adapt to demand and test and scale rapidly</a:t>
            </a:r>
            <a:endParaRPr lang="en-IN" sz="1600" dirty="0"/>
          </a:p>
        </p:txBody>
      </p:sp>
    </p:spTree>
    <p:extLst>
      <p:ext uri="{BB962C8B-B14F-4D97-AF65-F5344CB8AC3E}">
        <p14:creationId xmlns:p14="http://schemas.microsoft.com/office/powerpoint/2010/main" val="3707526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903</TotalTime>
  <Words>1139</Words>
  <Application>Microsoft Office PowerPoint</Application>
  <PresentationFormat>Widescreen</PresentationFormat>
  <Paragraphs>108</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Century Gothic</vt:lpstr>
      <vt:lpstr>Wingdings 3</vt:lpstr>
      <vt:lpstr>Ion</vt:lpstr>
      <vt:lpstr>              </vt:lpstr>
      <vt:lpstr>Team Members:</vt:lpstr>
      <vt:lpstr>Presentation Steps: </vt:lpstr>
      <vt:lpstr>                        E-commerce</vt:lpstr>
      <vt:lpstr> Ecommerce or "electronic commerce" is the trading of goods and services online.   The internet allows individuals and businesses to buy and sell an increasing amount of physical goods, digital goods, and services electronically.</vt:lpstr>
      <vt:lpstr>Operation Of  Ecommerce</vt:lpstr>
      <vt:lpstr>Types of E-commerce</vt:lpstr>
      <vt:lpstr>          Features of E-commerce</vt:lpstr>
      <vt:lpstr>Objectives of Ecommerce</vt:lpstr>
      <vt:lpstr>Data analysis projects for e-commerce businesses can include:</vt:lpstr>
      <vt:lpstr>Steps of Data Transformation</vt:lpstr>
      <vt:lpstr>Overview of Project:</vt:lpstr>
      <vt:lpstr>E-commerce Dashboard Excel</vt:lpstr>
      <vt:lpstr>E-commerce Dashboard PowerBI</vt:lpstr>
      <vt:lpstr>E-commerce Dashboard Tableau</vt:lpstr>
      <vt:lpstr>Dashboard overview:  </vt:lpstr>
      <vt:lpstr>Kpi’s:</vt:lpstr>
      <vt:lpstr>Kpi’s in description </vt:lpstr>
      <vt:lpstr>Advantages of E-commerce</vt:lpstr>
      <vt:lpstr>Disadvantages of E-commerce</vt:lpstr>
      <vt:lpstr>PowerPoint Presentation</vt:lpstr>
      <vt:lpstr>Suggestion and comments: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P673  E-Commerce</dc:title>
  <dc:creator>hp</dc:creator>
  <cp:lastModifiedBy>Mansi Rajput</cp:lastModifiedBy>
  <cp:revision>32</cp:revision>
  <dcterms:created xsi:type="dcterms:W3CDTF">2024-11-18T05:14:13Z</dcterms:created>
  <dcterms:modified xsi:type="dcterms:W3CDTF">2024-12-09T12:11:23Z</dcterms:modified>
</cp:coreProperties>
</file>