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2" d="100"/>
          <a:sy n="82"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0CE9-3A0F-4010-8627-38D90B5A41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088EB9-1E5B-42E5-9FBB-F64711C8D6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6F61A0-2E8D-4085-AD0D-D8BFB123F81A}"/>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8BDAA12F-73AD-41FE-AD6B-A9A3ED9D1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458501-BAB6-4391-84A7-DBC1FF082C77}"/>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377885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DF1E-CB32-4FB0-BCAD-2AE26E7D31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2C3C0-84C8-4B31-AA88-4FFE3FDEF6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0CA556-DFA1-40A4-93EE-36BBE76F90F5}"/>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B37E99AC-EA1A-4519-8368-CC7AFEF33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05FECE-2F22-474B-8CDF-DAFA6A33FC6D}"/>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42793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8E2EC5-3DEB-4FE7-86D9-087E4A0F02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3C036-48D1-4527-BD79-D416E01E6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A025D-3D0F-4928-B986-54BB568DD441}"/>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01FB6C06-74F3-4C5D-9D51-0DDE1DC32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D844F-3D1D-4546-A201-D5AE18548174}"/>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184552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30B3-4074-4F27-969C-3C67C70361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4D7150-FE11-4F49-88A1-0EF78AE735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5EECA-28D7-47EA-A612-540DBE039242}"/>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F91BFA2A-2B9A-43A4-B679-DC4C185EB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B6015-A968-4370-AC97-27E64D42F240}"/>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38425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7AAA-FF46-49EB-B540-DA888C149D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5EBD4A-FF61-4708-B27D-B16DBDE55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4787EB-1EDD-41E7-B50A-8F8253093B4C}"/>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C2CE97D1-A5B7-4A29-A3A1-ADCCE26420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1E13F-F252-44D0-8B0B-E7424F5FA271}"/>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48743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1C1A-693A-4E85-B027-333AC27298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9440F-A633-4307-BEBC-5CBBF5627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889827-591E-4C44-86AD-9B8AF9B2E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0AAAF8-55A6-49B3-A1CA-42D5DFB05EA0}"/>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6" name="Footer Placeholder 5">
            <a:extLst>
              <a:ext uri="{FF2B5EF4-FFF2-40B4-BE49-F238E27FC236}">
                <a16:creationId xmlns:a16="http://schemas.microsoft.com/office/drawing/2014/main" id="{F87A0DC7-AB43-46F5-B4CB-392952B6B6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1C4F5-DA75-42F6-8BD6-A5AF50446C09}"/>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889795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6A2D-17B2-40E5-9C32-B01718C66A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BBBC5-3169-4AE9-A2A1-D9C30F3AF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96FD05-2C2E-47A9-9862-21F43827A2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84B224-2EB2-4911-A38A-F20840DDD6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96E908-FEB6-44EB-99FB-C2402CBF8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8A64D2-487D-4857-9E4D-6E7C4583AFF8}"/>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8" name="Footer Placeholder 7">
            <a:extLst>
              <a:ext uri="{FF2B5EF4-FFF2-40B4-BE49-F238E27FC236}">
                <a16:creationId xmlns:a16="http://schemas.microsoft.com/office/drawing/2014/main" id="{CC6A70A8-0F9B-4DF1-90A9-DC85391E7C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190F5D-3FD0-466E-8753-DCF5CA40EB6F}"/>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1755427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E1C93-7649-4B5F-AF12-2579AECFAB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13548-CDB3-415E-AF4B-F75C3A731DE7}"/>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4" name="Footer Placeholder 3">
            <a:extLst>
              <a:ext uri="{FF2B5EF4-FFF2-40B4-BE49-F238E27FC236}">
                <a16:creationId xmlns:a16="http://schemas.microsoft.com/office/drawing/2014/main" id="{6ABFAC5C-9A20-4B63-89F2-E05B664484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40E79D-13AE-4DCF-897F-962A96809399}"/>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03262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4F53B0-E02E-402A-8EAB-1ED426C5A00A}"/>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3" name="Footer Placeholder 2">
            <a:extLst>
              <a:ext uri="{FF2B5EF4-FFF2-40B4-BE49-F238E27FC236}">
                <a16:creationId xmlns:a16="http://schemas.microsoft.com/office/drawing/2014/main" id="{27499834-B560-4292-A340-9DE9B83561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191672-E16C-498C-BF71-7267FA3D6F3C}"/>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84735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99E18-022D-4961-BC92-A17F7FAB7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19D699-05D2-4993-AC85-720740EB27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8016EA-BEAF-4812-805F-E169ECE2D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EF3E2-568A-4E0F-8CBD-FC1A6D04DD47}"/>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6" name="Footer Placeholder 5">
            <a:extLst>
              <a:ext uri="{FF2B5EF4-FFF2-40B4-BE49-F238E27FC236}">
                <a16:creationId xmlns:a16="http://schemas.microsoft.com/office/drawing/2014/main" id="{89D2A076-672A-46C1-A29D-CE37ABF7C1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848F73-B5BA-4C31-AD8A-D0F6F026ABCF}"/>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5069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F5C3-02A2-4560-B33B-E03B01971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CE2FD1-0D56-4C50-8D2B-57744DC2EA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9B6368-FDE2-4855-B56C-6AF7FCB3C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C4EE53-AB31-4982-B44D-304F96B93286}"/>
              </a:ext>
            </a:extLst>
          </p:cNvPr>
          <p:cNvSpPr>
            <a:spLocks noGrp="1"/>
          </p:cNvSpPr>
          <p:nvPr>
            <p:ph type="dt" sz="half" idx="10"/>
          </p:nvPr>
        </p:nvSpPr>
        <p:spPr/>
        <p:txBody>
          <a:bodyPr/>
          <a:lstStyle/>
          <a:p>
            <a:fld id="{9640F00F-F9FD-4E69-BAC7-2690D556B5E3}" type="datetimeFigureOut">
              <a:rPr lang="en-IN" smtClean="0"/>
              <a:t>04-07-2024</a:t>
            </a:fld>
            <a:endParaRPr lang="en-IN"/>
          </a:p>
        </p:txBody>
      </p:sp>
      <p:sp>
        <p:nvSpPr>
          <p:cNvPr id="6" name="Footer Placeholder 5">
            <a:extLst>
              <a:ext uri="{FF2B5EF4-FFF2-40B4-BE49-F238E27FC236}">
                <a16:creationId xmlns:a16="http://schemas.microsoft.com/office/drawing/2014/main" id="{92943866-4903-4DC6-A74C-7D96A73545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200447-7DE0-4B8E-BEB5-B9F0995AB424}"/>
              </a:ext>
            </a:extLst>
          </p:cNvPr>
          <p:cNvSpPr>
            <a:spLocks noGrp="1"/>
          </p:cNvSpPr>
          <p:nvPr>
            <p:ph type="sldNum" sz="quarter" idx="12"/>
          </p:nvPr>
        </p:nvSpPr>
        <p:spPr/>
        <p:txBody>
          <a:bodyPr/>
          <a:lstStyle/>
          <a:p>
            <a:fld id="{5D310051-0112-4D0D-9878-292DFE96DDCB}" type="slidenum">
              <a:rPr lang="en-IN" smtClean="0"/>
              <a:t>‹#›</a:t>
            </a:fld>
            <a:endParaRPr lang="en-IN"/>
          </a:p>
        </p:txBody>
      </p:sp>
    </p:spTree>
    <p:extLst>
      <p:ext uri="{BB962C8B-B14F-4D97-AF65-F5344CB8AC3E}">
        <p14:creationId xmlns:p14="http://schemas.microsoft.com/office/powerpoint/2010/main" val="231592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2FE042-9633-4D96-AF16-C3777A9CF6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EEB29D-3E29-466F-9E94-8D84103B77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83FBF-F7A3-4163-9421-29660B855D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40F00F-F9FD-4E69-BAC7-2690D556B5E3}" type="datetimeFigureOut">
              <a:rPr lang="en-IN" smtClean="0"/>
              <a:t>04-07-2024</a:t>
            </a:fld>
            <a:endParaRPr lang="en-IN"/>
          </a:p>
        </p:txBody>
      </p:sp>
      <p:sp>
        <p:nvSpPr>
          <p:cNvPr id="5" name="Footer Placeholder 4">
            <a:extLst>
              <a:ext uri="{FF2B5EF4-FFF2-40B4-BE49-F238E27FC236}">
                <a16:creationId xmlns:a16="http://schemas.microsoft.com/office/drawing/2014/main" id="{CAED9193-DE01-499B-870F-49E58335C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6CC22E-7F50-4D44-8404-65B063BA6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310051-0112-4D0D-9878-292DFE96DDCB}" type="slidenum">
              <a:rPr lang="en-IN" smtClean="0"/>
              <a:t>‹#›</a:t>
            </a:fld>
            <a:endParaRPr lang="en-IN"/>
          </a:p>
        </p:txBody>
      </p:sp>
    </p:spTree>
    <p:extLst>
      <p:ext uri="{BB962C8B-B14F-4D97-AF65-F5344CB8AC3E}">
        <p14:creationId xmlns:p14="http://schemas.microsoft.com/office/powerpoint/2010/main" val="3302464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D386-211D-4DB6-BBEB-571A0512CC65}"/>
              </a:ext>
            </a:extLst>
          </p:cNvPr>
          <p:cNvSpPr>
            <a:spLocks noGrp="1"/>
          </p:cNvSpPr>
          <p:nvPr>
            <p:ph type="title"/>
          </p:nvPr>
        </p:nvSpPr>
        <p:spPr/>
        <p:txBody>
          <a:bodyPr>
            <a:normAutofit/>
          </a:bodyPr>
          <a:lstStyle/>
          <a:p>
            <a:r>
              <a:rPr lang="en-US" sz="2800" b="1" u="sng" dirty="0">
                <a:latin typeface="+mn-lt"/>
              </a:rPr>
              <a:t>1) Currently working on project.</a:t>
            </a:r>
            <a:endParaRPr lang="en-IN" sz="2800" b="1" u="sng" dirty="0">
              <a:latin typeface="+mn-lt"/>
            </a:endParaRPr>
          </a:p>
        </p:txBody>
      </p:sp>
      <p:sp>
        <p:nvSpPr>
          <p:cNvPr id="3" name="Content Placeholder 2">
            <a:extLst>
              <a:ext uri="{FF2B5EF4-FFF2-40B4-BE49-F238E27FC236}">
                <a16:creationId xmlns:a16="http://schemas.microsoft.com/office/drawing/2014/main" id="{368CDB3B-212B-4217-946C-0FB4EBF35BCA}"/>
              </a:ext>
            </a:extLst>
          </p:cNvPr>
          <p:cNvSpPr>
            <a:spLocks noGrp="1"/>
          </p:cNvSpPr>
          <p:nvPr>
            <p:ph idx="1"/>
          </p:nvPr>
        </p:nvSpPr>
        <p:spPr/>
        <p:txBody>
          <a:bodyPr/>
          <a:lstStyle/>
          <a:p>
            <a:r>
              <a:rPr lang="en-US" dirty="0"/>
              <a:t>Currently I working on beauty </a:t>
            </a:r>
            <a:r>
              <a:rPr lang="en-US" dirty="0" err="1"/>
              <a:t>parlour</a:t>
            </a:r>
            <a:r>
              <a:rPr lang="en-US" dirty="0"/>
              <a:t> website. The purpose of this website is to provide the service of facial, haircut, makeup, hairstyle, </a:t>
            </a:r>
            <a:r>
              <a:rPr lang="en-US" dirty="0" err="1"/>
              <a:t>nailart</a:t>
            </a:r>
            <a:r>
              <a:rPr lang="en-US" dirty="0"/>
              <a:t> etc. the </a:t>
            </a:r>
            <a:r>
              <a:rPr lang="en-US" dirty="0" err="1"/>
              <a:t>coustomer</a:t>
            </a:r>
            <a:r>
              <a:rPr lang="en-US" dirty="0"/>
              <a:t> has to confirm the order by appointment.</a:t>
            </a:r>
          </a:p>
          <a:p>
            <a:r>
              <a:rPr lang="en-US" dirty="0"/>
              <a:t>The main purpose of the website is to choose a course from various types of beauty course, register for the course online and teach the course in our </a:t>
            </a:r>
            <a:r>
              <a:rPr lang="en-US" dirty="0" err="1"/>
              <a:t>parlour</a:t>
            </a:r>
            <a:r>
              <a:rPr lang="en-US" dirty="0"/>
              <a:t>.</a:t>
            </a:r>
            <a:endParaRPr lang="en-IN" dirty="0"/>
          </a:p>
        </p:txBody>
      </p:sp>
    </p:spTree>
    <p:extLst>
      <p:ext uri="{BB962C8B-B14F-4D97-AF65-F5344CB8AC3E}">
        <p14:creationId xmlns:p14="http://schemas.microsoft.com/office/powerpoint/2010/main" val="70231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E9EB-A2ED-4FC3-9EFD-B5A3FB60FBE8}"/>
              </a:ext>
            </a:extLst>
          </p:cNvPr>
          <p:cNvSpPr>
            <a:spLocks noGrp="1"/>
          </p:cNvSpPr>
          <p:nvPr>
            <p:ph type="title"/>
          </p:nvPr>
        </p:nvSpPr>
        <p:spPr/>
        <p:txBody>
          <a:bodyPr>
            <a:normAutofit/>
          </a:bodyPr>
          <a:lstStyle/>
          <a:p>
            <a:r>
              <a:rPr lang="en-US" sz="2800" b="1" u="sng" dirty="0">
                <a:latin typeface="+mn-lt"/>
              </a:rPr>
              <a:t>2) Technologies used , the scope of the project</a:t>
            </a:r>
            <a:endParaRPr lang="en-IN" sz="2800" b="1" u="sng" dirty="0">
              <a:latin typeface="+mn-lt"/>
            </a:endParaRPr>
          </a:p>
        </p:txBody>
      </p:sp>
      <p:sp>
        <p:nvSpPr>
          <p:cNvPr id="3" name="Content Placeholder 2">
            <a:extLst>
              <a:ext uri="{FF2B5EF4-FFF2-40B4-BE49-F238E27FC236}">
                <a16:creationId xmlns:a16="http://schemas.microsoft.com/office/drawing/2014/main" id="{2398197D-7EC6-4F27-A60E-B8DFCF12D101}"/>
              </a:ext>
            </a:extLst>
          </p:cNvPr>
          <p:cNvSpPr>
            <a:spLocks noGrp="1"/>
          </p:cNvSpPr>
          <p:nvPr>
            <p:ph idx="1"/>
          </p:nvPr>
        </p:nvSpPr>
        <p:spPr/>
        <p:txBody>
          <a:bodyPr/>
          <a:lstStyle/>
          <a:p>
            <a:r>
              <a:rPr lang="en-US" dirty="0"/>
              <a:t>In this project is used technology language like html, </a:t>
            </a:r>
            <a:r>
              <a:rPr lang="en-US" dirty="0" err="1"/>
              <a:t>css</a:t>
            </a:r>
            <a:r>
              <a:rPr lang="en-US" dirty="0"/>
              <a:t>, </a:t>
            </a:r>
            <a:r>
              <a:rPr lang="en-US" dirty="0" err="1"/>
              <a:t>javascript</a:t>
            </a:r>
            <a:r>
              <a:rPr lang="en-US" dirty="0"/>
              <a:t>, </a:t>
            </a:r>
            <a:r>
              <a:rPr lang="en-US" dirty="0" err="1"/>
              <a:t>jquery</a:t>
            </a:r>
            <a:r>
              <a:rPr lang="en-US" dirty="0"/>
              <a:t> and bootstrap.</a:t>
            </a:r>
          </a:p>
          <a:p>
            <a:r>
              <a:rPr lang="en-US" dirty="0"/>
              <a:t>The scope of the project it connect in online community allowing so the client can stay connect with us and the client is aware of the offer and course of the </a:t>
            </a:r>
            <a:r>
              <a:rPr lang="en-US" dirty="0" err="1"/>
              <a:t>parlour</a:t>
            </a:r>
            <a:r>
              <a:rPr lang="en-US" dirty="0"/>
              <a:t>.</a:t>
            </a:r>
            <a:endParaRPr lang="en-IN" dirty="0"/>
          </a:p>
        </p:txBody>
      </p:sp>
    </p:spTree>
    <p:extLst>
      <p:ext uri="{BB962C8B-B14F-4D97-AF65-F5344CB8AC3E}">
        <p14:creationId xmlns:p14="http://schemas.microsoft.com/office/powerpoint/2010/main" val="282421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06B8-8B86-53E4-0A19-89A00EBD2FB7}"/>
              </a:ext>
            </a:extLst>
          </p:cNvPr>
          <p:cNvSpPr>
            <a:spLocks noGrp="1"/>
          </p:cNvSpPr>
          <p:nvPr>
            <p:ph type="title"/>
          </p:nvPr>
        </p:nvSpPr>
        <p:spPr/>
        <p:txBody>
          <a:bodyPr>
            <a:normAutofit/>
          </a:bodyPr>
          <a:lstStyle/>
          <a:p>
            <a:r>
              <a:rPr lang="en-US" sz="2800" b="1" u="sng" dirty="0">
                <a:latin typeface="+mn-lt"/>
              </a:rPr>
              <a:t>2) Showcasing your problem solving </a:t>
            </a:r>
            <a:r>
              <a:rPr lang="en-US" sz="2800" b="1" u="sng" dirty="0" err="1">
                <a:latin typeface="+mn-lt"/>
              </a:rPr>
              <a:t>skilss</a:t>
            </a:r>
            <a:endParaRPr lang="en-IN" sz="2800" b="1" u="sng" dirty="0"/>
          </a:p>
        </p:txBody>
      </p:sp>
      <p:sp>
        <p:nvSpPr>
          <p:cNvPr id="3" name="Content Placeholder 2">
            <a:extLst>
              <a:ext uri="{FF2B5EF4-FFF2-40B4-BE49-F238E27FC236}">
                <a16:creationId xmlns:a16="http://schemas.microsoft.com/office/drawing/2014/main" id="{F760010D-DF77-6697-F99B-235A1F270250}"/>
              </a:ext>
            </a:extLst>
          </p:cNvPr>
          <p:cNvSpPr>
            <a:spLocks noGrp="1"/>
          </p:cNvSpPr>
          <p:nvPr>
            <p:ph idx="1"/>
          </p:nvPr>
        </p:nvSpPr>
        <p:spPr/>
        <p:txBody>
          <a:bodyPr/>
          <a:lstStyle/>
          <a:p>
            <a:r>
              <a:rPr lang="en-US" dirty="0"/>
              <a:t>There was a problem in creating a responsive navbar and slider in the project so I </a:t>
            </a:r>
            <a:r>
              <a:rPr lang="en-US" dirty="0" err="1"/>
              <a:t>sloved</a:t>
            </a:r>
            <a:r>
              <a:rPr lang="en-US" dirty="0"/>
              <a:t> this problem by html, </a:t>
            </a:r>
            <a:r>
              <a:rPr lang="en-US" dirty="0" err="1"/>
              <a:t>css</a:t>
            </a:r>
            <a:r>
              <a:rPr lang="en-US" dirty="0"/>
              <a:t> and bootstrap’s </a:t>
            </a:r>
            <a:r>
              <a:rPr lang="en-US"/>
              <a:t>revision.</a:t>
            </a:r>
            <a:endParaRPr lang="en-US" dirty="0"/>
          </a:p>
        </p:txBody>
      </p:sp>
    </p:spTree>
    <p:extLst>
      <p:ext uri="{BB962C8B-B14F-4D97-AF65-F5344CB8AC3E}">
        <p14:creationId xmlns:p14="http://schemas.microsoft.com/office/powerpoint/2010/main" val="119314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173</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1) Currently working on project.</vt:lpstr>
      <vt:lpstr>2) Technologies used , the scope of the project</vt:lpstr>
      <vt:lpstr>2) Showcasing your problem solving skilss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Currently working on project.</dc:title>
  <dc:creator>MANSI</dc:creator>
  <cp:lastModifiedBy>MANSI</cp:lastModifiedBy>
  <cp:revision>2</cp:revision>
  <dcterms:created xsi:type="dcterms:W3CDTF">2024-06-18T08:25:26Z</dcterms:created>
  <dcterms:modified xsi:type="dcterms:W3CDTF">2024-07-04T14:51:48Z</dcterms:modified>
</cp:coreProperties>
</file>