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60"/>
  </p:normalViewPr>
  <p:slideViewPr>
    <p:cSldViewPr snapToGrid="0">
      <p:cViewPr varScale="1">
        <p:scale>
          <a:sx n="78" d="100"/>
          <a:sy n="78" d="100"/>
        </p:scale>
        <p:origin x="4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CA1F9-26E3-ECAB-0D4F-B96C65C4C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270FC2-682F-9201-9EFE-30EFE653D3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B5B1B-AFAD-C024-9FBB-1F28F2D9B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225D-DE3D-46DB-BBCC-2851C9AEC522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4B61C-2151-1D9D-87E6-69544107A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90FE9-85D1-E5C3-64CD-D38BB4D53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DD0F-D7B6-4F76-985B-518A437B3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565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61ABB-0CC5-5295-9883-8FCAB0630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5FFB-947F-861A-0CD2-7CABE8DE6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BC713-45C0-8B96-0EAA-6331BEF67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225D-DE3D-46DB-BBCC-2851C9AEC522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E31C0-F699-54A0-3FF9-BCA865C15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F45C2-4337-F501-1B22-330974CF7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DD0F-D7B6-4F76-985B-518A437B3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828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26A3AF-06B1-AD4F-B47C-04BEB2EFB9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5A6DD5-D7DB-ABFD-19C1-BC76E514D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4D48A-EA2D-5F94-3265-46DC0AA0D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225D-DE3D-46DB-BBCC-2851C9AEC522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73C01-A05E-E2FA-8029-3EE320E66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7F112-9F19-2EAF-F48C-06610446C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DD0F-D7B6-4F76-985B-518A437B3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015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2006F-AEC4-1AF7-92DA-9311F17DF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9FAE4-7DD5-DB4E-B8A9-54181CDBF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94AFA-3C15-3D8A-EBB1-18F5E2F7A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225D-DE3D-46DB-BBCC-2851C9AEC522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D32F5-673A-F32F-45FD-8DB819B21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37211-35A7-1F61-F2A0-F1D7F9510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DD0F-D7B6-4F76-985B-518A437B3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541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408AD-65D1-9D65-0855-FDF5DAC6F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8AA02-6CE8-167E-6F80-A3CE8E642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3F149-FA19-A1A0-BDCA-B94B6835D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225D-DE3D-46DB-BBCC-2851C9AEC522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10863-3FE7-EB37-3647-654D226DA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03EAB-7004-DF5E-D15D-51928D96D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DD0F-D7B6-4F76-985B-518A437B3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751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0EC19-B456-0FC1-352D-42A7F0FC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9D969-A15B-BFF4-1608-876B268CD9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48492-E63B-9E8A-309E-5C49CCA93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46C55-9543-2C20-8BFD-49B963E29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225D-DE3D-46DB-BBCC-2851C9AEC522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4A055-15AD-37DB-A749-CB9A25DDB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6FBFF-8C8C-932A-469E-62343B214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DD0F-D7B6-4F76-985B-518A437B3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463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BB7A7-8A52-4982-B6F6-7BEC5A6D4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D1F52-4382-4EF6-10A9-D883CF168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EC859E-A61A-6903-1613-F83775C1A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B64195-D0D1-4B9F-4BE0-EF39446269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969EF4-7B2E-10DE-007A-446EC593B4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EEA72D-571F-FEEF-43EE-6F8208CB1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225D-DE3D-46DB-BBCC-2851C9AEC522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6B7163-E321-C773-6936-5F6752C67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194EBE-932D-01D7-0324-E1B1FE58E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DD0F-D7B6-4F76-985B-518A437B3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156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23A6B-79C5-145A-2687-193F2D74E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3E4BF3-6148-A6B4-FBE3-7B15140A3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225D-DE3D-46DB-BBCC-2851C9AEC522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1F68FD-F214-A353-545F-749ECE4B2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9D1C7-BCA0-1854-ECCC-BC5F51399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DD0F-D7B6-4F76-985B-518A437B3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220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F13ED8-3895-3FAC-656D-76EE2748C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225D-DE3D-46DB-BBCC-2851C9AEC522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FA13E1-D288-1950-4C40-548F77C8F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03F63A-506C-07A1-7E4B-BB873E66B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DD0F-D7B6-4F76-985B-518A437B3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036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E7E8E-396A-7235-2D08-FE353AE33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457CF-DBC4-3C49-4F35-65C616A24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C79F6-27F8-C350-4AC4-61BA7928C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3F9D72-0D6D-AB25-DAD4-32FA981DD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225D-DE3D-46DB-BBCC-2851C9AEC522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D77541-10DC-DACB-EB63-9993715EA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67369C-5D0C-78F5-9D7F-DA597AD3D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DD0F-D7B6-4F76-985B-518A437B3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915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E3D3-A686-5B5C-4368-4FFCC19F1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F78273-7C75-13FD-5A2A-8FBA193469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141F66-26D7-9607-F63B-821DCCE14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2A8F0-9A29-1989-C98A-DC6591B6C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225D-DE3D-46DB-BBCC-2851C9AEC522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A82B7-AE33-2D8B-D898-ECCD12F14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E5BA8C-B735-6A37-DCC2-01EA51D6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DD0F-D7B6-4F76-985B-518A437B3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888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16C2DF-A172-996B-8BDA-7C01834BF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E97D6-150D-3E3F-EE1D-3C55C737B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32301-21CE-F017-10C4-B829C9B7AF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3225D-DE3D-46DB-BBCC-2851C9AEC522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A03BD-B28A-742E-A705-4203C21551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3D347-AB35-67A4-1C52-07E9A8721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8DD0F-D7B6-4F76-985B-518A437B3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765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BCB5B-4706-8D35-CD1C-32D624D8F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>
                <a:latin typeface="+mn-lt"/>
              </a:rPr>
              <a:t>1) Career goals and where you see yourself in the next few years.</a:t>
            </a:r>
            <a:endParaRPr lang="en-IN" sz="2800" b="1" u="sng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53C88-0D76-10EC-F7AB-7CCF98622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goals is to get a job in company where I can upgrade my skills and contribute my learnings in the success of the company and next few years I become financially independent with a respectable position in company and be happy as well as satisfied.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5011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CEF24-6740-3DBD-24DB-14A1EA13E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>
                <a:latin typeface="+mn-lt"/>
              </a:rPr>
              <a:t>2)The roles and industries you are interested in.</a:t>
            </a:r>
            <a:endParaRPr lang="en-IN" sz="2800" b="1" u="sng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0D713-873F-4192-2265-1B303ADD8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interested website designing based on my skills which I can create website with programming language like html, </a:t>
            </a:r>
            <a:r>
              <a:rPr lang="en-US" dirty="0" err="1"/>
              <a:t>css</a:t>
            </a:r>
            <a:r>
              <a:rPr lang="en-US" dirty="0"/>
              <a:t>, </a:t>
            </a:r>
            <a:r>
              <a:rPr lang="en-US" dirty="0" err="1"/>
              <a:t>javascript</a:t>
            </a:r>
            <a:r>
              <a:rPr lang="en-US" dirty="0"/>
              <a:t>, </a:t>
            </a:r>
            <a:r>
              <a:rPr lang="en-US" dirty="0" err="1"/>
              <a:t>jquery</a:t>
            </a:r>
            <a:r>
              <a:rPr lang="en-US" dirty="0"/>
              <a:t> and bootstrap.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7315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FE7F8-567A-C72F-654A-442F4E945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>
                <a:latin typeface="+mn-lt"/>
              </a:rPr>
              <a:t>3) Specific goals you aim to achieve.</a:t>
            </a:r>
            <a:endParaRPr lang="en-IN" sz="2800" b="1" u="sng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1B681-FF8A-B0A4-E0EB-A30BC03D3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aim to achieve become a </a:t>
            </a:r>
            <a:r>
              <a:rPr lang="en-US" dirty="0" err="1"/>
              <a:t>seniorweb</a:t>
            </a:r>
            <a:r>
              <a:rPr lang="en-US" dirty="0"/>
              <a:t> </a:t>
            </a:r>
            <a:r>
              <a:rPr lang="en-US" dirty="0" err="1"/>
              <a:t>desiner</a:t>
            </a:r>
            <a:r>
              <a:rPr lang="en-US"/>
              <a:t>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640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118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1) Career goals and where you see yourself in the next few years.</vt:lpstr>
      <vt:lpstr>2)The roles and industries you are interested in.</vt:lpstr>
      <vt:lpstr>3) Specific goals you aim to achieve.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MANSI</dc:creator>
  <cp:lastModifiedBy>MANSI</cp:lastModifiedBy>
  <cp:revision>1</cp:revision>
  <dcterms:created xsi:type="dcterms:W3CDTF">2024-07-04T15:32:09Z</dcterms:created>
  <dcterms:modified xsi:type="dcterms:W3CDTF">2024-07-04T15:46:31Z</dcterms:modified>
</cp:coreProperties>
</file>