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72E63-A3C4-499A-AE1E-1A7159677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7B85A-4B64-4681-AFE3-66EF947186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8EFFF-0B58-452F-9757-BD64993E2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FACA-C599-4246-B447-6B7FEF61DF81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5DFFE-5095-4581-8DCA-3C088CFA0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E4C12-8678-4498-9FE3-BDD707432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13EF-EE1A-42DD-A62E-6A4C8E140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255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54FA2-BD79-433C-B02D-E388937CA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B67083-1B98-4597-9204-86AA3FBFF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A71D0-7FFA-4C55-84E2-CF6618725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FACA-C599-4246-B447-6B7FEF61DF81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730A7-19BE-4627-9688-55B6420DD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8C807-D45E-405C-8160-E36A483BF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13EF-EE1A-42DD-A62E-6A4C8E140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658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C7A744-62F3-4B63-8A1E-EDA104DE91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F13A34-FD8B-4FDC-8102-3A58AA403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53971-6DE2-4D37-91D3-83BC8717E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FACA-C599-4246-B447-6B7FEF61DF81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6C674-DC37-4ECD-BC9D-0FE9092B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F8732-6F27-4430-A210-CA6F3C6A6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13EF-EE1A-42DD-A62E-6A4C8E140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875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6C45B-D342-4270-8683-523D9327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61FF3-9E0F-4802-A778-0DD8B4307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191A1-38A2-423B-9BA1-75669A5EE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FACA-C599-4246-B447-6B7FEF61DF81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39C6C-9770-40AD-A90D-9B620AC2A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37D25-6AD9-4E6A-A158-07B568F86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13EF-EE1A-42DD-A62E-6A4C8E140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940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3F819-F691-4A6A-AA14-18CC2FC6F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244C4-4C8F-4D99-A490-1C712DF3D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7A6B0-6239-4943-A6BB-3D64CCAE6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FACA-C599-4246-B447-6B7FEF61DF81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A4967-8234-45C8-AAF8-1C4D79B1A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B2D6D-377D-4492-BBD5-00F22D1F3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13EF-EE1A-42DD-A62E-6A4C8E140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754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CB969-5761-4337-BE49-50D3E85AE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DABD2-C1AF-4698-9A54-DD4507675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05783-1831-456D-907F-1FA62775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9A999-AA59-4537-966B-EB66200BF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FACA-C599-4246-B447-6B7FEF61DF81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2B9A88-BF83-405C-8257-1CAC7D70C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7D4C6-8F0C-4FFA-B924-BDDC35A50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13EF-EE1A-42DD-A62E-6A4C8E140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1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85D4B-708A-48CE-9FD4-1CD47677B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EA80E-AD0A-46A7-9B66-05705A654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45B2C5-D718-410F-8305-3AAF5438F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32D438-5574-4B71-8F3F-0E68783146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62E926-56FE-4C37-A8FF-28FDA876EC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27E50C-C875-4282-BCE1-0052280F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FACA-C599-4246-B447-6B7FEF61DF81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4117CD-827F-45AE-BE60-3524FFDC2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7FDB96-465F-4764-9E95-2C4F4B17C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13EF-EE1A-42DD-A62E-6A4C8E140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341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3FE0F-D404-4F88-B900-1B319F3A5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F65EBC-D735-4635-9363-112CC46F9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FACA-C599-4246-B447-6B7FEF61DF81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2634DB-7CEC-4076-99AA-02615B74E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6C2E6D-57FF-4D6E-9A7A-C73509478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13EF-EE1A-42DD-A62E-6A4C8E140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903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E8BD5-EF14-4ACC-BA8F-8F82791E9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FACA-C599-4246-B447-6B7FEF61DF81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3345E0-E269-4AA4-8B46-4DF8195E5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8400E6-F842-4911-BAC8-C20103A9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13EF-EE1A-42DD-A62E-6A4C8E140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8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0AE1E-351C-468E-99FD-A01EE7D99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B62F1-D99B-4B11-B2DC-36C393723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2D34C7-57CF-4CAE-8A10-9651EB655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D4583E-7C58-411C-BDC9-C5390878D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FACA-C599-4246-B447-6B7FEF61DF81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ED6C92-2732-4C47-8DD5-D932DA1C6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3F6EE-AA3B-47F2-AE3C-331E0EF4B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13EF-EE1A-42DD-A62E-6A4C8E140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30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3F180-7589-4845-87D5-918AB120E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73AA74-A09B-4242-887B-387C852D4C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64A3F2-054B-4869-9791-41DC19856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F486E-E360-4D8B-A09E-95774C0F0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FACA-C599-4246-B447-6B7FEF61DF81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B7F9F-456E-4B5F-A941-BEB135FB3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7E2CE6-11F0-4861-8035-E219562EE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13EF-EE1A-42DD-A62E-6A4C8E140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62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033842-C62F-4B15-B64A-01A3BEA23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C647A-F5A1-4153-A02D-1C5BF713E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5B455-04C7-4B2C-A43D-8F5A0700D3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CFACA-C599-4246-B447-6B7FEF61DF81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D5027-8F09-45E9-962A-D4519E076D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5A92F-DDE0-45F6-AAAE-39A521B0C7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C13EF-EE1A-42DD-A62E-6A4C8E140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335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EE8E-35CD-4130-B009-9A1336C155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DF1AC8-A003-4AA2-BE18-B0CB05C16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5582" y="892658"/>
            <a:ext cx="9660835" cy="5234609"/>
          </a:xfrm>
        </p:spPr>
        <p:txBody>
          <a:bodyPr/>
          <a:lstStyle/>
          <a:p>
            <a:pPr marL="514350" indent="-514350" algn="l">
              <a:buAutoNum type="arabicParenR"/>
            </a:pPr>
            <a:r>
              <a:rPr lang="en-US" sz="28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Introduce Yourself</a:t>
            </a:r>
          </a:p>
          <a:p>
            <a:pPr algn="l"/>
            <a:r>
              <a:rPr lang="en-US" dirty="0"/>
              <a:t>  </a:t>
            </a:r>
            <a:endParaRPr lang="en-US" sz="24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600" dirty="0"/>
              <a:t>Good morning sir,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600" dirty="0"/>
              <a:t>Thank you for giving me opportunity to introduce myself.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600" dirty="0"/>
              <a:t>My name is </a:t>
            </a:r>
            <a:r>
              <a:rPr lang="en-US" sz="2600" dirty="0" err="1"/>
              <a:t>savalia</a:t>
            </a:r>
            <a:r>
              <a:rPr lang="en-US" sz="2600" dirty="0"/>
              <a:t> </a:t>
            </a:r>
            <a:r>
              <a:rPr lang="en-US" sz="2600" dirty="0" err="1"/>
              <a:t>mansi</a:t>
            </a:r>
            <a:r>
              <a:rPr lang="en-US" sz="2600" dirty="0"/>
              <a:t>.</a:t>
            </a:r>
            <a:endParaRPr lang="en-IN" sz="26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600" dirty="0"/>
              <a:t>I am from Rajkot.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600" dirty="0"/>
              <a:t>I completed my bachelors of commerce from </a:t>
            </a:r>
            <a:r>
              <a:rPr lang="en-US" sz="2600" dirty="0" err="1"/>
              <a:t>kansagara</a:t>
            </a:r>
            <a:r>
              <a:rPr lang="en-US" sz="2600" dirty="0"/>
              <a:t> college in 2023.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600" dirty="0"/>
              <a:t>I am </a:t>
            </a:r>
            <a:r>
              <a:rPr lang="en-US" sz="2600" dirty="0" err="1"/>
              <a:t>pursuring</a:t>
            </a:r>
            <a:r>
              <a:rPr lang="en-US" sz="2600" dirty="0"/>
              <a:t> web designing with UI/UX at tops technology.</a:t>
            </a:r>
          </a:p>
        </p:txBody>
      </p:sp>
    </p:spTree>
    <p:extLst>
      <p:ext uri="{BB962C8B-B14F-4D97-AF65-F5344CB8AC3E}">
        <p14:creationId xmlns:p14="http://schemas.microsoft.com/office/powerpoint/2010/main" val="38159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EE8E-35CD-4130-B009-9A1336C155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DF1AC8-A003-4AA2-BE18-B0CB05C16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5582" y="892658"/>
            <a:ext cx="9660835" cy="5234609"/>
          </a:xfrm>
        </p:spPr>
        <p:txBody>
          <a:bodyPr/>
          <a:lstStyle/>
          <a:p>
            <a:pPr algn="l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2)   </a:t>
            </a:r>
            <a:r>
              <a:rPr lang="en-US" sz="28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Personality Traits</a:t>
            </a:r>
          </a:p>
          <a:p>
            <a:pPr algn="l"/>
            <a:r>
              <a:rPr lang="en-US" dirty="0"/>
              <a:t> </a:t>
            </a:r>
            <a:endParaRPr lang="en-US" sz="24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I  believe to do time management.so daily I planning work schedule for yesterday so that most work can be done that I can me to increase my confidence. It my passion when I go to the any place its I reach before on that time.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674135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EE8E-35CD-4130-B009-9A1336C155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DF1AC8-A003-4AA2-BE18-B0CB05C16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5582" y="892658"/>
            <a:ext cx="9660835" cy="523460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3)   </a:t>
            </a:r>
            <a:r>
              <a:rPr lang="en-US" sz="28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Explain your interest in technology</a:t>
            </a:r>
            <a:endParaRPr lang="en-US" sz="2400" dirty="0"/>
          </a:p>
          <a:p>
            <a:pPr algn="l"/>
            <a:r>
              <a:rPr lang="en-US" dirty="0"/>
              <a:t>          </a:t>
            </a:r>
            <a:endParaRPr lang="en-US" sz="24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I am interested in a technology field because I want to use my skills and knowledge. New technology are changing the world so I interest web design skill and learn more coding and technical skill.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endParaRPr lang="en-US" sz="2800" dirty="0"/>
          </a:p>
          <a:p>
            <a:pPr lvl="1" algn="l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=&gt;  </a:t>
            </a:r>
            <a:r>
              <a:rPr lang="en-US" sz="28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why you chose this career path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Our </a:t>
            </a:r>
            <a:r>
              <a:rPr lang="en-US" sz="2800" dirty="0" err="1"/>
              <a:t>colleage</a:t>
            </a:r>
            <a:r>
              <a:rPr lang="en-US" sz="2800" dirty="0"/>
              <a:t> there was a seminar about career in technology field. They shared an growth in information technology. I felt that was very interesting so I visited tops technology. They suggested me web designing based on my skills and I decide this career. 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2814372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212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  </vt:lpstr>
      <vt:lpstr>  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 Personal Information</dc:title>
  <dc:creator>utsav</dc:creator>
  <cp:lastModifiedBy>utsav</cp:lastModifiedBy>
  <cp:revision>5</cp:revision>
  <dcterms:created xsi:type="dcterms:W3CDTF">2024-05-30T07:04:19Z</dcterms:created>
  <dcterms:modified xsi:type="dcterms:W3CDTF">2024-06-01T09:09:17Z</dcterms:modified>
</cp:coreProperties>
</file>