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Poppins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Medium-italic.fntdata"/><Relationship Id="rId30" Type="http://schemas.openxmlformats.org/officeDocument/2006/relationships/font" Target="fonts/Poppins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oppinsMedium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b7494ca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2b7494ca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9cf40a7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9cf40a7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9cf40a7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9cf40a7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9cf40a7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9cf40a7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9cf40a7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9cf40a7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9cf40a7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9cf40a7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190bc4ce7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c190bc4ce7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b7494ca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b7494ca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b7494ca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b7494ca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b7494ca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b7494ca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b7494ca5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b7494ca5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b7494ca5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b7494ca5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b7494ca5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b7494ca5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7494ca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7494ca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b7494ca5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b7494ca5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title="Frame 1397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/>
        </p:nvSpPr>
        <p:spPr>
          <a:xfrm>
            <a:off x="294675" y="3286098"/>
            <a:ext cx="8520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7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 Name :</a:t>
            </a:r>
            <a:endParaRPr sz="1700">
              <a:solidFill>
                <a:srgbClr val="2027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328730" y="4235935"/>
            <a:ext cx="8520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7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 :</a:t>
            </a:r>
            <a:endParaRPr sz="1700">
              <a:solidFill>
                <a:srgbClr val="2027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310163" y="3760858"/>
            <a:ext cx="8520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2027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 Leader Name :</a:t>
            </a:r>
            <a:endParaRPr sz="1700">
              <a:solidFill>
                <a:srgbClr val="2027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/>
        </p:nvSpPr>
        <p:spPr>
          <a:xfrm>
            <a:off x="311700" y="826150"/>
            <a:ext cx="8520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Snapshots of the prototype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/>
          <p:nvPr/>
        </p:nvSpPr>
        <p:spPr>
          <a:xfrm>
            <a:off x="311700" y="826150"/>
            <a:ext cx="8520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Prototype Performance report/Benchmarking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311700" y="826150"/>
            <a:ext cx="8520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Additional Details/Future Development (if any)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/>
        </p:nvSpPr>
        <p:spPr>
          <a:xfrm>
            <a:off x="311700" y="826150"/>
            <a:ext cx="8520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GitHub &amp; Demo video URL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311700" y="826150"/>
            <a:ext cx="8520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 as per the requirements for the hackathon:</a:t>
            </a:r>
            <a:endParaRPr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1016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 title="Frame 1396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311700" y="863550"/>
            <a:ext cx="29094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Brief about the Prototype: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/>
        </p:nvSpPr>
        <p:spPr>
          <a:xfrm>
            <a:off x="311700" y="954000"/>
            <a:ext cx="8520600" cy="4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</a:t>
            </a: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Opportunity should be able to explain the following: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F064B"/>
              </a:buClr>
              <a:buSzPts val="1600"/>
              <a:buFont typeface="Poppins"/>
              <a:buChar char="●"/>
            </a:pPr>
            <a:r>
              <a:rPr lang="en-GB" sz="16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How different is it from any of the other existing ideas?</a:t>
            </a:r>
            <a:endParaRPr sz="16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064B"/>
              </a:buClr>
              <a:buSzPts val="1600"/>
              <a:buFont typeface="Poppins"/>
              <a:buChar char="●"/>
            </a:pPr>
            <a:r>
              <a:rPr lang="en-GB" sz="16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How will it be able to solve the problem?</a:t>
            </a:r>
            <a:endParaRPr sz="16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064B"/>
              </a:buClr>
              <a:buSzPts val="1600"/>
              <a:buFont typeface="Poppins"/>
              <a:buChar char="●"/>
            </a:pPr>
            <a:r>
              <a:rPr lang="en-GB" sz="16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USP of the proposed solution</a:t>
            </a:r>
            <a:endParaRPr sz="16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311700" y="884950"/>
            <a:ext cx="74865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 of features offered by the solution</a:t>
            </a:r>
            <a:endParaRPr sz="1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It is always better to add a few visual representations (drawings/sketches/illustrations etc.) to your presentation, it adds to the power through which it reaches the audience.</a:t>
            </a:r>
            <a:endParaRPr sz="16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311700" y="840550"/>
            <a:ext cx="85206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 flow diagram or Use-case diagram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Add a flow diagram or a use case diagram or an architecture diagram.</a:t>
            </a:r>
            <a:endParaRPr b="1" sz="16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 txBox="1"/>
          <p:nvPr/>
        </p:nvSpPr>
        <p:spPr>
          <a:xfrm>
            <a:off x="311700" y="776500"/>
            <a:ext cx="85206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Wireframes/Mock diagrams of the proposed solution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311700" y="746400"/>
            <a:ext cx="85206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Architecture diagram of the proposed solution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311700" y="716275"/>
            <a:ext cx="8520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Technologies to be used in the solution:</a:t>
            </a:r>
            <a:endParaRPr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 title="Frame 1396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 txBox="1"/>
          <p:nvPr/>
        </p:nvSpPr>
        <p:spPr>
          <a:xfrm>
            <a:off x="311700" y="716275"/>
            <a:ext cx="85206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Estimated implementation cost (optional)</a:t>
            </a:r>
            <a:r>
              <a:rPr lang="en-GB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  <a:endParaRPr i="0" sz="1600" u="none" cap="none" strike="noStrik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