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Average" panose="020B0604020202020204" charset="0"/>
      <p:regular r:id="rId30"/>
    </p:embeddedFont>
    <p:embeddedFont>
      <p:font typeface="Oswald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Intro: Marion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467b3c70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467b3c70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467b3c70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467b3c70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467b3c70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467b3c70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467b3c70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467b3c70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467b3c70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467b3c70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3b59094c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3b59094c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Varad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3b590943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3b590943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Varad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467b3c708_4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467b3c708_4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467b3c70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467b3c70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467b3c708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467b3c708_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3b590943c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3b590943c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 management companies typically manage a large portfolio of rental units.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even just one rental unit there is a laundry list of data that must be tracked.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with a large portfolio reaching into the hundreds of units, a well maintained database to track crucial data is paramount to accomplish the Mission of streamlining management.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designed our specific database to better enable the management company to track the key objectives listed here: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won’t dive into these verbatim in the interest of time.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to Divya for ERD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Status of a renta unit - is a unit vacant or leased?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Characteristics of each unit - how many bedrooms, how many bathrooms, is laundry in unit?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Maintenance requests submitted by customers or scheduled routinely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Rent payments - who paid, how much and when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Current and potential customers - age, salary, id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Employee characteristics such as type of employee (maintenance or management), hire date and skill set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Landlord owns unit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Customers submit applications for units, the management company must process these and either approve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a lease is signed, the terms of the lease are tracked by the management company. Data such as lease start and end date.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to Divya for ERD overview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467b3c70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467b3c70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467b3c708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467b3c708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467b3c708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467b3c708_3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467b3c70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467b3c70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467b3c70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467b3c70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467b3c70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467b3c70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467b3c70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467b3c70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467b3c70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467b3c70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3b590943c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3b590943c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Divya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67b3c708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67b3c708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3b590943c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3b590943c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Divya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467b3c708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467b3c708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467b3c70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467b3c70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467b3c70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467b3c70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3b590943c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3b590943c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Mansi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 dir="r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Quad Squad Property Management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Mansi Agarwal - Divya Bandapalle - Marion Cundari - Varad Shah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218700"/>
            <a:ext cx="85206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 to calculate average salary with output parameters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600" y="1314850"/>
            <a:ext cx="7799576" cy="28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Objects (Views)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View to combine the key fields that describe a maintenance request and the employee assigned to the request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View to see a list of employee’s skills/certifications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View to combine the customer and broker information related to a specific Unit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350" y="2797975"/>
            <a:ext cx="2347626" cy="205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to combine the key fields that describe a maintenance request and the employee assigned to the request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5400"/>
            <a:ext cx="8520601" cy="35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to see a list of employee’s skills/certifications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200" y="1170125"/>
            <a:ext cx="678775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311700" y="178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Data Encryption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50700"/>
            <a:ext cx="8422003" cy="40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5250" y="178000"/>
            <a:ext cx="2838451" cy="13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88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</a:t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600" y="133350"/>
            <a:ext cx="7848725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Graphical User Interface</a:t>
            </a:r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25" y="1152475"/>
            <a:ext cx="4815500" cy="351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525" y="445025"/>
            <a:ext cx="3897775" cy="421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 (GUI)</a:t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300" y="290675"/>
            <a:ext cx="4572000" cy="45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200" y="1152475"/>
            <a:ext cx="3418875" cy="37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311700" y="1626450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a Database for a Property Management Co?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Mission:</a:t>
            </a:r>
            <a:r>
              <a:rPr lang="en"/>
              <a:t> Streamline management functions via proper database implementation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u="sng"/>
              <a:t>Key Objectives: </a:t>
            </a:r>
            <a:endParaRPr b="1" u="sng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 record of units (characteristics and lease status)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Accept and track maintenance requests (completed or scheduled)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Monitor cash flow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records (current and potential)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 employee demographics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Broker details (if applicable)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Record of lease terms and applications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9576" y="3220100"/>
            <a:ext cx="2760000" cy="17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400" y="3543900"/>
            <a:ext cx="2083620" cy="13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DDL Script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924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29047"/>
            <a:ext cx="8839200" cy="1668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52400"/>
            <a:ext cx="718817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Objects (Stored Procedures, Views, Functions, etc..)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 to get the information of the apartment a customer has rented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1" name="Google Shape;2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55400"/>
            <a:ext cx="8520600" cy="31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 to find landlord details for a unit</a:t>
            </a:r>
            <a:endParaRPr sz="950"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25" y="1170125"/>
            <a:ext cx="7982275" cy="34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>
            <a:spLocks noGrp="1"/>
          </p:cNvSpPr>
          <p:nvPr>
            <p:ph type="title"/>
          </p:nvPr>
        </p:nvSpPr>
        <p:spPr>
          <a:xfrm>
            <a:off x="311700" y="290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to combine the customer and broker information related to a specific Unit</a:t>
            </a:r>
            <a:endParaRPr/>
          </a:p>
        </p:txBody>
      </p:sp>
      <p:pic>
        <p:nvPicPr>
          <p:cNvPr id="213" name="Google Shape;2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350" y="1328925"/>
            <a:ext cx="7869825" cy="36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>
            <a:spLocks noGrp="1"/>
          </p:cNvSpPr>
          <p:nvPr>
            <p:ph type="title"/>
          </p:nvPr>
        </p:nvSpPr>
        <p:spPr>
          <a:xfrm>
            <a:off x="227375" y="192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Computed Columns Based on Function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9" name="Google Shape;21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7250"/>
            <a:ext cx="4161951" cy="41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97775"/>
            <a:ext cx="4419600" cy="399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26225" y="2123800"/>
            <a:ext cx="8510700" cy="9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  Final Entity-Relation Diagram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63" y="29638"/>
            <a:ext cx="8119476" cy="50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452450" y="2171425"/>
            <a:ext cx="8522700" cy="9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SQL DDL</a:t>
            </a:r>
            <a:endParaRPr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75" y="71425"/>
            <a:ext cx="5582651" cy="501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5025" y="152406"/>
            <a:ext cx="3378975" cy="2235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5025" y="2571750"/>
            <a:ext cx="3378975" cy="234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Objects (Trigger)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299" y="3564698"/>
            <a:ext cx="6125399" cy="3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9850" y="2499406"/>
            <a:ext cx="7224307" cy="993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850" y="1170125"/>
            <a:ext cx="7224300" cy="13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Objects( Stored procedures)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Stored procedure to return list of apartments that are available to rent in a given zip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Stored procedure to get the information of the apartment a customer has rented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Stored procedure to find landlord details for a unit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Stored procedure to calculate average salary with input and output parameters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206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 to return list of apartments that are available to rent in a given zipcode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525" y="1174325"/>
            <a:ext cx="3710075" cy="29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275" y="4138325"/>
            <a:ext cx="7303026" cy="6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Microsoft Office PowerPoint</Application>
  <PresentationFormat>On-screen Show (16:9)</PresentationFormat>
  <Paragraphs>76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Oswald</vt:lpstr>
      <vt:lpstr>Average</vt:lpstr>
      <vt:lpstr>Arial</vt:lpstr>
      <vt:lpstr>Slate</vt:lpstr>
      <vt:lpstr>Quad Squad Property Management</vt:lpstr>
      <vt:lpstr>Why use a Database for a Property Management Co?</vt:lpstr>
      <vt:lpstr>  Final Entity-Relation Diagram</vt:lpstr>
      <vt:lpstr>PowerPoint Presentation</vt:lpstr>
      <vt:lpstr>SQL DDL</vt:lpstr>
      <vt:lpstr>PowerPoint Presentation</vt:lpstr>
      <vt:lpstr>Database Objects (Trigger)</vt:lpstr>
      <vt:lpstr>Database Objects( Stored procedures)</vt:lpstr>
      <vt:lpstr>Procedure to return list of apartments that are available to rent in a given zipcode  </vt:lpstr>
      <vt:lpstr>Procedure to calculate average salary with output parameters</vt:lpstr>
      <vt:lpstr>Database Objects (Views)</vt:lpstr>
      <vt:lpstr>View to combine the key fields that describe a maintenance request and the employee assigned to the request</vt:lpstr>
      <vt:lpstr>View to see a list of employee’s skills/certifications</vt:lpstr>
      <vt:lpstr>Column Data Encryption</vt:lpstr>
      <vt:lpstr>Tableau</vt:lpstr>
      <vt:lpstr>Graphical User Interface</vt:lpstr>
      <vt:lpstr>Stored Procedure (GUI)</vt:lpstr>
      <vt:lpstr>Thank You</vt:lpstr>
      <vt:lpstr>Appendix</vt:lpstr>
      <vt:lpstr>DDL Script</vt:lpstr>
      <vt:lpstr>PowerPoint Presentation</vt:lpstr>
      <vt:lpstr>PowerPoint Presentation</vt:lpstr>
      <vt:lpstr>Database Objects (Stored Procedures, Views, Functions, etc..)</vt:lpstr>
      <vt:lpstr>Procedure to get the information of the apartment a customer has rented  </vt:lpstr>
      <vt:lpstr>Procedure to find landlord details for a unit </vt:lpstr>
      <vt:lpstr>View to combine the customer and broker information related to a specific Unit</vt:lpstr>
      <vt:lpstr>Computed Columns Based on Function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 Squad Property Management</dc:title>
  <dc:creator>mansi</dc:creator>
  <cp:lastModifiedBy>Mansi Vijay Agarwal</cp:lastModifiedBy>
  <cp:revision>1</cp:revision>
  <dcterms:modified xsi:type="dcterms:W3CDTF">2020-10-20T23:39:02Z</dcterms:modified>
</cp:coreProperties>
</file>