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5"/>
  </p:notesMasterIdLst>
  <p:handoutMasterIdLst>
    <p:handoutMasterId r:id="rId16"/>
  </p:handoutMasterIdLst>
  <p:sldIdLst>
    <p:sldId id="290" r:id="rId5"/>
    <p:sldId id="291" r:id="rId6"/>
    <p:sldId id="276" r:id="rId7"/>
    <p:sldId id="294" r:id="rId8"/>
    <p:sldId id="297" r:id="rId9"/>
    <p:sldId id="298" r:id="rId10"/>
    <p:sldId id="278" r:id="rId11"/>
    <p:sldId id="299" r:id="rId12"/>
    <p:sldId id="293" r:id="rId13"/>
    <p:sldId id="28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4000" b="1" dirty="0">
              <a:solidFill>
                <a:schemeClr val="accent1">
                  <a:lumMod val="75000"/>
                </a:schemeClr>
              </a:solidFill>
            </a:rPr>
            <a:t>1</a:t>
          </a:r>
          <a:r>
            <a:rPr lang="ru-RU" sz="4000" b="1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4000" b="1" dirty="0">
            <a:solidFill>
              <a:schemeClr val="accent1">
                <a:lumMod val="75000"/>
              </a:schemeClr>
            </a:solidFill>
          </a:endParaRPr>
        </a:p>
        <a:p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chemeClr val="bg2">
                <a:lumMod val="5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3.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4.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5.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0" custLinFactNeighborY="-1473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2714" custLinFactNeighborY="-1461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4000" b="1" kern="1200" dirty="0">
              <a:solidFill>
                <a:schemeClr val="accent1">
                  <a:lumMod val="75000"/>
                </a:schemeClr>
              </a:solidFill>
            </a:rPr>
            <a:t>1</a:t>
          </a:r>
          <a:r>
            <a:rPr lang="ru-RU" sz="4000" b="1" kern="1200" dirty="0">
              <a:solidFill>
                <a:schemeClr val="accent1">
                  <a:lumMod val="75000"/>
                </a:schemeClr>
              </a:solidFill>
            </a:rPr>
            <a:t>.</a:t>
          </a:r>
          <a:endParaRPr lang="en-US" sz="4000" b="1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46644" y="0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52400" rIns="72000" bIns="15240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846644" y="0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315607" y="0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52400" rIns="720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3.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</dsp:txBody>
      <dsp:txXfrm>
        <a:off x="7315607" y="0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52400" rIns="720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4.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52400" rIns="720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5.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5570782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6/25/2021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5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6/25/2021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Internship</a:t>
            </a:r>
            <a:br>
              <a:rPr lang="en-US" dirty="0"/>
            </a:br>
            <a:r>
              <a:rPr lang="en-US" dirty="0"/>
              <a:t>program 2021</a:t>
            </a:r>
            <a:br>
              <a:rPr lang="en-US" dirty="0"/>
            </a:br>
            <a:r>
              <a:rPr lang="en-US" dirty="0"/>
              <a:t>“ Sip-21”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552767"/>
            <a:ext cx="8655200" cy="5275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Progress Detail ( Week – 1)</a:t>
            </a:r>
            <a:endParaRPr lang="ru-RU" sz="2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6"/>
            <a:ext cx="4775075" cy="2003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bg2">
                    <a:lumMod val="50000"/>
                  </a:schemeClr>
                </a:solidFill>
              </a:rPr>
              <a:t>Outlines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016600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C9FB08-0724-420A-AA58-58C76BB781DD}"/>
              </a:ext>
            </a:extLst>
          </p:cNvPr>
          <p:cNvSpPr txBox="1"/>
          <p:nvPr/>
        </p:nvSpPr>
        <p:spPr>
          <a:xfrm>
            <a:off x="8560968" y="3059667"/>
            <a:ext cx="227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LeetCode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A9E5F-F3FD-4205-A60C-835A1C15FA93}"/>
              </a:ext>
            </a:extLst>
          </p:cNvPr>
          <p:cNvSpPr txBox="1"/>
          <p:nvPr/>
        </p:nvSpPr>
        <p:spPr>
          <a:xfrm>
            <a:off x="4954755" y="3059667"/>
            <a:ext cx="227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 schools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2BDC6-837C-45BA-A3CB-9C2A431A8352}"/>
              </a:ext>
            </a:extLst>
          </p:cNvPr>
          <p:cNvSpPr txBox="1"/>
          <p:nvPr/>
        </p:nvSpPr>
        <p:spPr>
          <a:xfrm>
            <a:off x="4954755" y="2194653"/>
            <a:ext cx="227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D223C-C52A-4190-9839-97E522F3388E}"/>
              </a:ext>
            </a:extLst>
          </p:cNvPr>
          <p:cNvSpPr txBox="1"/>
          <p:nvPr/>
        </p:nvSpPr>
        <p:spPr>
          <a:xfrm>
            <a:off x="1680690" y="3103426"/>
            <a:ext cx="227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6FA39-D116-4CFC-9D59-8B58D48E0BC3}"/>
              </a:ext>
            </a:extLst>
          </p:cNvPr>
          <p:cNvSpPr txBox="1"/>
          <p:nvPr/>
        </p:nvSpPr>
        <p:spPr>
          <a:xfrm>
            <a:off x="3111690" y="4903398"/>
            <a:ext cx="27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Program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9E699-6AA9-4F3B-8A4B-4FEA2A94B8DB}"/>
              </a:ext>
            </a:extLst>
          </p:cNvPr>
          <p:cNvSpPr txBox="1"/>
          <p:nvPr/>
        </p:nvSpPr>
        <p:spPr>
          <a:xfrm>
            <a:off x="6660107" y="4428454"/>
            <a:ext cx="2634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HackerRank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35" y="388961"/>
            <a:ext cx="3296889" cy="1426191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GitHub             Progress</a:t>
            </a:r>
            <a:endParaRPr lang="ru-RU" sz="4000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E26707-D70B-4E92-96DB-471FDAF2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313" y="2178524"/>
            <a:ext cx="1091821" cy="887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6BF0ED-A2E6-4CF0-9C0A-071F2EB41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134" y="3671248"/>
            <a:ext cx="3466531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C2D8AE-2A51-43C9-93E8-4B377C6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9" y="489292"/>
            <a:ext cx="3161963" cy="1645920"/>
          </a:xfrm>
        </p:spPr>
        <p:txBody>
          <a:bodyPr/>
          <a:lstStyle/>
          <a:p>
            <a:r>
              <a:rPr lang="en-US" b="1" dirty="0"/>
              <a:t>W3 schools</a:t>
            </a:r>
            <a:br>
              <a:rPr lang="en-US" b="1" dirty="0"/>
            </a:br>
            <a:r>
              <a:rPr lang="en-US" b="1" dirty="0"/>
              <a:t>Progress</a:t>
            </a:r>
          </a:p>
        </p:txBody>
      </p:sp>
      <p:pic>
        <p:nvPicPr>
          <p:cNvPr id="6" name="Content Placeholder 5" descr="Woman with a laptop">
            <a:extLst>
              <a:ext uri="{FF2B5EF4-FFF2-40B4-BE49-F238E27FC236}">
                <a16:creationId xmlns:a16="http://schemas.microsoft.com/office/drawing/2014/main" id="{56C2B6AD-A8A8-4F16-8F43-F9B26F1BF0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37876"/>
            <a:ext cx="7696800" cy="6382247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A1B00F9-CC1D-4C2D-B987-607685F3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2569188"/>
            <a:ext cx="3161963" cy="8520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 Programming-</a:t>
            </a:r>
          </a:p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78075-BA85-4568-80F2-E53C6178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178" y="3855209"/>
            <a:ext cx="161925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6A7FE-6EE1-421E-BB2F-6DA2D2693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428" y="3855209"/>
            <a:ext cx="1807854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F4C7D-F115-414D-BD18-7E528E06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355" y="2002478"/>
            <a:ext cx="852078" cy="6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35" y="388961"/>
            <a:ext cx="3296889" cy="1426191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LeetCode            Progress</a:t>
            </a:r>
            <a:endParaRPr lang="ru-RU" sz="4000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DC26C-2D3D-41F5-A7E9-BAC1A1FAF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679" y="2002808"/>
            <a:ext cx="1447800" cy="1426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DD57E-B465-4093-8957-67DDF66E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316" y="4247794"/>
            <a:ext cx="3057099" cy="79505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948DFCA-B7F3-4A83-8BE2-BDC709021DBE}"/>
              </a:ext>
            </a:extLst>
          </p:cNvPr>
          <p:cNvSpPr txBox="1">
            <a:spLocks/>
          </p:cNvSpPr>
          <p:nvPr/>
        </p:nvSpPr>
        <p:spPr>
          <a:xfrm>
            <a:off x="8434316" y="5186150"/>
            <a:ext cx="3296889" cy="1073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Solved a problem on leetcode...rest in progress</a:t>
            </a:r>
            <a:endParaRPr lang="en-IN" sz="2000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C2D8AE-2A51-43C9-93E8-4B377C6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179" y="489292"/>
            <a:ext cx="3375254" cy="1645920"/>
          </a:xfrm>
        </p:spPr>
        <p:txBody>
          <a:bodyPr/>
          <a:lstStyle/>
          <a:p>
            <a:r>
              <a:rPr lang="en-US" sz="4400" b="1" dirty="0"/>
              <a:t>HackerRank</a:t>
            </a:r>
            <a:br>
              <a:rPr lang="en-US" b="1" dirty="0"/>
            </a:br>
            <a:r>
              <a:rPr lang="en-US" b="1" dirty="0"/>
              <a:t>Progress</a:t>
            </a:r>
          </a:p>
        </p:txBody>
      </p:sp>
      <p:pic>
        <p:nvPicPr>
          <p:cNvPr id="6" name="Content Placeholder 5" descr="Woman with a laptop">
            <a:extLst>
              <a:ext uri="{FF2B5EF4-FFF2-40B4-BE49-F238E27FC236}">
                <a16:creationId xmlns:a16="http://schemas.microsoft.com/office/drawing/2014/main" id="{56C2B6AD-A8A8-4F16-8F43-F9B26F1BF0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37876"/>
            <a:ext cx="7696800" cy="638224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85208-444D-47D2-A448-276AE216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475" y="2118554"/>
            <a:ext cx="1385958" cy="876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B501FC-29D1-444E-A314-2AAF88B29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800" y="3377819"/>
            <a:ext cx="1209675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DDC61-51D0-4564-ADC3-D191428D0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5475" y="3377819"/>
            <a:ext cx="1228725" cy="1171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BC568F-0182-4714-AE76-61814D942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493" y="4979628"/>
            <a:ext cx="119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331" y="451292"/>
            <a:ext cx="4472921" cy="59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b="1" u="sng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4800" b="1" u="sng" dirty="0">
                <a:solidFill>
                  <a:schemeClr val="bg2">
                    <a:lumMod val="50000"/>
                  </a:schemeClr>
                </a:solidFill>
              </a:rPr>
              <a:t>Program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53836-DD1F-417A-BC41-881EDB88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21" y="1169516"/>
            <a:ext cx="5565343" cy="55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744" y="696952"/>
            <a:ext cx="4472921" cy="940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</a:rPr>
              <a:t>Output of Previous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8A9C4-D940-4309-8D42-607E6C3EB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743" y="2598942"/>
            <a:ext cx="4472921" cy="34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1255594"/>
            <a:ext cx="4633415" cy="46948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The best way to predict the future is to create it.</a:t>
            </a:r>
            <a:b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-</a:t>
            </a:r>
            <a:r>
              <a:rPr lang="en-US" sz="2200" dirty="0">
                <a:solidFill>
                  <a:schemeClr val="tx1"/>
                </a:solidFill>
              </a:rPr>
              <a:t>Abraham Lincoln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Placeholder 19" descr="People with laptops">
            <a:extLst>
              <a:ext uri="{FF2B5EF4-FFF2-40B4-BE49-F238E27FC236}">
                <a16:creationId xmlns:a16="http://schemas.microsoft.com/office/drawing/2014/main" id="{207ED264-415A-4EAC-861D-E08C035154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58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155</TotalTime>
  <Words>106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Garamond</vt:lpstr>
      <vt:lpstr>SavonVTI</vt:lpstr>
      <vt:lpstr>Summer Internship program 2021 “ Sip-21”</vt:lpstr>
      <vt:lpstr>Outlines</vt:lpstr>
      <vt:lpstr>GitHub             Progress</vt:lpstr>
      <vt:lpstr>W3 schools Progress</vt:lpstr>
      <vt:lpstr>LeetCode            Progress</vt:lpstr>
      <vt:lpstr>HackerRank Progress</vt:lpstr>
      <vt:lpstr>C++  Program</vt:lpstr>
      <vt:lpstr>Output of Previous program</vt:lpstr>
      <vt:lpstr>The best way to predict the future is to create it.                 -Abraham Lincoln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Varshney</dc:creator>
  <cp:lastModifiedBy>Manas Varshney</cp:lastModifiedBy>
  <cp:revision>14</cp:revision>
  <dcterms:created xsi:type="dcterms:W3CDTF">2021-06-25T16:34:58Z</dcterms:created>
  <dcterms:modified xsi:type="dcterms:W3CDTF">2021-06-25T19:10:03Z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