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3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4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4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3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9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5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4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8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89283A-8B87-4155-AC1A-5C618C5B1756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0B1F75-85B1-422E-9790-9DE6854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496" y="960250"/>
            <a:ext cx="8825658" cy="2677648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Android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53022"/>
            <a:ext cx="8825658" cy="168577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</a:p>
          <a:p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Nikita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Vispute (E050) </a:t>
            </a: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Urvashi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Verma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(E048</a:t>
            </a:r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Vachhani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(E055)</a:t>
            </a: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Aayushi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Jain (E066)</a:t>
            </a:r>
          </a:p>
          <a:p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1" y="0"/>
            <a:ext cx="38576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8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6200" y="26567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END!</a:t>
            </a:r>
            <a:b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YOU!!!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74" y="589175"/>
            <a:ext cx="9873368" cy="98777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>
                <a:latin typeface="Elephant" panose="02020904090505020303" pitchFamily="18" charset="0"/>
              </a:rPr>
              <a:t>JUST IN TIME!</a:t>
            </a:r>
            <a:endParaRPr lang="en-IN" sz="6000" dirty="0">
              <a:latin typeface="Elephant" panose="02020904090505020303" pitchFamily="18" charset="0"/>
            </a:endParaRPr>
          </a:p>
        </p:txBody>
      </p:sp>
      <p:pic>
        <p:nvPicPr>
          <p:cNvPr id="7170" name="Picture 2" descr="https://encrypted-tbn3.gstatic.com/images?q=tbn:ANd9GcTOmLByVKt5_p6SdKkpHX8bI2leHtHzK41rcQQhKsimtjUueWqlnQ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3" r="20323"/>
          <a:stretch>
            <a:fillRect/>
          </a:stretch>
        </p:blipFill>
        <p:spPr bwMode="auto">
          <a:xfrm>
            <a:off x="7911721" y="1607949"/>
            <a:ext cx="322719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39456" y="2355742"/>
            <a:ext cx="3859212" cy="2805193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Comic Sans MS" panose="030F0702030302020204" pitchFamily="66" charset="0"/>
              </a:rPr>
              <a:t>App Idea:</a:t>
            </a:r>
          </a:p>
          <a:p>
            <a:endParaRPr lang="en-IN" sz="3200" dirty="0">
              <a:latin typeface="Comic Sans MS" panose="030F0702030302020204" pitchFamily="66" charset="0"/>
            </a:endParaRPr>
          </a:p>
          <a:p>
            <a:r>
              <a:rPr lang="en-IN" sz="3200" dirty="0" smtClean="0">
                <a:latin typeface="Comic Sans MS" panose="030F0702030302020204" pitchFamily="66" charset="0"/>
              </a:rPr>
              <a:t>MESSAGE SCHEDULER</a:t>
            </a:r>
            <a:endParaRPr lang="en-IN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 smtClean="0"/>
              <a:t>Functionality</a:t>
            </a:r>
            <a:endParaRPr lang="en-IN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Through this app the user will able to create any message and event at a particular time and post it to a selected group or particular set of people at a specific time.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8694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4" y="0"/>
            <a:ext cx="3857625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27" y="0"/>
            <a:ext cx="3857625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76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0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51" y="98474"/>
            <a:ext cx="4121834" cy="6759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82" y="37528"/>
            <a:ext cx="4061598" cy="68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86" y="0"/>
            <a:ext cx="3857625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03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1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9" y="0"/>
            <a:ext cx="4296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8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0" y="0"/>
            <a:ext cx="38576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4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</TotalTime>
  <Words>71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Comic Sans MS</vt:lpstr>
      <vt:lpstr>Elephant</vt:lpstr>
      <vt:lpstr>Wingdings 3</vt:lpstr>
      <vt:lpstr>Ion Boardroom</vt:lpstr>
      <vt:lpstr>Android Application</vt:lpstr>
      <vt:lpstr>JUST IN TIME!</vt:lpstr>
      <vt:lpstr>Functionality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END! 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Vispute</dc:creator>
  <cp:lastModifiedBy>Nikita Vispute</cp:lastModifiedBy>
  <cp:revision>13</cp:revision>
  <dcterms:created xsi:type="dcterms:W3CDTF">2016-03-18T10:10:11Z</dcterms:created>
  <dcterms:modified xsi:type="dcterms:W3CDTF">2016-04-22T16:27:36Z</dcterms:modified>
</cp:coreProperties>
</file>