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17"/>
  </p:notesMasterIdLst>
  <p:sldIdLst>
    <p:sldId id="256" r:id="rId2"/>
    <p:sldId id="258" r:id="rId3"/>
    <p:sldId id="272" r:id="rId4"/>
    <p:sldId id="277" r:id="rId5"/>
    <p:sldId id="265" r:id="rId6"/>
    <p:sldId id="273" r:id="rId7"/>
    <p:sldId id="274" r:id="rId8"/>
    <p:sldId id="275" r:id="rId9"/>
    <p:sldId id="266" r:id="rId10"/>
    <p:sldId id="267" r:id="rId11"/>
    <p:sldId id="276" r:id="rId12"/>
    <p:sldId id="270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32DC-86C4-4BCE-8EDB-9BBBBFBF9916}" type="datetimeFigureOut">
              <a:rPr lang="en-IN" smtClean="0"/>
              <a:t>19-03-2016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753D-2995-4D0C-A577-A0C418F1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7753D-2995-4D0C-A577-A0C418F166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0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9F05D0-37E2-4B7B-8FE3-A3BF1A4330F4}" type="datetimeFigureOut">
              <a:rPr lang="en-IN" smtClean="0"/>
              <a:pPr/>
              <a:t>19-03-2016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222B26-45E8-498A-8569-1F211988344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0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CRYPTEX</a:t>
            </a:r>
            <a:endParaRPr lang="en-IN" sz="12000" b="1" dirty="0">
              <a:solidFill>
                <a:srgbClr val="C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Kartik </a:t>
            </a:r>
            <a:r>
              <a:rPr lang="en-IN" sz="1800" dirty="0" smtClean="0">
                <a:solidFill>
                  <a:schemeClr val="tx1"/>
                </a:solidFill>
              </a:rPr>
              <a:t>Prakash(E054)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Aishwarya Rao(E056)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Pranav Toggi(E058)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Priyanka Purohit(E072)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ndalus" panose="02020603050405020304" pitchFamily="18" charset="-78"/>
              </a:rPr>
              <a:t>Scope</a:t>
            </a:r>
            <a:endParaRPr lang="en-US" dirty="0">
              <a:solidFill>
                <a:srgbClr val="C00000"/>
              </a:solidFill>
              <a:cs typeface="Andalus" panose="02020603050405020304" pitchFamily="18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270760"/>
            <a:ext cx="10058400" cy="3598334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Future improvements that can be made-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Facial recognition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Gesture driven unlocking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Fingerprint </a:t>
            </a:r>
            <a:r>
              <a:rPr lang="en-US" sz="2800" dirty="0" smtClean="0"/>
              <a:t>unlocking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8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Target Audience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9340"/>
            <a:ext cx="10058400" cy="352975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app focusses on users who want to protect their data with top notch security especially-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business class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Hostel residents</a:t>
            </a:r>
            <a:endParaRPr lang="en-US" sz="2800" dirty="0" smtClean="0"/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146" y="2662989"/>
            <a:ext cx="9529011" cy="271159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themes of the lock can be changed as per user’s request.</a:t>
            </a:r>
          </a:p>
          <a:p>
            <a:r>
              <a:rPr lang="en-IN" sz="2800" dirty="0" smtClean="0"/>
              <a:t>The user can decide which apps are suppose to be locked.</a:t>
            </a:r>
          </a:p>
          <a:p>
            <a:r>
              <a:rPr lang="en-IN" sz="2800" dirty="0" smtClean="0"/>
              <a:t>If the screen gets locked, then the app also gets locked.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08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:\sem4\IOT\Screenshot_2016-03-18-15-37-1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" y="608965"/>
            <a:ext cx="2927350" cy="49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:\sem4\IOT\Screenshot_2016-03-18-15-37-2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608965"/>
            <a:ext cx="2878138" cy="504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9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:\sem4\IOT\Screenshot_2016-03-18-15-37-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490855"/>
            <a:ext cx="3108960" cy="5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:\sem4\IOT\Screenshot_2016-03-18-15-38-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7" y="490854"/>
            <a:ext cx="3285173" cy="5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:\sem4\IOT\Screenshot_2016-03-18-15-38-3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490854"/>
            <a:ext cx="3636328" cy="563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95" y="978568"/>
            <a:ext cx="1117332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9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The </a:t>
            </a:r>
            <a:r>
              <a:rPr lang="en-IN" sz="2800" dirty="0">
                <a:solidFill>
                  <a:schemeClr val="tx1"/>
                </a:solidFill>
              </a:rPr>
              <a:t>word </a:t>
            </a:r>
            <a:r>
              <a:rPr lang="en-IN" sz="2800" b="1" i="1" dirty="0">
                <a:solidFill>
                  <a:schemeClr val="tx1"/>
                </a:solidFill>
              </a:rPr>
              <a:t>cryptex</a:t>
            </a:r>
            <a:r>
              <a:rPr lang="en-IN" sz="2800" dirty="0">
                <a:solidFill>
                  <a:schemeClr val="tx1"/>
                </a:solidFill>
              </a:rPr>
              <a:t> </a:t>
            </a:r>
            <a:r>
              <a:rPr lang="en-IN" sz="2800" dirty="0" smtClean="0">
                <a:solidFill>
                  <a:schemeClr val="tx1"/>
                </a:solidFill>
              </a:rPr>
              <a:t> is a word denoting </a:t>
            </a:r>
            <a:r>
              <a:rPr lang="en-IN" sz="2800" dirty="0">
                <a:solidFill>
                  <a:schemeClr val="tx1"/>
                </a:solidFill>
              </a:rPr>
              <a:t>a portable </a:t>
            </a:r>
            <a:r>
              <a:rPr lang="en-IN" sz="2800" dirty="0" smtClean="0">
                <a:solidFill>
                  <a:schemeClr val="tx1"/>
                </a:solidFill>
              </a:rPr>
              <a:t>vault</a:t>
            </a:r>
            <a:r>
              <a:rPr lang="en-IN" sz="2800" dirty="0">
                <a:solidFill>
                  <a:schemeClr val="tx1"/>
                </a:solidFill>
              </a:rPr>
              <a:t> used to hide secret messages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IN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 It </a:t>
            </a:r>
            <a:r>
              <a:rPr lang="en-IN" sz="2800" dirty="0">
                <a:solidFill>
                  <a:schemeClr val="tx1"/>
                </a:solidFill>
              </a:rPr>
              <a:t>is a </a:t>
            </a:r>
            <a:r>
              <a:rPr lang="en-IN" sz="2800" dirty="0">
                <a:solidFill>
                  <a:schemeClr val="tx1"/>
                </a:solidFill>
              </a:rPr>
              <a:t>combination</a:t>
            </a:r>
            <a:r>
              <a:rPr lang="en-IN" sz="2800" dirty="0">
                <a:solidFill>
                  <a:schemeClr val="tx1"/>
                </a:solidFill>
              </a:rPr>
              <a:t> of the words </a:t>
            </a:r>
            <a:r>
              <a:rPr lang="en-IN" sz="2800" dirty="0">
                <a:solidFill>
                  <a:schemeClr val="tx1"/>
                </a:solidFill>
              </a:rPr>
              <a:t>cryptology</a:t>
            </a:r>
            <a:r>
              <a:rPr lang="en-IN" sz="2800" dirty="0">
                <a:solidFill>
                  <a:schemeClr val="tx1"/>
                </a:solidFill>
              </a:rPr>
              <a:t> and codex; "an apt title for this device" since it uses "the science of </a:t>
            </a:r>
            <a:r>
              <a:rPr lang="en-IN" sz="2800" dirty="0">
                <a:solidFill>
                  <a:schemeClr val="tx1"/>
                </a:solidFill>
              </a:rPr>
              <a:t>cryptology</a:t>
            </a:r>
            <a:r>
              <a:rPr lang="en-IN" sz="2800" dirty="0">
                <a:solidFill>
                  <a:schemeClr val="tx1"/>
                </a:solidFill>
              </a:rPr>
              <a:t>  </a:t>
            </a:r>
            <a:r>
              <a:rPr lang="en-IN" sz="2800" dirty="0" smtClean="0">
                <a:solidFill>
                  <a:schemeClr val="tx1"/>
                </a:solidFill>
              </a:rPr>
              <a:t>to </a:t>
            </a:r>
            <a:r>
              <a:rPr lang="en-IN" sz="2800" dirty="0">
                <a:solidFill>
                  <a:schemeClr val="tx1"/>
                </a:solidFill>
              </a:rPr>
              <a:t>protect information written on the </a:t>
            </a:r>
            <a:r>
              <a:rPr lang="en-IN" sz="2800" dirty="0" smtClean="0">
                <a:solidFill>
                  <a:schemeClr val="tx1"/>
                </a:solidFill>
              </a:rPr>
              <a:t>contained </a:t>
            </a:r>
            <a:r>
              <a:rPr lang="en-IN" sz="2800" dirty="0">
                <a:solidFill>
                  <a:schemeClr val="tx1"/>
                </a:solidFill>
              </a:rPr>
              <a:t>scroll or </a:t>
            </a:r>
            <a:r>
              <a:rPr lang="en-IN" sz="2800" i="1" dirty="0" smtClean="0">
                <a:solidFill>
                  <a:schemeClr val="tx1"/>
                </a:solidFill>
              </a:rPr>
              <a:t>codex.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</a:t>
            </a:r>
            <a:r>
              <a:rPr lang="en-US" sz="2800" dirty="0" smtClean="0"/>
              <a:t>ryptex </a:t>
            </a:r>
            <a:r>
              <a:rPr lang="en-US" sz="2800" dirty="0" smtClean="0"/>
              <a:t>is basically an app lock designed to secure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apps on your phone using a clean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smtClean="0"/>
              <a:t>interface is clean and intuitive, making it easy even for novice users to protect their data.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</a:t>
            </a:r>
            <a:r>
              <a:rPr lang="en-US" sz="2800" dirty="0" smtClean="0"/>
              <a:t>ryptex </a:t>
            </a:r>
            <a:r>
              <a:rPr lang="en-US" sz="2800" dirty="0" smtClean="0"/>
              <a:t>lists alphabetically all the installed on your phone; simply scroll down and toggle on protection for specific apps where required. You can also use the search field to quickly find an app.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Hardware specifications                   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oftware </a:t>
            </a:r>
            <a:r>
              <a:rPr lang="en-US" sz="3200" dirty="0" smtClean="0">
                <a:solidFill>
                  <a:srgbClr val="C00000"/>
                </a:solidFill>
              </a:rPr>
              <a:t>specifications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Optimized for 5.5” </a:t>
            </a:r>
            <a:r>
              <a:rPr lang="en-US" sz="2800" dirty="0" err="1" smtClean="0"/>
              <a:t>touchscreen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RAM required: 512 MB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  </a:t>
            </a:r>
            <a:r>
              <a:rPr lang="en-US" sz="2800" dirty="0" smtClean="0"/>
              <a:t>Min</a:t>
            </a:r>
            <a:r>
              <a:rPr lang="en-US" sz="2800" dirty="0" smtClean="0"/>
              <a:t>: Android v 4.4.2 </a:t>
            </a:r>
            <a:r>
              <a:rPr lang="en-US" sz="2800" dirty="0" err="1" smtClean="0"/>
              <a:t>kitkat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smtClean="0"/>
              <a:t>Internet Connection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2000" b="1" dirty="0" smtClean="0">
                <a:latin typeface="AR BONNIE" panose="02000000000000000000" pitchFamily="2" charset="0"/>
              </a:rPr>
              <a:t>FEATURES</a:t>
            </a:r>
            <a:endParaRPr lang="en-IN" sz="12000" b="1" dirty="0"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7359" y="543208"/>
            <a:ext cx="7543801" cy="4831377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200" dirty="0" smtClean="0"/>
              <a:t>The </a:t>
            </a:r>
            <a:r>
              <a:rPr lang="en-US" sz="3200" dirty="0" smtClean="0"/>
              <a:t>locked application can be opened in two ways 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 smtClean="0"/>
              <a:t>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Combinational </a:t>
            </a:r>
            <a:r>
              <a:rPr lang="en-US" sz="2800" dirty="0" smtClean="0"/>
              <a:t>tap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436890"/>
            <a:ext cx="11407140" cy="12017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dirty="0" smtClean="0">
                <a:solidFill>
                  <a:srgbClr val="C00000"/>
                </a:solidFill>
              </a:rPr>
              <a:t>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16" y="1638677"/>
            <a:ext cx="8415044" cy="4091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 smtClean="0"/>
              <a:t>is the primary method to unlock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Pin </a:t>
            </a:r>
            <a:r>
              <a:rPr lang="en-US" sz="2800" dirty="0" smtClean="0"/>
              <a:t>can be retrieved by using ‘forgot pin’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4-digit numerical combination is entered to unlock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combination can be changed anytime by the user in the settings of </a:t>
            </a:r>
            <a:r>
              <a:rPr lang="en-US" sz="2800" dirty="0" smtClean="0"/>
              <a:t>cryptex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_2016-03-18-15-38-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5757" y="2136618"/>
            <a:ext cx="2586822" cy="347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Combinational tap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7920"/>
            <a:ext cx="10058400" cy="30251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secondary method of unlocking the app is the combinational tap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method ensures high security than the 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Distinguishes the app from other </a:t>
            </a:r>
            <a:r>
              <a:rPr lang="en-US" sz="2800" dirty="0" smtClean="0"/>
              <a:t>app locks </a:t>
            </a:r>
            <a:r>
              <a:rPr lang="en-US" sz="2800" dirty="0" smtClean="0"/>
              <a:t>in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Data needing higher protection can be protected using this method.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Security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30780"/>
            <a:ext cx="10058400" cy="3438314"/>
          </a:xfrm>
        </p:spPr>
        <p:txBody>
          <a:bodyPr>
            <a:noAutofit/>
          </a:bodyPr>
          <a:lstStyle/>
          <a:p>
            <a:pPr marL="502920" lvl="4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 user’s </a:t>
            </a:r>
            <a:r>
              <a:rPr lang="en-US" sz="2800" dirty="0" smtClean="0"/>
              <a:t>privacy is the app’s utmost priority</a:t>
            </a:r>
            <a:r>
              <a:rPr lang="en-US" sz="2800" dirty="0" smtClean="0"/>
              <a:t>.</a:t>
            </a:r>
          </a:p>
          <a:p>
            <a:pPr marL="502920" lvl="4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  It eliminates </a:t>
            </a:r>
            <a:r>
              <a:rPr lang="en-IN" sz="2800" dirty="0" smtClean="0"/>
              <a:t>the possibility of brute force hacking by blocking the password window for 60 seconds after 3 incorrect password entries</a:t>
            </a:r>
            <a:r>
              <a:rPr lang="en-IN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To retrieve the forgotten password, an email containing a new self generated password will be sent to the user.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82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336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Andalus</vt:lpstr>
      <vt:lpstr>AR BONNIE</vt:lpstr>
      <vt:lpstr>Arial</vt:lpstr>
      <vt:lpstr>Calibri</vt:lpstr>
      <vt:lpstr>Calibri Light</vt:lpstr>
      <vt:lpstr>Retrospect</vt:lpstr>
      <vt:lpstr>CRYPTEX</vt:lpstr>
      <vt:lpstr>INTRODUCTION</vt:lpstr>
      <vt:lpstr>PowerPoint Presentation</vt:lpstr>
      <vt:lpstr>Hardware specifications                    Software specifications</vt:lpstr>
      <vt:lpstr>FEATURES</vt:lpstr>
      <vt:lpstr>PowerPoint Presentation</vt:lpstr>
      <vt:lpstr>Using pin</vt:lpstr>
      <vt:lpstr>Combinational tap code</vt:lpstr>
      <vt:lpstr>Security</vt:lpstr>
      <vt:lpstr>Scope</vt:lpstr>
      <vt:lpstr>Target Audience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KNOCK</dc:title>
  <dc:creator>Aishwarya Rao</dc:creator>
  <cp:lastModifiedBy>Aishwarya Rao</cp:lastModifiedBy>
  <cp:revision>37</cp:revision>
  <dcterms:created xsi:type="dcterms:W3CDTF">2016-02-05T04:00:29Z</dcterms:created>
  <dcterms:modified xsi:type="dcterms:W3CDTF">2016-03-19T04:33:03Z</dcterms:modified>
</cp:coreProperties>
</file>