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2360659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1404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33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212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789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45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8259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33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1883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4279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6681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755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370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paw-android.fun2code.d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lvl="0">
              <a:spcBef>
                <a:spcPts val="0"/>
              </a:spcBef>
              <a:buNone/>
            </a:pPr>
            <a:r>
              <a:rPr lang="en-GB"/>
              <a:t>Airshare</a:t>
            </a:r>
          </a:p>
        </p:txBody>
      </p:sp>
      <p:sp>
        <p:nvSpPr>
          <p:cNvPr id="60" name="Shape 60"/>
          <p:cNvSpPr txBox="1">
            <a:spLocks noGrp="1"/>
          </p:cNvSpPr>
          <p:nvPr>
            <p:ph type="subTitle" idx="1"/>
          </p:nvPr>
        </p:nvSpPr>
        <p:spPr>
          <a:xfrm>
            <a:off x="510450" y="3182312"/>
            <a:ext cx="8123100" cy="630000"/>
          </a:xfrm>
          <a:prstGeom prst="rect">
            <a:avLst/>
          </a:prstGeom>
        </p:spPr>
        <p:txBody>
          <a:bodyPr lIns="91425" tIns="91425" rIns="91425" bIns="91425" anchor="t" anchorCtr="0">
            <a:noAutofit/>
          </a:bodyPr>
          <a:lstStyle/>
          <a:p>
            <a:pPr lvl="0" rtl="0">
              <a:spcBef>
                <a:spcPts val="0"/>
              </a:spcBef>
              <a:buNone/>
            </a:pPr>
            <a:r>
              <a:rPr lang="en-GB"/>
              <a:t>Project done by-   Sai Nadkarni</a:t>
            </a:r>
          </a:p>
          <a:p>
            <a:pPr lvl="0" rtl="0">
              <a:spcBef>
                <a:spcPts val="0"/>
              </a:spcBef>
              <a:buNone/>
            </a:pPr>
            <a:r>
              <a:rPr lang="en-GB"/>
              <a:t>                               Rohan Menon</a:t>
            </a:r>
          </a:p>
          <a:p>
            <a:pPr lvl="0" rtl="0">
              <a:spcBef>
                <a:spcPts val="0"/>
              </a:spcBef>
              <a:buNone/>
            </a:pPr>
            <a:r>
              <a:rPr lang="en-GB"/>
              <a:t>                               Neelansh Prasad</a:t>
            </a:r>
          </a:p>
          <a:p>
            <a:pPr lvl="0" rtl="0">
              <a:spcBef>
                <a:spcPts val="0"/>
              </a:spcBef>
              <a:buNone/>
            </a:pPr>
            <a:r>
              <a:rPr lang="en-GB"/>
              <a:t>                               Shiv Tomar</a:t>
            </a:r>
          </a:p>
          <a:p>
            <a:pPr lvl="0" rtl="0">
              <a:spcBef>
                <a:spcPts val="0"/>
              </a:spcBef>
              <a:buNone/>
            </a:pPr>
            <a:r>
              <a:rPr lang="en-GB"/>
              <a:t>                               </a:t>
            </a:r>
          </a:p>
          <a:p>
            <a:pPr lvl="0" rtl="0">
              <a:spcBef>
                <a:spcPts val="0"/>
              </a:spcBef>
              <a:buNone/>
            </a:pPr>
            <a:r>
              <a:rPr lang="en-GB"/>
              <a:t>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096" y="68238"/>
            <a:ext cx="2743520" cy="4877369"/>
          </a:xfrm>
          <a:prstGeom prst="rect">
            <a:avLst/>
          </a:prstGeom>
        </p:spPr>
      </p:pic>
    </p:spTree>
    <p:extLst>
      <p:ext uri="{BB962C8B-B14F-4D97-AF65-F5344CB8AC3E}">
        <p14:creationId xmlns:p14="http://schemas.microsoft.com/office/powerpoint/2010/main" val="320818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Scope</a:t>
            </a:r>
          </a:p>
        </p:txBody>
      </p:sp>
      <p:sp>
        <p:nvSpPr>
          <p:cNvPr id="122" name="Shape 12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-&gt;The same implementation and features can be used to make a file transfer app between 2 Android devices,using WiFi of both devices where one is host device creating the local web server and other device connects to it using WiFi. Note that this implementation DOES NOT need an external LAN as both devices are WiFi equipped and can communicate with each other thanks to Android’s WiFi direct.</a:t>
            </a:r>
          </a:p>
          <a:p>
            <a:pPr lvl="0">
              <a:spcBef>
                <a:spcPts val="0"/>
              </a:spcBef>
              <a:buNone/>
            </a:pPr>
            <a:r>
              <a:rPr lang="en-GB"/>
              <a:t>-&gt;FTP server needs to be made to negate the need of a LAN connection in current app,which is not a simple solution and needs user technical know-how.</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510450" y="2057400"/>
            <a:ext cx="8123100" cy="778800"/>
          </a:xfrm>
          <a:prstGeom prst="rect">
            <a:avLst/>
          </a:prstGeom>
        </p:spPr>
        <p:txBody>
          <a:bodyPr lIns="91425" tIns="91425" rIns="91425" bIns="91425" anchor="b" anchorCtr="0">
            <a:noAutofit/>
          </a:bodyPr>
          <a:lstStyle/>
          <a:p>
            <a:pPr lvl="0">
              <a:spcBef>
                <a:spcPts val="0"/>
              </a:spcBef>
              <a:buNone/>
            </a:pPr>
            <a:r>
              <a:rPr lang="en-GB"/>
              <a:t>Thank You.</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Idea</a:t>
            </a:r>
          </a:p>
        </p:txBody>
      </p:sp>
      <p:sp>
        <p:nvSpPr>
          <p:cNvPr id="66" name="Shape 6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-&gt;Create an app to facilitate wireless file transfer between an android       device(phones,tablets) and a PC.</a:t>
            </a:r>
          </a:p>
          <a:p>
            <a:pPr lvl="0" rtl="0">
              <a:spcBef>
                <a:spcPts val="0"/>
              </a:spcBef>
              <a:buNone/>
            </a:pPr>
            <a:r>
              <a:rPr lang="en-GB"/>
              <a:t>-&gt;Transfer is bidirectional i.e User can send as well as retrieve files seamlessly between PC and device.</a:t>
            </a:r>
          </a:p>
          <a:p>
            <a:pPr lvl="0">
              <a:spcBef>
                <a:spcPts val="0"/>
              </a:spcBef>
              <a:buNone/>
            </a:pPr>
            <a:r>
              <a:rPr lang="en-GB"/>
              <a:t>-&gt;Uses a LAN(Local Area Network) connection to connect the devices and does not rely on the Internet,just need to be connected to the same network.</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The ‘WHY’ behind it </a:t>
            </a:r>
          </a:p>
        </p:txBody>
      </p:sp>
      <p:sp>
        <p:nvSpPr>
          <p:cNvPr id="72" name="Shape 7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-&gt;Making full use of the amenities available as a college student with access to 100Mbps+ LAN internet campus-wide.</a:t>
            </a:r>
          </a:p>
          <a:p>
            <a:pPr lvl="0" rtl="0">
              <a:spcBef>
                <a:spcPts val="0"/>
              </a:spcBef>
              <a:buNone/>
            </a:pPr>
            <a:r>
              <a:rPr lang="en-GB"/>
              <a:t>-&gt;Eliminating tedious USB file transfers or involvement of the internet to email important documents or practicals done in lab.</a:t>
            </a:r>
          </a:p>
          <a:p>
            <a:pPr lvl="0" rtl="0">
              <a:spcBef>
                <a:spcPts val="0"/>
              </a:spcBef>
              <a:buNone/>
            </a:pPr>
            <a:r>
              <a:rPr lang="en-GB"/>
              <a:t>-&gt;USB cables tend to get lost,this is a permanent solution to the problem.</a:t>
            </a:r>
          </a:p>
          <a:p>
            <a:pPr lvl="0">
              <a:spcBef>
                <a:spcPts val="0"/>
              </a:spcBef>
              <a:buNone/>
            </a:pPr>
            <a:r>
              <a:rPr lang="en-GB"/>
              <a:t>-&gt;The technical challenge based in implementing this idea.</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Implementation</a:t>
            </a:r>
          </a:p>
        </p:txBody>
      </p:sp>
      <p:sp>
        <p:nvSpPr>
          <p:cNvPr id="78" name="Shape 7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-&gt;Android app has a startup page which runs a IP check in background at app startup,determines the IP and displays for user to enter in PC browser.</a:t>
            </a:r>
          </a:p>
          <a:p>
            <a:pPr lvl="0" rtl="0">
              <a:spcBef>
                <a:spcPts val="0"/>
              </a:spcBef>
              <a:buNone/>
            </a:pPr>
            <a:r>
              <a:rPr lang="en-GB"/>
              <a:t>-&gt;Upon entering IP, user gets a confirmation dialog about connection request.</a:t>
            </a:r>
          </a:p>
          <a:p>
            <a:pPr lvl="0" rtl="0">
              <a:spcBef>
                <a:spcPts val="0"/>
              </a:spcBef>
              <a:buNone/>
            </a:pPr>
            <a:r>
              <a:rPr lang="en-GB"/>
              <a:t>-&gt;Confirming opens up a UI on PC browser with access to device’s storage.</a:t>
            </a:r>
          </a:p>
          <a:p>
            <a:pPr lvl="0" rtl="0">
              <a:spcBef>
                <a:spcPts val="0"/>
              </a:spcBef>
              <a:buNone/>
            </a:pPr>
            <a:r>
              <a:rPr lang="en-GB"/>
              <a:t>-&gt;User has freedom to upload data in any folder,same goes for downloading data.</a:t>
            </a:r>
          </a:p>
          <a:p>
            <a:pPr lvl="0">
              <a:spcBef>
                <a:spcPts val="0"/>
              </a:spcBef>
              <a:buNone/>
            </a:pPr>
            <a:r>
              <a:rPr lang="en-GB"/>
              <a:t>-&gt;Android app maintains the connection in background with no other input necessary.</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Implementation(advanced)</a:t>
            </a:r>
          </a:p>
        </p:txBody>
      </p:sp>
      <p:sp>
        <p:nvSpPr>
          <p:cNvPr id="84" name="Shape 8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-&gt;App is only useful if there is no need of the internet,where services like dropbox,google drive etc exist.</a:t>
            </a:r>
          </a:p>
          <a:p>
            <a:pPr lvl="0" rtl="0">
              <a:spcBef>
                <a:spcPts val="0"/>
              </a:spcBef>
              <a:buNone/>
            </a:pPr>
            <a:r>
              <a:rPr lang="en-GB"/>
              <a:t>-&gt;A connection has to be made using only LAN,which is accomplished using a PAW web server.</a:t>
            </a:r>
          </a:p>
          <a:p>
            <a:pPr lvl="0" rtl="0">
              <a:spcBef>
                <a:spcPts val="0"/>
              </a:spcBef>
              <a:buNone/>
            </a:pPr>
            <a:r>
              <a:rPr lang="en-GB"/>
              <a:t>-&gt;A </a:t>
            </a:r>
            <a:r>
              <a:rPr lang="en-GB" u="sng">
                <a:solidFill>
                  <a:schemeClr val="hlink"/>
                </a:solidFill>
                <a:hlinkClick r:id="rId3"/>
              </a:rPr>
              <a:t>PAW</a:t>
            </a:r>
            <a:r>
              <a:rPr lang="en-GB"/>
              <a:t> server essentially allows us to use the functionality of our phones from a web browser.</a:t>
            </a:r>
          </a:p>
          <a:p>
            <a:pPr lvl="0">
              <a:spcBef>
                <a:spcPts val="0"/>
              </a:spcBef>
              <a:buNone/>
            </a:pPr>
            <a:r>
              <a:rPr lang="en-GB"/>
              <a:t>-&gt;Aforementioned PAW server is completely free to use and with source code available,thanks to the open source nature of Android.</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Implementation(advanced)</a:t>
            </a:r>
          </a:p>
        </p:txBody>
      </p:sp>
      <p:sp>
        <p:nvSpPr>
          <p:cNvPr id="90" name="Shape 9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-&gt;A web page needs to be developed using HTML,to showcase a UI for user to interact with on browser.</a:t>
            </a:r>
          </a:p>
          <a:p>
            <a:pPr lvl="0" rtl="0">
              <a:spcBef>
                <a:spcPts val="0"/>
              </a:spcBef>
              <a:buNone/>
            </a:pPr>
            <a:r>
              <a:rPr lang="en-GB"/>
              <a:t>-&gt;This web page is accessible on browser as soon as the PAW server is enabled and user confirms the connection request.</a:t>
            </a:r>
          </a:p>
          <a:p>
            <a:pPr lvl="0" rtl="0">
              <a:spcBef>
                <a:spcPts val="0"/>
              </a:spcBef>
              <a:buNone/>
            </a:pPr>
            <a:r>
              <a:rPr lang="en-GB"/>
              <a:t>-&gt;Web Page to be made using HTML5,Javascript and CSS. </a:t>
            </a:r>
          </a:p>
          <a:p>
            <a:pPr lvl="0">
              <a:spcBef>
                <a:spcPts val="0"/>
              </a:spcBef>
              <a:buNone/>
            </a:pPr>
            <a:r>
              <a:rPr lang="en-GB"/>
              <a:t>-&gt;Android’s WiFi modules and media scanner are made use of.</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Userbase</a:t>
            </a:r>
          </a:p>
        </p:txBody>
      </p:sp>
      <p:sp>
        <p:nvSpPr>
          <p:cNvPr id="96" name="Shape 9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-&gt;People who have access to a fast local area connection.</a:t>
            </a:r>
          </a:p>
          <a:p>
            <a:pPr lvl="0" rtl="0">
              <a:spcBef>
                <a:spcPts val="0"/>
              </a:spcBef>
              <a:buNone/>
            </a:pPr>
            <a:r>
              <a:rPr lang="en-GB"/>
              <a:t>-&gt;LAN is established everywhere; in offices,colleges,malls,hotels etc.</a:t>
            </a:r>
          </a:p>
          <a:p>
            <a:pPr lvl="0" rtl="0">
              <a:spcBef>
                <a:spcPts val="0"/>
              </a:spcBef>
              <a:buNone/>
            </a:pPr>
            <a:r>
              <a:rPr lang="en-GB"/>
              <a:t>-&gt;No need of internet access,just need connection to router to facilitate data transfer wirelessly.</a:t>
            </a:r>
          </a:p>
          <a:p>
            <a:pPr lvl="0">
              <a:spcBef>
                <a:spcPts val="0"/>
              </a:spcBef>
              <a:buNone/>
            </a:pPr>
            <a:r>
              <a:rPr lang="en-GB"/>
              <a:t>-&gt;Diminishes the use of a USB cable just for the express purpose of data transfer,which is cumbersome as it requires installation of drivers etc depending on device to device.</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                                           Design</a:t>
            </a:r>
          </a:p>
        </p:txBody>
      </p:sp>
      <p:sp>
        <p:nvSpPr>
          <p:cNvPr id="102" name="Shape 10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GB"/>
              <a:t>-&gt;App itself has minimal UI,everything is based on webpage.</a:t>
            </a:r>
          </a:p>
          <a:p>
            <a:pPr lvl="0" rtl="0">
              <a:spcBef>
                <a:spcPts val="0"/>
              </a:spcBef>
              <a:buNone/>
            </a:pPr>
            <a:r>
              <a:rPr lang="en-GB"/>
              <a:t>-&gt;Confirmation dialog,basic IP display text box and a connection acknowledgement screen is all that is needed.</a:t>
            </a:r>
          </a:p>
          <a:p>
            <a:pPr lvl="0" rtl="0">
              <a:spcBef>
                <a:spcPts val="0"/>
              </a:spcBef>
              <a:buNone/>
            </a:pPr>
            <a:r>
              <a:rPr lang="en-GB"/>
              <a:t>-&gt;Web Page requires HTML formatting with optional CSS  implementation for a polished UI.</a:t>
            </a:r>
          </a:p>
          <a:p>
            <a:pPr lvl="0">
              <a:spcBef>
                <a:spcPts val="0"/>
              </a:spcBef>
              <a:buNone/>
            </a:pPr>
            <a:r>
              <a:rPr lang="en-GB"/>
              <a:t>-&gt;Implement Google’s Material Design to develop app interface. </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794" y="88709"/>
            <a:ext cx="2743520" cy="4877369"/>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On-screen Show (16:9)</PresentationFormat>
  <Paragraphs>46</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Proxima Nova</vt:lpstr>
      <vt:lpstr>Arial</vt:lpstr>
      <vt:lpstr>spearmint</vt:lpstr>
      <vt:lpstr>Airshare</vt:lpstr>
      <vt:lpstr>                                             Idea</vt:lpstr>
      <vt:lpstr>                               The ‘WHY’ behind it </vt:lpstr>
      <vt:lpstr>                                    Implementation</vt:lpstr>
      <vt:lpstr>                         Implementation(advanced)</vt:lpstr>
      <vt:lpstr>                         Implementation(advanced)</vt:lpstr>
      <vt:lpstr>                                         Userbase</vt:lpstr>
      <vt:lpstr>                                           Design</vt:lpstr>
      <vt:lpstr>PowerPoint Presentation</vt:lpstr>
      <vt:lpstr>PowerPoint Presentation</vt:lpstr>
      <vt:lpstr>PowerPoint Presentation</vt:lpstr>
      <vt:lpstr>                                           Scope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Airshare</dc:title>
  <cp:lastModifiedBy>Shiv Tomar</cp:lastModifiedBy>
  <cp:revision>1</cp:revision>
  <dcterms:modified xsi:type="dcterms:W3CDTF">2016-04-25T05:42:02Z</dcterms:modified>
</cp:coreProperties>
</file>