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0916-AEC8-564F-870C-372D819CC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059F-703E-6141-AC36-1761D9D0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5C0F-8B50-8C47-8EE6-B2BE0752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9763-5F05-664A-90C6-3587BAF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115F-EA00-6E4B-9D93-319940F9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8942-D917-F04D-9073-3824A9D1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2D59D-D275-C446-B855-565A6A0C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D7AC-4322-6A45-932B-4190972C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8268-AF25-EC4B-8296-9679D71A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24699-4B9E-3B4D-B0BA-DCBAB99D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D7389-50BA-9746-8772-AB8A55F40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70C2B-577E-9E48-A8C6-50CDAFFC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E9DB-DC52-4944-8952-4A7FCA03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E19A-E6F2-BA4A-9BD2-BB3188E4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9FDB-F50D-8249-944A-2134D785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63B3-0FCA-9C45-B4F8-E83E86A5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73B6-5CF7-D94A-B509-9101A84C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4951-F365-2049-8C30-3C571F3B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586D-5994-6940-86EB-84F7BAF2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21A8-5235-434B-B53C-F06D36B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729F-9E1E-DB46-A102-ED5B566F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0FE9-0C8C-C54D-9AC3-5EA7296C9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FD81-9076-1C4D-A664-25BC3284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CDCC-AC45-FA45-B3BA-EAFA4987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53A-30E1-A449-9FB6-F12F3D5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995C-ADFE-7242-BF05-3A34BD23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9AA0-B150-D645-BE67-489BAB73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ACCA8-A254-A748-A841-FDB0C3B2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F5C9-165C-F641-AB6B-63AD72F2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561DE-E0DD-6544-8CE5-CA8229E0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7208-1091-FA45-985A-F8F7C13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4999-DB0A-F24E-977E-7C69B991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7716-2DE5-CD4C-9C35-19C89098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687F8-8F20-2545-8D46-EF94C6C8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EDEF1-FB94-C24F-90AB-8A7C55E27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B7608-1582-1D4B-9E9A-43A4C7C29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C6AC-D33A-854F-8839-07510A2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417FA-070B-E541-B709-004D0E6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1F44B-2956-E946-B31D-BEA29123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B870-0E3F-D744-8B65-A80249E5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80D87-4BB3-A049-816B-6562067C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2E75D-A7DD-4B41-90E8-552D223B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E70B0-D252-E14F-B584-A0BB743B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D858F-CA58-444A-BD03-BFF34546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42AD9-16AC-6F47-80DF-5A1E855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1B14-12AC-624B-A7C6-55ED63B7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00E6-A695-484D-91BF-84F41441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0804-0A3A-D049-83BC-7C55686C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88F67-528D-514A-B6DD-7F204B041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51F8F-0425-4642-B1B5-D046BF01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95513-A857-F443-B7FC-17AD62FE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375-0162-D248-B437-04444993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7845-ECE3-B942-A8A8-81398D9E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EE3E7-2818-7B47-BBFE-32D53A902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387E-FAF5-C642-A774-7EB131C7D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A4EF-6B31-D743-873F-621CB275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ACE4-CDF6-D647-A013-003D111C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5E54A-C1D5-B44A-9E35-9B51FF8E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652F-A830-3C48-B372-58090C0D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723B-C265-D04C-87FD-A2CAA87E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427C-66EF-2849-B9B5-9C13B84F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F4AD-2BC4-C44C-B719-FFC518D7B49F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2404-5E1F-F740-9990-D548D67E7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E432-B332-874A-B2CA-5A7B3B0F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1B70-5AA0-6B41-A393-0DDEEC64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nfer_blank_pic">
            <a:extLst>
              <a:ext uri="{FF2B5EF4-FFF2-40B4-BE49-F238E27FC236}">
                <a16:creationId xmlns:a16="http://schemas.microsoft.com/office/drawing/2014/main" id="{DD129FC1-7168-F34C-AAEF-550E3672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68" y="3980570"/>
            <a:ext cx="1936750" cy="287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ing4Finance – Affordably learn digital tools to work in financial  services.">
            <a:extLst>
              <a:ext uri="{FF2B5EF4-FFF2-40B4-BE49-F238E27FC236}">
                <a16:creationId xmlns:a16="http://schemas.microsoft.com/office/drawing/2014/main" id="{04392910-EA32-AA49-AAE8-03CFA9B9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76" y="2549898"/>
            <a:ext cx="4537707" cy="21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2492DC0-B2E7-C441-982B-2E840D0A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5" y="590101"/>
            <a:ext cx="1944543" cy="22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553090-EE6C-0C46-9F5E-02D603D97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86" y="2282767"/>
            <a:ext cx="1936750" cy="2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382346D-1FAD-3A4C-A972-F00152749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57" y="590101"/>
            <a:ext cx="1944543" cy="2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8AB4D8A-79C0-9F4B-AD28-F8C8FAAB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96" y="2285336"/>
            <a:ext cx="1936749" cy="22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5BF596-A39A-B44E-808A-455115F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9" y="3960022"/>
            <a:ext cx="1944544" cy="2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5FF94B4-A0D3-6D42-836A-7CE36597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23" y="2273734"/>
            <a:ext cx="1944543" cy="2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F1A82FD-DDD1-0E4D-9C50-B68232E8C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23" y="589433"/>
            <a:ext cx="2244904" cy="22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8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2021-11-03T16:47:52Z</dcterms:created>
  <dcterms:modified xsi:type="dcterms:W3CDTF">2021-11-03T16:57:43Z</dcterms:modified>
</cp:coreProperties>
</file>