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D698-2825-44CC-B166-D142233BA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D2485-DA89-4502-B0AF-9CD63269F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7349-01BF-43CE-BEA9-B320F809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9BB3-4336-464D-8778-124BE7F4BA06}" type="datetimeFigureOut">
              <a:rPr lang="en-PK" smtClean="0"/>
              <a:t>02/06/2020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9D4A-AD55-4DEA-9BE4-3398A741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47706-FBEE-4D4F-943A-0E4DB5E4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D307-ABCB-44AE-9839-94CF71EE73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2248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B07F-1FA1-452B-B68A-718FD59D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4D979-6A2B-451A-AB67-4B08BFB31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792A-1F36-480C-8762-4C624CD5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9BB3-4336-464D-8778-124BE7F4BA06}" type="datetimeFigureOut">
              <a:rPr lang="en-PK" smtClean="0"/>
              <a:t>02/06/2020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F3E8-BA69-451E-9349-317F7B93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63121-43C6-4399-9D5F-5ECDB119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D307-ABCB-44AE-9839-94CF71EE73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964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94809-20F1-4A0F-8C74-2A1DBE162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44CE1-6BE5-4FAB-AEE4-C97D14370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ECD2-ACCC-4E6B-B355-6A010E31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9BB3-4336-464D-8778-124BE7F4BA06}" type="datetimeFigureOut">
              <a:rPr lang="en-PK" smtClean="0"/>
              <a:t>02/06/2020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6F7AF-0081-43AD-B4FB-9E5A9810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8FDA-3FF3-4E7A-8ACC-77DE563E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D307-ABCB-44AE-9839-94CF71EE73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291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D50D-A379-48A4-8305-44E1C197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C4ED-988E-4DD3-A615-52E6D57F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66718-A685-4B08-ABBA-E7DBC900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9BB3-4336-464D-8778-124BE7F4BA06}" type="datetimeFigureOut">
              <a:rPr lang="en-PK" smtClean="0"/>
              <a:t>02/06/2020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426E2-2CAC-406A-83D7-FF860503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2A866-6710-40F7-A206-8981F770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D307-ABCB-44AE-9839-94CF71EE73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583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DCA3-1AC7-430D-92FC-4D4D765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6FAAE-6176-4148-BE32-0CE3426AF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FF87-9F3A-4BDF-BCC8-BD7B3A2A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9BB3-4336-464D-8778-124BE7F4BA06}" type="datetimeFigureOut">
              <a:rPr lang="en-PK" smtClean="0"/>
              <a:t>02/06/2020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07FFA-B5D3-4D69-B9CF-7AA5E34F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7E3A-7D2F-43FC-A03E-A7028E5F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D307-ABCB-44AE-9839-94CF71EE73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819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5B89-DA57-464A-A79A-08E6187F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6286-A588-4B09-A384-5DFC7B65F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329A7-516B-41F1-A385-21A66BE65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57F0E-1AEF-4288-9D74-A6BF2781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9BB3-4336-464D-8778-124BE7F4BA06}" type="datetimeFigureOut">
              <a:rPr lang="en-PK" smtClean="0"/>
              <a:t>02/06/2020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8B5E-3FAC-4E8E-8D76-8AAFD873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B022F-96C5-48DD-941E-6C46421E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D307-ABCB-44AE-9839-94CF71EE73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523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6BAF-4D65-4050-B3D0-23906F46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F6BE8-B6FC-4081-B7F2-5C0E1C74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806A5-4D4F-4A3D-99D9-B40FAF136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AAA21-5D6E-4FEE-B3C0-DFD67FAB8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76D6C-BDD2-4686-80A3-905C45781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BD215-B292-454D-8937-D32000FA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9BB3-4336-464D-8778-124BE7F4BA06}" type="datetimeFigureOut">
              <a:rPr lang="en-PK" smtClean="0"/>
              <a:t>02/06/2020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14502-9F58-43C0-B73F-E9CB5525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C7DEA-E008-4EB0-B77F-1C06FDBB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D307-ABCB-44AE-9839-94CF71EE73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448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A3F4-E5E8-42AC-9820-DE49943F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6E8D0-888D-4DE3-A4C8-3003C0E1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9BB3-4336-464D-8778-124BE7F4BA06}" type="datetimeFigureOut">
              <a:rPr lang="en-PK" smtClean="0"/>
              <a:t>02/06/2020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E4983-D5FD-436C-8661-1A3789F7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1484D-F77D-4AE3-B5D2-2168DDE6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D307-ABCB-44AE-9839-94CF71EE73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829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1DB85-DD87-4F75-83EC-0FBE0986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9BB3-4336-464D-8778-124BE7F4BA06}" type="datetimeFigureOut">
              <a:rPr lang="en-PK" smtClean="0"/>
              <a:t>02/06/2020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7509E-98C2-4B64-BBCE-36B51A65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38F33-3BCA-4EED-A0E4-020872A4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D307-ABCB-44AE-9839-94CF71EE73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408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9C39-CCA3-476C-9431-7170EC6C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3A1B-EE86-43FF-86B0-090EDC35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CF108-6461-4209-9E83-140BA6B2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AD8A2-8782-4804-8D80-8D658CB8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9BB3-4336-464D-8778-124BE7F4BA06}" type="datetimeFigureOut">
              <a:rPr lang="en-PK" smtClean="0"/>
              <a:t>02/06/2020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753CD-F8AE-4ABE-971D-802209B0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52F5C-D970-4794-9F2B-C0E7C66D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D307-ABCB-44AE-9839-94CF71EE73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772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512C-4D0A-4AEF-8E05-A55326F6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947BD-5B73-4817-A241-711D7885A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A731C-CCB0-4A62-BF14-4797E78F4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677BC-4ACA-4A53-84C8-489BC78B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9BB3-4336-464D-8778-124BE7F4BA06}" type="datetimeFigureOut">
              <a:rPr lang="en-PK" smtClean="0"/>
              <a:t>02/06/2020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69AEB-B138-4204-8777-734D4D1C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D4968-CA0E-4794-97CA-C6307306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D307-ABCB-44AE-9839-94CF71EE73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894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4F1DC-D94E-4F16-93DD-037EC5D3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8FE24-ACDA-4D61-A3F3-15709306F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14F70-747B-4085-A151-B4674629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69BB3-4336-464D-8778-124BE7F4BA06}" type="datetimeFigureOut">
              <a:rPr lang="en-PK" smtClean="0"/>
              <a:t>02/06/2020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91D50-F4EF-4055-B5D3-585D79CBC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5995-B4D9-4578-A6A6-58AF7A116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D307-ABCB-44AE-9839-94CF71EE73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416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London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4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Problem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>
            <a:normAutofit fontScale="92500" lnSpcReduction="10000"/>
          </a:bodyPr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IBM CAPSTONE PROJECT – The Battle of Neighborhoods:  London</vt:lpstr>
      <vt:lpstr>Business Problem</vt:lpstr>
      <vt:lpstr>Business Problem</vt:lpstr>
      <vt:lpstr>Solution</vt:lpstr>
      <vt:lpstr>Data and Methodology</vt:lpstr>
      <vt:lpstr>K-Means clustering</vt:lpstr>
      <vt:lpstr>Outcome: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London</dc:title>
  <dc:creator>Mansoor Sheikh</dc:creator>
  <cp:lastModifiedBy>Mansoor Sheikh</cp:lastModifiedBy>
  <cp:revision>1</cp:revision>
  <dcterms:created xsi:type="dcterms:W3CDTF">2020-06-02T02:29:44Z</dcterms:created>
  <dcterms:modified xsi:type="dcterms:W3CDTF">2020-06-02T02:32:24Z</dcterms:modified>
</cp:coreProperties>
</file>