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0" r:id="rId3"/>
    <p:sldId id="261" r:id="rId4"/>
    <p:sldId id="257" r:id="rId5"/>
    <p:sldId id="258" r:id="rId6"/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F922F-1CE5-421C-AAF7-6823749AE6FF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9EBC-F3ED-4D85-B46D-F3191BE6D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D3B8-9193-44B8-BEA4-BB585F309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44F27-8DE2-46C6-A2A5-60BE5CEC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6492-EA10-4B0D-87D0-10DB6644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ECD-70B2-4C53-99F8-D8D0ABCB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51C1-8649-4355-ABAF-099C48C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DD0D-58A0-4F11-890F-6EEF6C6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DAE66-02B1-4C3D-9B2B-6A250F48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CC49-A1BF-4330-B1C8-5C9A4CB3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1943-0B7B-43A8-9F4E-B4539F22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EFD6-69DB-48DD-9240-AB7AE979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8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D386D-883B-42F0-AA3E-1CD15F87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8E3E0-5F93-4AD4-8041-FF910215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875E-3279-448E-90AF-8478D241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E046-5156-4200-B082-A528EFB3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9C69-9BE0-41D7-8A84-772B2254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7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2F31-3BDF-41F5-A99A-308B1FB5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DFF-E549-4639-BA8A-F0029A50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E2D6-23B4-444E-B501-8628A5C4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0C85-4D50-4820-AB5A-F62F0F37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71F7-9AD5-47BA-B450-3CA4844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1CA-D86A-439D-85C8-1A44A38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A737-564E-49A2-A9DE-BC5B2DBD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3292-A8F6-490F-B06F-9636D1E3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17D9-4639-4104-85D0-CD173F2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930E-800D-4C4D-B25D-6F9EE13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A13E-C223-4B34-A62E-C0172911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B941-4F3C-48F1-A2EC-F3B311621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A4B9-8128-45C0-B86A-0D78235D6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7788-4721-43F6-A67B-B2125114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C6CB7-83AD-4B79-9139-1AC060C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A210-6C60-43AA-AF10-8A883F39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3AA-D08E-45CC-BB52-EC8E2911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0710-C5E1-4901-8316-F99BA5C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764E-3366-4DBD-B84A-541775F2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74CA1-2C1F-4325-8CD9-6E397034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B5593-CE00-4A2E-9F18-12B0689D7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E17CA-850F-4505-8170-ED7271A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5EC3E-BF4A-422B-82BB-568EF977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20036-7669-4F09-8D31-8072E1E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013F-03C4-4603-9782-23D1AB47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6B709-CE67-4026-9BFF-9E5A41DF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FD07-D5F5-49AD-B489-70EFE811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3990-8DBA-4829-9E6E-AB3FD7D1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9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193C4-51C1-4088-8470-1D564AB5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A59A0-D8EA-4655-B191-EC9E61B0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B5A00-07A5-4619-827C-24422C5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8193-1260-4AF8-A3F3-AA7A66E6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D43A-3E44-4369-9BE7-4BF7F3A0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1E3EB-DF5B-4CD4-87CB-EDDCB459E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C18-0B97-44AD-9ABB-D4F47079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1CB3-55D4-4D1E-9C1A-38D15005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F29A-E1CF-48B0-8D04-DAC49C01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8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F6D9-F6B0-4BAA-8E00-5CD44DD9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58151-F0CD-4471-ABE5-C8EFEE20C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3B872-526D-4068-AD63-78603665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044-FC6F-47C6-985D-CD64552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6F1A-A0A3-4922-96C8-1FA03AB5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2D19-C756-4B7B-B6D0-E017DF8C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B3171-BF99-49F1-BA04-9E652F99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F5EFB-C41A-40AE-984A-C729480C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BC2D-E89A-4CE3-B732-0C838155D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3557-FA13-48A1-9210-2995B6F53D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913F-F09A-4C88-B229-B7184A2BF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70C2-39DB-4CC7-82BF-C44B4E13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E000-2041-40C8-AEBE-05D42003F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tionlawva.com/guest-post-fridays-have-been-great-thanks-all-that-contribut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3482-4A83-4594-B834-D667B3E5B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421" y="188698"/>
            <a:ext cx="9811265" cy="1433782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 with VHDL using Xilinx Vivado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®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Suite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UE19EC208AF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33594-91FC-4EDD-8F97-F76AC95C2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2761" y="1915298"/>
            <a:ext cx="6462584" cy="4942702"/>
          </a:xfrm>
        </p:spPr>
        <p:txBody>
          <a:bodyPr>
            <a:normAutofit fontScale="92500" lnSpcReduction="10000"/>
          </a:bodyPr>
          <a:lstStyle/>
          <a:p>
            <a:endParaRPr lang="en-IN" sz="2800" dirty="0"/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</a:t>
            </a:r>
            <a:endParaRPr lang="en-US" sz="2000" dirty="0"/>
          </a:p>
          <a:p>
            <a:endParaRPr lang="en-IN" sz="2800" dirty="0"/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Finite state Machine-Vending Machine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5:</a:t>
            </a:r>
          </a:p>
          <a:p>
            <a:pPr marL="514350" indent="-514350">
              <a:buAutoNum type="arabicParenR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Gayathri Srinivasan:PES2UG19EC037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Ishita Aggarwal:PES2UG19EC047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Madhav Natarajan: PES2UG19EC064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Mansoora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S:PES2UG19EC070</a:t>
            </a:r>
          </a:p>
          <a:p>
            <a:pPr marL="514350" indent="-514350">
              <a:buAutoNum type="arabicParenR"/>
            </a:pPr>
            <a:endParaRPr lang="en-IN" sz="3200" dirty="0"/>
          </a:p>
        </p:txBody>
      </p:sp>
      <p:pic>
        <p:nvPicPr>
          <p:cNvPr id="5" name="Picture 4" descr="Book |*9663348205|! Admission In PES UNIVERSITY 2019 tickets ...">
            <a:extLst>
              <a:ext uri="{FF2B5EF4-FFF2-40B4-BE49-F238E27FC236}">
                <a16:creationId xmlns:a16="http://schemas.microsoft.com/office/drawing/2014/main" id="{A058A706-1226-4D8B-8402-975DABA5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33"/>
            <a:ext cx="2573641" cy="14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Vending Machine Snacks And Drinks &amp; Combo Vending Machine - Buy Combo Vending  Machines,Snacks Vending Machines,Drinks Vending Machines Product on  Alibaba.com">
            <a:extLst>
              <a:ext uri="{FF2B5EF4-FFF2-40B4-BE49-F238E27FC236}">
                <a16:creationId xmlns:a16="http://schemas.microsoft.com/office/drawing/2014/main" id="{E44E9191-4002-48EE-9700-8F3379C08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5575" y="3276599"/>
            <a:ext cx="3552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ACA15-F92B-4D66-A7E4-17F95174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94920"/>
            <a:ext cx="3927343" cy="38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C8AA5-581F-4D1E-B584-476DF74F3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1262" r="6943" b="50000"/>
          <a:stretch/>
        </p:blipFill>
        <p:spPr>
          <a:xfrm>
            <a:off x="887766" y="3673016"/>
            <a:ext cx="10573845" cy="2940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15DA8-4A34-4B0A-8D66-B395FF4CDFF5}"/>
              </a:ext>
            </a:extLst>
          </p:cNvPr>
          <p:cNvSpPr txBox="1"/>
          <p:nvPr/>
        </p:nvSpPr>
        <p:spPr>
          <a:xfrm>
            <a:off x="887766" y="244256"/>
            <a:ext cx="944584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the value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 (equivalent to 1$),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=in_1, because minimum 2$ are required for a soda can to 		be dispatched.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one more coin of value 2$ is inserted,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in_1,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in_3, since the machine is in a state where totally 3$ are inserted.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current state become in_3 and a change of 1$ is returned in this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current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next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vending machine is now ready to except coins for next transaction.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008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F7D32-9BC6-4024-ABBC-45E0C8DD3157}"/>
              </a:ext>
            </a:extLst>
          </p:cNvPr>
          <p:cNvSpPr txBox="1"/>
          <p:nvPr/>
        </p:nvSpPr>
        <p:spPr>
          <a:xfrm>
            <a:off x="729405" y="210388"/>
            <a:ext cx="109617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the value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 (equivalent to 1$),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=in_1, because minimum 2$ are required for a soda can to 				  be dispatched.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one more coin of value 5$ is inserted,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in_1,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in_6, since the machine is in a state where totally 6$ are inserted.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current state become in_6 and a change of 1$ is returned in this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current state become in_5 and a change of 2$ is returned in this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current state becomes change_1 and a change of 1$ is returned. (therefore, totally 4$ returned)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current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next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vending machine is now ready to except coins for next transaction.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04F27-E058-4A91-96EC-46AA3E3C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6" t="11662" r="4758" b="51191"/>
          <a:stretch/>
        </p:blipFill>
        <p:spPr>
          <a:xfrm>
            <a:off x="685799" y="3429000"/>
            <a:ext cx="11048916" cy="31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79B67-A2AD-4083-95F6-FE3437EAD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1" t="12039" r="22379" b="51715"/>
          <a:stretch/>
        </p:blipFill>
        <p:spPr>
          <a:xfrm>
            <a:off x="887766" y="2749300"/>
            <a:ext cx="10233480" cy="3320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7DDF4-F0CE-4723-8489-AF3D675445A3}"/>
              </a:ext>
            </a:extLst>
          </p:cNvPr>
          <p:cNvSpPr txBox="1"/>
          <p:nvPr/>
        </p:nvSpPr>
        <p:spPr>
          <a:xfrm>
            <a:off x="887766" y="417251"/>
            <a:ext cx="94458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the value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(equivalent to 2$),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2$ are required for a soda can to 						          be dispatched.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current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next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vending machine is now ready to except coins for next transaction.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809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9BCE0-5670-4FD0-8CA0-869E2BCAD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9" t="11909" r="5923" b="51715"/>
          <a:stretch/>
        </p:blipFill>
        <p:spPr>
          <a:xfrm>
            <a:off x="521587" y="3038384"/>
            <a:ext cx="11148825" cy="325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FAB93-D011-43D0-823D-04DB37787F4A}"/>
              </a:ext>
            </a:extLst>
          </p:cNvPr>
          <p:cNvSpPr txBox="1"/>
          <p:nvPr/>
        </p:nvSpPr>
        <p:spPr>
          <a:xfrm>
            <a:off x="914399" y="392201"/>
            <a:ext cx="10306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the value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 (equivalent to 5$),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=in_5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in_5, and a change of 2$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current state becomes change_1 and a change of 1$ is returned. (therefore, totally 3$ returned)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current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next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vending machine is now ready to except coins for next transaction.</a:t>
            </a:r>
          </a:p>
        </p:txBody>
      </p:sp>
    </p:spTree>
    <p:extLst>
      <p:ext uri="{BB962C8B-B14F-4D97-AF65-F5344CB8AC3E}">
        <p14:creationId xmlns:p14="http://schemas.microsoft.com/office/powerpoint/2010/main" val="333727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14D6B5-786D-49DE-BA85-FE217E34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1728" y="1348296"/>
            <a:ext cx="5548544" cy="4161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BAC78-EEAB-4E2B-9D28-F1466DF07E57}"/>
              </a:ext>
            </a:extLst>
          </p:cNvPr>
          <p:cNvSpPr txBox="1"/>
          <p:nvPr/>
        </p:nvSpPr>
        <p:spPr>
          <a:xfrm>
            <a:off x="1524000" y="6853561"/>
            <a:ext cx="4311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://constructionlawva.com/guest-post-fridays-have-been-great-thanks-all-that-contribut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0378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2EEF-3E7E-4A92-908F-3862D9A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/>
              <a:t>                                        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/>
            </a:br>
            <a:r>
              <a:rPr lang="en-US" sz="27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 a finite state machine(FSM) that describes the functionality of a vending machine: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D1B4-FB84-41D5-8B59-83C95C1F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6" y="2183971"/>
            <a:ext cx="10900719" cy="41674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vending machine that sells soda cans that costs  2$ each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there are </a:t>
            </a: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types of coins: 1$, 2$ and 5$.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bjective is to design a state machine that determines when to dispense a can, how to return the change.</a:t>
            </a:r>
            <a:endParaRPr lang="en-US" sz="24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design it is assumed that there will always be can in the vending machine. Only one action could be made in every “clock cycle” or state.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irst the change is given back and then the can is dispensed.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23D3-7024-4CF8-A986-D1662E5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469-DF06-448A-A19E-CC23DA53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i="0" dirty="0">
              <a:solidFill>
                <a:srgbClr val="111111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entering no money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2)putting 1$ followed by another 1$ =&gt; getting the can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3)putting 1$ followed by 2$ =&gt; receiving  change =&gt; getting a can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4)putting 1$ followed by 5$ =&gt; receiving  change =&gt; getting a can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5)putting 2$ and getting the can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6)putting 5$ =&gt; receiving change =&gt; getting a can.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BEDD-63ED-470C-858B-D5F3EFF1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105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/FSM Diagram</a:t>
            </a:r>
          </a:p>
        </p:txBody>
      </p:sp>
      <p:pic>
        <p:nvPicPr>
          <p:cNvPr id="1026" name="Picture 2" descr="the &quot;idle&quot; state is the first state the machine gets into after its been &quot;turned on&quot;, also this is the state we &quot;Reset&quot; the machine into. Note that the FSM is a Moore machine, since the output relates to the current state.">
            <a:extLst>
              <a:ext uri="{FF2B5EF4-FFF2-40B4-BE49-F238E27FC236}">
                <a16:creationId xmlns:a16="http://schemas.microsoft.com/office/drawing/2014/main" id="{61EC3129-4EE5-4FA7-8F67-6BBB392F0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03" y="1163796"/>
            <a:ext cx="6890686" cy="580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DEC4E-0F63-474A-9ECF-EE5F99C6A957}"/>
              </a:ext>
            </a:extLst>
          </p:cNvPr>
          <p:cNvSpPr txBox="1"/>
          <p:nvPr/>
        </p:nvSpPr>
        <p:spPr>
          <a:xfrm>
            <a:off x="121508" y="3477825"/>
            <a:ext cx="3392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“idle” state is the first state the machine gets into after its been “turned on”,  also this is the state we “Reset” the machine into.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FSM is a Moore machine, since the output relates to the current state.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486E3-5641-4BFB-8F0D-F8D95AECFCCA}"/>
              </a:ext>
            </a:extLst>
          </p:cNvPr>
          <p:cNvSpPr/>
          <p:nvPr/>
        </p:nvSpPr>
        <p:spPr>
          <a:xfrm>
            <a:off x="556054" y="1576088"/>
            <a:ext cx="1606378" cy="180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0$ = “00”,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1$ = “01”,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= “10”,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5$ = “11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A3AC0-8686-4FED-B701-30316183A440}"/>
              </a:ext>
            </a:extLst>
          </p:cNvPr>
          <p:cNvSpPr/>
          <p:nvPr/>
        </p:nvSpPr>
        <p:spPr>
          <a:xfrm rot="10800000" flipV="1">
            <a:off x="6096000" y="2619633"/>
            <a:ext cx="366584" cy="864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‘1’</a:t>
            </a:r>
          </a:p>
        </p:txBody>
      </p:sp>
    </p:spTree>
    <p:extLst>
      <p:ext uri="{BB962C8B-B14F-4D97-AF65-F5344CB8AC3E}">
        <p14:creationId xmlns:p14="http://schemas.microsoft.com/office/powerpoint/2010/main" val="6507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7BC-FC08-4121-91AF-E824AC02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of the vending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4742-0830-49C7-8C93-E6D797A6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put_money: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is the first state after ‘idle’, here the customer puts in the coins.</a:t>
            </a:r>
          </a:p>
          <a:p>
            <a:pPr marL="0" indent="0" algn="l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in_5: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the customer puts 5$, the machine moves to this state. The machine gives back a 2$ change without dispensing the can yet.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change_1: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After giving a 2$ change for the customer who paid 5$, 1$  is given back as another change. It is to be noted that the can is  not  dispensed yet.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in_1, in_3, in_6: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machine goes to these states depending on the sum of money that has been  inserted by the customer.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soda_out: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soda can is dispensed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7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557C1-8BBE-4F16-B998-AE83FAFFB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753" r="41797" b="49393"/>
          <a:stretch/>
        </p:blipFill>
        <p:spPr>
          <a:xfrm>
            <a:off x="1781452" y="2283531"/>
            <a:ext cx="8629095" cy="431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DBCD-4938-4B73-A7DF-C737B5E4E187}"/>
              </a:ext>
            </a:extLst>
          </p:cNvPr>
          <p:cNvSpPr txBox="1"/>
          <p:nvPr/>
        </p:nvSpPr>
        <p:spPr>
          <a:xfrm>
            <a:off x="941033" y="488271"/>
            <a:ext cx="10830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when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forced with a clock pulse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vending machine remains in “idle” state,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idle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because the vending machine requires 						money to be inserted for a soda can to be dispatched.</a:t>
            </a:r>
          </a:p>
        </p:txBody>
      </p:sp>
    </p:spTree>
    <p:extLst>
      <p:ext uri="{BB962C8B-B14F-4D97-AF65-F5344CB8AC3E}">
        <p14:creationId xmlns:p14="http://schemas.microsoft.com/office/powerpoint/2010/main" val="32886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90FD-AE71-43B4-9E1C-30E306AF8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11262" r="43568" b="51586"/>
          <a:stretch/>
        </p:blipFill>
        <p:spPr>
          <a:xfrm>
            <a:off x="1562471" y="1926453"/>
            <a:ext cx="9170632" cy="4601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8CD01-BC79-4F0C-A1CC-533153D4195F}"/>
              </a:ext>
            </a:extLst>
          </p:cNvPr>
          <p:cNvSpPr txBox="1"/>
          <p:nvPr/>
        </p:nvSpPr>
        <p:spPr>
          <a:xfrm>
            <a:off x="1562471" y="568170"/>
            <a:ext cx="611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 order to make the machine in the on/ working state,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making the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31583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E877E-3961-45F0-8DDB-E7F750333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2039" r="34684" b="50000"/>
          <a:stretch/>
        </p:blipFill>
        <p:spPr>
          <a:xfrm>
            <a:off x="1411550" y="2228293"/>
            <a:ext cx="9404889" cy="3968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C4C71F-7AB6-416C-A2AE-645FF42BF9B7}"/>
              </a:ext>
            </a:extLst>
          </p:cNvPr>
          <p:cNvSpPr txBox="1"/>
          <p:nvPr/>
        </p:nvSpPr>
        <p:spPr>
          <a:xfrm>
            <a:off x="1411550" y="745724"/>
            <a:ext cx="7173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value of coin inserted is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00,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current state of the machine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	requires money to be inserted for machine to vend a soda can.</a:t>
            </a:r>
          </a:p>
        </p:txBody>
      </p:sp>
    </p:spTree>
    <p:extLst>
      <p:ext uri="{BB962C8B-B14F-4D97-AF65-F5344CB8AC3E}">
        <p14:creationId xmlns:p14="http://schemas.microsoft.com/office/powerpoint/2010/main" val="148598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9A1B3-C57F-4A20-8DBA-0BE3A2BA92EA}"/>
              </a:ext>
            </a:extLst>
          </p:cNvPr>
          <p:cNvSpPr txBox="1"/>
          <p:nvPr/>
        </p:nvSpPr>
        <p:spPr>
          <a:xfrm>
            <a:off x="887766" y="488272"/>
            <a:ext cx="94458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the value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 (equivalent to 1$),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=in_1, because minimum 2$ are required for a soda can to 		 be dispatched.</a:t>
            </a: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one more coin of value 1$ is inserted,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CoinIn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 again,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current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in_1, since coin of 1$ is inserted.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(the next state)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in the next state a soda can will be dispatched    	because the total amount of coins inserted is 2$ now.</a:t>
            </a: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current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soda_out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next state becomes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put_money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vending machine is now ready to except coins for next transaction.</a:t>
            </a:r>
          </a:p>
          <a:p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F9ADB-29DF-4793-9C4D-D40D032C8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1014" r="1308" b="52353"/>
          <a:stretch/>
        </p:blipFill>
        <p:spPr>
          <a:xfrm>
            <a:off x="887766" y="3675355"/>
            <a:ext cx="10925598" cy="2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1377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Times New Roman</vt:lpstr>
      <vt:lpstr>Office Theme</vt:lpstr>
      <vt:lpstr>Circuit design with VHDL using Xilinx Vivado ® Design Suite                      UE19EC208AF</vt:lpstr>
      <vt:lpstr>                                              Introduction :  Implementation a finite state machine(FSM) that describes the functionality of a vending machine:</vt:lpstr>
      <vt:lpstr>Possibilities:</vt:lpstr>
      <vt:lpstr>Flow Chart /FSM Diagram</vt:lpstr>
      <vt:lpstr>States of the vending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srinivasan</dc:creator>
  <cp:lastModifiedBy>gokul srinivasan</cp:lastModifiedBy>
  <cp:revision>15</cp:revision>
  <dcterms:created xsi:type="dcterms:W3CDTF">2020-12-05T14:40:33Z</dcterms:created>
  <dcterms:modified xsi:type="dcterms:W3CDTF">2020-12-06T11:35:33Z</dcterms:modified>
</cp:coreProperties>
</file>