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5" r:id="rId10"/>
    <p:sldId id="276" r:id="rId11"/>
    <p:sldId id="269" r:id="rId12"/>
    <p:sldId id="263" r:id="rId13"/>
    <p:sldId id="270" r:id="rId14"/>
    <p:sldId id="272" r:id="rId15"/>
    <p:sldId id="274" r:id="rId16"/>
    <p:sldId id="265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017D0FA3-8F7F-D26C-DDBD-420D799BDFD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51425E4-CE46-4C4B-0986-494EE3052C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4CE6D0BB-690C-40E5-8C6D-5F16397BD3EC}" type="datetime1">
              <a:rPr lang="en-IN"/>
              <a:pPr lvl="0"/>
              <a:t>16-09-2025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C73FB065-0907-3CA1-FD01-22675C763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FEA554AD-C745-4014-611F-A6CFEC3B910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F129294-E70D-285B-3911-4FEC46676F0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E9091F7-ECFB-F1B1-42C4-19E0FFEB4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970B30F-EAB0-4C32-A085-419D7658AC0D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1F2B-CCC3-44E8-B51D-34C524CB8AF4}" type="datetimeFigureOut"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88473-348F-4710-8288-3E9801492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C30C4-98A7-A1A7-87CB-49F8F4C24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1BD479-3C15-7766-13D2-27D2F3FB0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0935-2DF9-D9D6-6F12-025865D897CC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C022C7-8908-4BC6-9EA8-A7D4DE7431B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5A52ACC-2A88-CC17-B7F1-A64177CC9CC2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FD03F19E-3D46-9885-7644-DAF97AC421C2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DD7D0BD6-44CB-110B-1300-9CE068815FD7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9CC6C2BD-2361-8AE5-168F-5BCA951A5939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73820CC3-59FC-1E32-E434-679B61737EC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318443C9-8685-E420-57FD-1F2DE765DA40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44C474A1-2B2A-EB9F-4F23-3644B8499CC0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F9938787-A657-1F42-C6A9-0D2CA933491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2D22DBDA-18D1-B301-8B39-37F35CAFE72C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AA50B262-C35B-3B61-7751-6556A4E34DEA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4601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9B4FC457-0C69-21C4-EC41-82BD2D8B5176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B61543A1-D056-7D08-A736-A186E38312B0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D5519784-7781-B33F-6E65-D57EBC6EB68A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0EB0E88-814B-4C49-D775-FCF00B20D019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12A3B042-AECE-9F62-FD7C-5A6C8F38FB1F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05A673C9-93AD-61B3-A087-6C99AAC58FCE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E058DEA3-ADB3-2AFD-08F8-F3B00B6B6EB6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843A2999-6B28-C286-92DB-3B0E7CCB9E9F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8D29AAF6-0F90-ED88-0BA0-7C6CE96C3F8F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CA99B65-56AC-A42A-3DAF-8BBC866C0DAC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0052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17BDBFCC-0736-FF42-41E0-26D1B03D2196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D361C9C-FB26-7FB0-C602-C487FACFDD12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6B5BB5A0-F53E-3E1E-7C9C-38D0BB36231C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6D05E7A0-D801-769C-04EE-C80213831F15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4B5E9A81-E48C-02B2-76D6-9B302126BF3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E0C4C10E-F4D2-B904-DCB0-ABCA8C3BDA77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F72129F2-6264-6966-6679-95727A88965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AEC2AFCA-2AF2-D529-237E-A0949AC810E4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1BA6D27B-7EFF-49F4-5C4D-66A1EE4E2D2D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66BDA03F-6BC6-7CE0-8A2B-152957B72AD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00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D05EF16B-3C9D-A4E5-1EC7-5B235F35959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378C58B5-A296-B924-DE28-49303B9E38F9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860E4F38-7D69-43F6-B01A-91BB5E8EAB11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DF82B9EF-418D-9BC4-D6E8-1E9D53F696C0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F9FCACD0-94C4-E481-8774-CDAE03287D50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8C3B9C43-DB2F-9515-379E-C7740E409C98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82932004-F677-520C-B99F-EFE84D54DA8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4D7B6230-CFBE-8FA0-9ECE-080265F7D0A1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7D641F54-F09B-CDDD-5EB7-56E73A5F096A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8F92B5C4-298F-EC7C-3427-BEFBF281723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8523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BC0868B2-2DFE-D069-5D9F-40C97D8DA16B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5F777DEB-C830-F40D-F01F-9AB75C1567D7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CE172B06-FA36-11A7-6887-CF00F42889B2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480D2344-5F99-8996-EAB0-37D18DAE2988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0DBB7B2C-6991-6BD8-CBAB-80AC374EB833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9B655CB7-DDBD-89F0-6C5B-E3BF9A45C21C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55ABE33B-40E3-14BF-86D4-A96E37B0A359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61D6B5F8-9A93-EA61-D888-0651EC59CC27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DD2285A7-3A0A-F3E1-598A-B4E12D47D840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0ECD0439-D924-D72C-09FC-851C70D4DE9D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77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>
            <a:extLst>
              <a:ext uri="{FF2B5EF4-FFF2-40B4-BE49-F238E27FC236}">
                <a16:creationId xmlns:a16="http://schemas.microsoft.com/office/drawing/2014/main" id="{378077D2-5A31-37BB-FC55-90A5EC3CFC5F}"/>
              </a:ext>
            </a:extLst>
          </p:cNvPr>
          <p:cNvSpPr/>
          <p:nvPr/>
        </p:nvSpPr>
        <p:spPr>
          <a:xfrm>
            <a:off x="9377428" y="4828"/>
            <a:ext cx="1218566" cy="6853556"/>
          </a:xfrm>
          <a:custGeom>
            <a:avLst/>
            <a:gdLst>
              <a:gd name="f0" fmla="val w"/>
              <a:gd name="f1" fmla="val h"/>
              <a:gd name="f2" fmla="val 0"/>
              <a:gd name="f3" fmla="val 1218565"/>
              <a:gd name="f4" fmla="val 6853555"/>
              <a:gd name="f5" fmla="val 1218352"/>
              <a:gd name="f6" fmla="val 6853171"/>
              <a:gd name="f7" fmla="*/ f0 1 1218565"/>
              <a:gd name="f8" fmla="*/ f1 1 6853555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1218565"/>
              <a:gd name="f15" fmla="*/ f12 1 6853555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218565" h="6853555">
                <a:moveTo>
                  <a:pt x="f2" y="f2"/>
                </a:moveTo>
                <a:lnTo>
                  <a:pt x="f5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>
            <a:extLst>
              <a:ext uri="{FF2B5EF4-FFF2-40B4-BE49-F238E27FC236}">
                <a16:creationId xmlns:a16="http://schemas.microsoft.com/office/drawing/2014/main" id="{80E7F9EE-7BDF-28C8-D9BB-FF2DA24B9D04}"/>
              </a:ext>
            </a:extLst>
          </p:cNvPr>
          <p:cNvSpPr/>
          <p:nvPr/>
        </p:nvSpPr>
        <p:spPr>
          <a:xfrm>
            <a:off x="7448610" y="3694898"/>
            <a:ext cx="4743449" cy="3163567"/>
          </a:xfrm>
          <a:custGeom>
            <a:avLst/>
            <a:gdLst>
              <a:gd name="f0" fmla="val w"/>
              <a:gd name="f1" fmla="val h"/>
              <a:gd name="f2" fmla="val 0"/>
              <a:gd name="f3" fmla="val 4743450"/>
              <a:gd name="f4" fmla="val 3163570"/>
              <a:gd name="f5" fmla="val 4743387"/>
              <a:gd name="f6" fmla="val 3163101"/>
              <a:gd name="f7" fmla="*/ f0 1 4743450"/>
              <a:gd name="f8" fmla="*/ f1 1 3163570"/>
              <a:gd name="f9" fmla="val f2"/>
              <a:gd name="f10" fmla="val f3"/>
              <a:gd name="f11" fmla="val f4"/>
              <a:gd name="f12" fmla="+- f11 0 f9"/>
              <a:gd name="f13" fmla="+- f10 0 f9"/>
              <a:gd name="f14" fmla="*/ f13 1 4743450"/>
              <a:gd name="f15" fmla="*/ f12 1 3163570"/>
              <a:gd name="f16" fmla="*/ f9 1 f14"/>
              <a:gd name="f17" fmla="*/ f10 1 f14"/>
              <a:gd name="f18" fmla="*/ f9 1 f15"/>
              <a:gd name="f19" fmla="*/ f11 1 f15"/>
              <a:gd name="f20" fmla="*/ f16 f7 1"/>
              <a:gd name="f21" fmla="*/ f17 f7 1"/>
              <a:gd name="f22" fmla="*/ f19 f8 1"/>
              <a:gd name="f23" fmla="*/ f18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4743450" h="3163570">
                <a:moveTo>
                  <a:pt x="f5" y="f2"/>
                </a:moveTo>
                <a:lnTo>
                  <a:pt x="f2" y="f6"/>
                </a:lnTo>
              </a:path>
            </a:pathLst>
          </a:custGeom>
          <a:noFill/>
          <a:ln w="9528" cap="flat">
            <a:solidFill>
              <a:srgbClr val="5FCAEE"/>
            </a:solidFill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0A9446A7-3842-2F43-4824-E57C4BD19C99}"/>
              </a:ext>
            </a:extLst>
          </p:cNvPr>
          <p:cNvSpPr/>
          <p:nvPr/>
        </p:nvSpPr>
        <p:spPr>
          <a:xfrm>
            <a:off x="9182103" y="0"/>
            <a:ext cx="30099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3009900"/>
              <a:gd name="f4" fmla="val 6858000"/>
              <a:gd name="f5" fmla="val 3009899"/>
              <a:gd name="f6" fmla="val 2044399"/>
              <a:gd name="f7" fmla="val 6857996"/>
              <a:gd name="f8" fmla="*/ f0 1 30099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30099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30099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>
            <a:extLst>
              <a:ext uri="{FF2B5EF4-FFF2-40B4-BE49-F238E27FC236}">
                <a16:creationId xmlns:a16="http://schemas.microsoft.com/office/drawing/2014/main" id="{D121F637-B04B-2DC1-DF41-A0D3171311BD}"/>
              </a:ext>
            </a:extLst>
          </p:cNvPr>
          <p:cNvSpPr/>
          <p:nvPr/>
        </p:nvSpPr>
        <p:spPr>
          <a:xfrm>
            <a:off x="9602882" y="0"/>
            <a:ext cx="258952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589529"/>
              <a:gd name="f4" fmla="val 6858000"/>
              <a:gd name="f5" fmla="val 2589120"/>
              <a:gd name="f6" fmla="val 1208884"/>
              <a:gd name="f7" fmla="val 6857996"/>
              <a:gd name="f8" fmla="*/ f0 1 25895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5895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5895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>
            <a:extLst>
              <a:ext uri="{FF2B5EF4-FFF2-40B4-BE49-F238E27FC236}">
                <a16:creationId xmlns:a16="http://schemas.microsoft.com/office/drawing/2014/main" id="{EF3BECDA-00FB-4456-09D3-738382451971}"/>
              </a:ext>
            </a:extLst>
          </p:cNvPr>
          <p:cNvSpPr/>
          <p:nvPr/>
        </p:nvSpPr>
        <p:spPr>
          <a:xfrm>
            <a:off x="8934446" y="3047996"/>
            <a:ext cx="3257550" cy="3810003"/>
          </a:xfrm>
          <a:custGeom>
            <a:avLst/>
            <a:gdLst>
              <a:gd name="f0" fmla="val w"/>
              <a:gd name="f1" fmla="val h"/>
              <a:gd name="f2" fmla="val 0"/>
              <a:gd name="f3" fmla="val 3257550"/>
              <a:gd name="f4" fmla="val 3810000"/>
              <a:gd name="f5" fmla="*/ f0 1 3257550"/>
              <a:gd name="f6" fmla="*/ f1 1 3810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257550"/>
              <a:gd name="f13" fmla="*/ f10 1 3810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257550" h="3810000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>
            <a:extLst>
              <a:ext uri="{FF2B5EF4-FFF2-40B4-BE49-F238E27FC236}">
                <a16:creationId xmlns:a16="http://schemas.microsoft.com/office/drawing/2014/main" id="{1163FB2D-14A9-52B4-BBBD-0C52D485E093}"/>
              </a:ext>
            </a:extLst>
          </p:cNvPr>
          <p:cNvSpPr/>
          <p:nvPr/>
        </p:nvSpPr>
        <p:spPr>
          <a:xfrm>
            <a:off x="9337925" y="0"/>
            <a:ext cx="2854327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2854325"/>
              <a:gd name="f4" fmla="val 6858000"/>
              <a:gd name="f5" fmla="val 2854069"/>
              <a:gd name="f6" fmla="val 2470020"/>
              <a:gd name="f7" fmla="val 6857996"/>
              <a:gd name="f8" fmla="*/ f0 1 2854325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2854325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2854325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>
            <a:extLst>
              <a:ext uri="{FF2B5EF4-FFF2-40B4-BE49-F238E27FC236}">
                <a16:creationId xmlns:a16="http://schemas.microsoft.com/office/drawing/2014/main" id="{1CC48B67-16D8-8C41-F18E-46BA33D580B5}"/>
              </a:ext>
            </a:extLst>
          </p:cNvPr>
          <p:cNvSpPr/>
          <p:nvPr/>
        </p:nvSpPr>
        <p:spPr>
          <a:xfrm>
            <a:off x="10896603" y="0"/>
            <a:ext cx="1295403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95400"/>
              <a:gd name="f4" fmla="val 6858000"/>
              <a:gd name="f5" fmla="val 1295399"/>
              <a:gd name="f6" fmla="val 1022453"/>
              <a:gd name="f7" fmla="val 6857996"/>
              <a:gd name="f8" fmla="*/ f0 1 1295400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95400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95400" h="6858000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>
            <a:extLst>
              <a:ext uri="{FF2B5EF4-FFF2-40B4-BE49-F238E27FC236}">
                <a16:creationId xmlns:a16="http://schemas.microsoft.com/office/drawing/2014/main" id="{D5A21C18-DEF7-689F-214D-D09AF327D5E9}"/>
              </a:ext>
            </a:extLst>
          </p:cNvPr>
          <p:cNvSpPr/>
          <p:nvPr/>
        </p:nvSpPr>
        <p:spPr>
          <a:xfrm>
            <a:off x="10936251" y="0"/>
            <a:ext cx="1256028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56029"/>
              <a:gd name="f4" fmla="val 6858000"/>
              <a:gd name="f5" fmla="val 1255752"/>
              <a:gd name="f6" fmla="val 1114527"/>
              <a:gd name="f7" fmla="val 6857996"/>
              <a:gd name="f8" fmla="*/ f0 1 1256029"/>
              <a:gd name="f9" fmla="*/ f1 1 6858000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256029"/>
              <a:gd name="f16" fmla="*/ f13 1 6858000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256029" h="6858000">
                <a:moveTo>
                  <a:pt x="f5" y="f2"/>
                </a:moveTo>
                <a:lnTo>
                  <a:pt x="f2" y="f2"/>
                </a:lnTo>
                <a:lnTo>
                  <a:pt x="f6" y="f7"/>
                </a:lnTo>
                <a:lnTo>
                  <a:pt x="f5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>
            <a:extLst>
              <a:ext uri="{FF2B5EF4-FFF2-40B4-BE49-F238E27FC236}">
                <a16:creationId xmlns:a16="http://schemas.microsoft.com/office/drawing/2014/main" id="{E7F49150-4E5E-E8D0-568B-57137B1C05B5}"/>
              </a:ext>
            </a:extLst>
          </p:cNvPr>
          <p:cNvSpPr/>
          <p:nvPr/>
        </p:nvSpPr>
        <p:spPr>
          <a:xfrm>
            <a:off x="10372725" y="3590921"/>
            <a:ext cx="1819271" cy="3267078"/>
          </a:xfrm>
          <a:custGeom>
            <a:avLst/>
            <a:gdLst>
              <a:gd name="f0" fmla="val w"/>
              <a:gd name="f1" fmla="val h"/>
              <a:gd name="f2" fmla="val 0"/>
              <a:gd name="f3" fmla="val 1819275"/>
              <a:gd name="f4" fmla="val 3267075"/>
              <a:gd name="f5" fmla="*/ f0 1 1819275"/>
              <a:gd name="f6" fmla="*/ f1 1 32670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819275"/>
              <a:gd name="f13" fmla="*/ f10 1 32670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19275" h="3267075">
                <a:moveTo>
                  <a:pt x="f3" y="f2"/>
                </a:move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>
            <a:extLst>
              <a:ext uri="{FF2B5EF4-FFF2-40B4-BE49-F238E27FC236}">
                <a16:creationId xmlns:a16="http://schemas.microsoft.com/office/drawing/2014/main" id="{240DC8C3-DFE6-E02C-2588-11BFCB129AA3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Holder 2">
            <a:extLst>
              <a:ext uri="{FF2B5EF4-FFF2-40B4-BE49-F238E27FC236}">
                <a16:creationId xmlns:a16="http://schemas.microsoft.com/office/drawing/2014/main" id="{F45318B2-58DC-E5BE-7CD2-C7A39CDD5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US"/>
          </a:p>
        </p:txBody>
      </p:sp>
      <p:sp>
        <p:nvSpPr>
          <p:cNvPr id="13" name="Holder 3">
            <a:extLst>
              <a:ext uri="{FF2B5EF4-FFF2-40B4-BE49-F238E27FC236}">
                <a16:creationId xmlns:a16="http://schemas.microsoft.com/office/drawing/2014/main" id="{C1B16BCB-84B3-1935-4FD8-23DEF59DB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3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EC3211F6-61BB-83C9-84AD-0B10AB3B708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45276" y="6377940"/>
            <a:ext cx="390144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36CC1FF5-3F80-B94D-9C58-3759CB3A80A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09603" y="6377940"/>
            <a:ext cx="280416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44FDD06-4D84-4D8A-ACDF-8C124F7E78B5}" type="datetime1">
              <a:rPr lang="en-US"/>
              <a:pPr lvl="0"/>
              <a:t>9/16/2025</a:t>
            </a:fld>
            <a:endParaRPr lang="en-US"/>
          </a:p>
        </p:txBody>
      </p:sp>
      <p:sp>
        <p:nvSpPr>
          <p:cNvPr id="16" name="Holder 6">
            <a:extLst>
              <a:ext uri="{FF2B5EF4-FFF2-40B4-BE49-F238E27FC236}">
                <a16:creationId xmlns:a16="http://schemas.microsoft.com/office/drawing/2014/main" id="{EC36DA1A-114E-19F7-CD21-8CB04E28332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10" baseline="0">
                <a:solidFill>
                  <a:srgbClr val="2D936B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8E58D67D-D441-467E-B811-70FBC012D29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800" b="1" i="0" u="none" strike="noStrike" kern="0" cap="none" spc="0" baseline="0">
          <a:solidFill>
            <a:srgbClr val="000000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0" cap="none" spc="0" baseline="0">
          <a:solidFill>
            <a:srgbClr val="000000"/>
          </a:solidFill>
          <a:uFillTx/>
          <a:latin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0908213-70F9-C80D-C75D-A079A58FCE1F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1EA7508-E01C-7920-A8DA-76808FA978FD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B9B71F-EECC-5D16-1759-6C5771A03573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9E0FB3A9-7600-82CC-67F0-908217444E48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5950D42-D58B-9CFD-0E30-457FF23A1A8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B3FC5D5-6F13-D6E6-E234-20D26209B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19668"/>
            <a:ext cx="7629525" cy="10015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3213731" lvl="0">
              <a:spcBef>
                <a:spcPts val="130"/>
              </a:spcBef>
            </a:pPr>
            <a:r>
              <a:rPr lang="en-US" sz="3200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Digital Portfolio </a:t>
            </a:r>
            <a:br>
              <a:rPr lang="en-US" sz="3200">
                <a:solidFill>
                  <a:srgbClr val="0F0F0F"/>
                </a:solidFill>
                <a:latin typeface="Roboto" pitchFamily="2"/>
              </a:rPr>
            </a:br>
            <a:endParaRPr lang="en-US" sz="3200" b="0" spc="15"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3A32A758-94A5-9EA3-9230-6C069F5B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1">
            <a:extLst>
              <a:ext uri="{FF2B5EF4-FFF2-40B4-BE49-F238E27FC236}">
                <a16:creationId xmlns:a16="http://schemas.microsoft.com/office/drawing/2014/main" id="{E18C09A4-A753-03A9-FEB5-B19B1534EA4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CD26D4-172D-4274-B29F-F58E55BACFCD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083FD4D2-C601-1CB6-1B9E-25809C646646}"/>
              </a:ext>
            </a:extLst>
          </p:cNvPr>
          <p:cNvSpPr txBox="1"/>
          <p:nvPr/>
        </p:nvSpPr>
        <p:spPr>
          <a:xfrm>
            <a:off x="2235323" y="2922852"/>
            <a:ext cx="8476734" cy="26776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STUDENT NAME: </a:t>
            </a: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M.</a:t>
            </a:r>
            <a:r>
              <a:rPr lang="en-GB" sz="2400" b="1">
                <a:solidFill>
                  <a:srgbClr val="000000"/>
                </a:solidFill>
                <a:latin typeface="Calibri"/>
              </a:rPr>
              <a:t>MOHAMMAD MANSOOR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REGISTER NO AND NMID: 366</a:t>
            </a: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24U1817</a:t>
            </a:r>
            <a:r>
              <a:rPr lang="en-IN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endParaRPr lang="en-GB" sz="24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:-3E7F4BA5612E414BAEA42ECBA1CE6865</a:t>
            </a:r>
            <a:endParaRPr lang="en-IN" sz="24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DEPARTMENT:  BSc.Computer Science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COLLEGE:  MERIT HAJI ISMAIL SAHIB ARTS &amp; SCIENCE COLLEGE/ THIRUVALLUVAR UNIVERSITY.</a:t>
            </a:r>
            <a:endParaRPr lang="en-US" sz="24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          </a:t>
            </a:r>
            <a:endParaRPr lang="en-IN" sz="24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622E-B3B4-EFE3-3C96-5D4EF3B1C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GB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BE21-121B-8FB3-2510-CF35F6817B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85086" y="1711208"/>
            <a:ext cx="5587313" cy="304699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l"/>
            <a:r>
              <a:rPr lang="en-GB" b="1">
                <a:cs typeface="Calibri"/>
              </a:rPr>
              <a:t>Colorful Fonts &amp; Backgrounds: Used to make the site attractive and lively.</a:t>
            </a:r>
            <a:endParaRPr lang="en-US" b="1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Animations &amp; Hover Effects: Add interactivity and modern look.</a:t>
            </a:r>
            <a:endParaRPr lang="en-GB" b="1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Responsive Layout: Built with CSS media queries so the site adapts to both mobile and desktop screens.</a:t>
            </a:r>
            <a:endParaRPr lang="en-GB" b="1"/>
          </a:p>
          <a:p>
            <a:pPr lvl="0" algn="l"/>
            <a:endParaRPr lang="en-GB" b="1"/>
          </a:p>
          <a:p>
            <a:pPr lvl="0"/>
            <a:r>
              <a:rPr lang="en-GB" b="1">
                <a:cs typeface="Calibri"/>
              </a:rPr>
              <a:t>Consistent Theme: A balance of creativity and professionalism throughout the website.</a:t>
            </a:r>
            <a:endParaRPr lang="en-GB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BC33-A3B8-4462-8254-22166351C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6DA99-2372-26D9-E6D5-F63F6022F58C}"/>
              </a:ext>
            </a:extLst>
          </p:cNvPr>
          <p:cNvSpPr txBox="1"/>
          <p:nvPr/>
        </p:nvSpPr>
        <p:spPr>
          <a:xfrm>
            <a:off x="2265115" y="1500832"/>
            <a:ext cx="5497171" cy="480131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User friendly navigation bar----&gt;links to all sections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Attractive hero section ----&gt;Displays my name and my circular profile 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About me Section-----&gt;Contains college details and Nan Mudhalvan id ,Github link and gmail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Skill Section -----&gt;Show case my skills like Python,C++,HTML AND Data structure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Project Section----&gt;include my github project links and my project proramming works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Contact Section-----&gt;features my gmail and Message field to help user easily connect with me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Responsive Design-----&gt;Works seamlessly on mobile and desktop ,laptop,tablet and mobile devices all types of user can access easily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Modern and Attractive-----&gt;its colorful typography,animated backgrounds,and hover effects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7AB5CE-F4A5-3301-FCF2-B807BB87F82B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457FE5-ECEE-5DBD-71BC-59A4EA20F34E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B1850A-FA24-4055-CC10-780606F474D4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A7BF0D1-E401-606B-CBAA-A5AF5DB0C35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1BF2832-9C01-5C7E-D5DB-BCFB3795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26D5546-4430-917C-8B36-99D9CCDF6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 sz="4250" spc="15"/>
              <a:t>RESULTS AND SCREENSHOTS</a:t>
            </a:r>
            <a:endParaRPr lang="en-IN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3900C7-9F8B-2A57-954F-BC37BECAC1CF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CF0033-BE49-40A8-8DDB-5B272621878D}" type="slidenum">
              <a:t>12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0D7ABF6-35BB-10E8-C452-A9FB9364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043473" y="4787039"/>
            <a:ext cx="45720" cy="609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A7F3F-631E-E17C-14D9-0169DC471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344" y="1382172"/>
            <a:ext cx="422671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90FB576E-DE42-A81B-8A54-ADD49E755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4F81B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7BCA26-5A3C-6EE6-E72A-B4D9F003A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239" y="4841775"/>
            <a:ext cx="10909642" cy="1687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6600" kern="1200">
                <a:latin typeface="Calibri"/>
                <a:cs typeface="Calibri"/>
              </a:rPr>
              <a:t>ABOUT PAGE</a:t>
            </a:r>
          </a:p>
        </p:txBody>
      </p:sp>
      <p:sp>
        <p:nvSpPr>
          <p:cNvPr id="4" name="sketch line">
            <a:extLst>
              <a:ext uri="{FF2B5EF4-FFF2-40B4-BE49-F238E27FC236}">
                <a16:creationId xmlns:a16="http://schemas.microsoft.com/office/drawing/2014/main" id="{4F885118-3D0F-2B5F-9DCB-12FC1966A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3807698" y="5509049"/>
            <a:ext cx="4572000" cy="18288"/>
          </a:xfrm>
          <a:prstGeom prst="rect">
            <a:avLst/>
          </a:prstGeom>
          <a:solidFill>
            <a:srgbClr val="C0504D"/>
          </a:solidFill>
          <a:ln w="41276" cap="rnd">
            <a:solidFill>
              <a:srgbClr val="C0504D"/>
            </a:solidFill>
            <a:prstDash val="solid"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74BF9-31E8-228D-F8D5-0B89654A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63" y="0"/>
            <a:ext cx="51435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C9DB024-56B3-CACC-C081-B25F76CC5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96472" y="10255636"/>
            <a:ext cx="596472" cy="457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08002-14F7-CD48-66C1-469C0144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6" y="0"/>
            <a:ext cx="57745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8D18A3B-130B-3947-C94F-ED3F29229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5320143"/>
            <a:ext cx="12191996" cy="736549"/>
          </a:xfrm>
          <a:prstGeom prst="rect">
            <a:avLst/>
          </a:prstGeom>
          <a:solidFill>
            <a:srgbClr val="FFFFFF">
              <a:alpha val="93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4D0F81-1DFF-B60F-E7A0-0364DEC0B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878" y="5317236"/>
            <a:ext cx="11210928" cy="74483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en-US" sz="3600" kern="1200">
                <a:solidFill>
                  <a:srgbClr val="262626"/>
                </a:solidFill>
                <a:latin typeface="Calibri"/>
              </a:rPr>
              <a:t>CONTACT ME PAGE</a:t>
            </a:r>
          </a:p>
        </p:txBody>
      </p: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CF1B6943-7EE7-02A6-3B3C-27F6F7546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5241980"/>
            <a:ext cx="12191996" cy="0"/>
          </a:xfrm>
          <a:prstGeom prst="straightConnector1">
            <a:avLst/>
          </a:prstGeom>
          <a:noFill/>
          <a:ln w="41276" cap="flat">
            <a:solidFill>
              <a:srgbClr val="FFFFFF">
                <a:alpha val="90000"/>
              </a:srgbClr>
            </a:solidFill>
            <a:prstDash val="solid"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E4B4287-1C5B-4DEE-341C-8B220AE3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0" y="6134855"/>
            <a:ext cx="12191996" cy="0"/>
          </a:xfrm>
          <a:prstGeom prst="straightConnector1">
            <a:avLst/>
          </a:prstGeom>
          <a:noFill/>
          <a:ln w="41276" cap="flat">
            <a:solidFill>
              <a:srgbClr val="FFFFFF">
                <a:alpha val="90000"/>
              </a:srgbClr>
            </a:solidFill>
            <a:prstDash val="soli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14CC46D-404B-C969-13D3-FC844B7B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3" y="0"/>
            <a:ext cx="5083968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00AF0C49-548B-A2AD-4020-A4F904DF978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07FF015-0AEF-20BD-18B4-3825B0B32A8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3DF63D1-7B0A-1677-DCD4-5F8C5C34808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41C87FDA-06D7-5509-9D2C-86041737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F5B86417-3F9E-CCA7-7261-89F80A0F6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578665" cy="7521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CONCLUSION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4C949CD-50A1-AAAC-0337-30CC46187E21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0F364F3-90EF-4509-B408-E12C7B528A51}" type="slidenum">
              <a:t>16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E6A2AAD5-EDEA-70D2-8815-F658C55186F5}"/>
              </a:ext>
            </a:extLst>
          </p:cNvPr>
          <p:cNvSpPr txBox="1"/>
          <p:nvPr/>
        </p:nvSpPr>
        <p:spPr>
          <a:xfrm>
            <a:off x="2836258" y="1130335"/>
            <a:ext cx="4575995" cy="5355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Highlights a professional digital identity to show case my education skills and p</a:t>
            </a:r>
            <a:r>
              <a:rPr lang="en-IN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roje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cts in single platform</a:t>
            </a: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2.   responisive and modern animations and user friendly and direrct connection between me and potential oppurtunities.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3. Encourage students to build their own digital portfolios.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4. 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Helps recruiters and educators easily access their student profile at theirb own created website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5. Reduse dependency on paper redumes ,promotes a digital-first approach to carrer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F6F126-088C-3BF0-C4B3-422025492307}"/>
              </a:ext>
            </a:extLst>
          </p:cNvPr>
          <p:cNvSpPr/>
          <p:nvPr/>
        </p:nvSpPr>
        <p:spPr>
          <a:xfrm>
            <a:off x="761996" y="0"/>
            <a:ext cx="12191996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FDEF7EB-8535-BAA0-BCF0-5C1A4ABAB2E6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6E2AC94-9BEC-8447-3DED-4F98A90F1B95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04B89A3-334E-F340-9826-EAD28E2C3489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7EAE64B-1769-B2AE-C2C5-6AD82DA71813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E73F674-E9A8-773D-AF7D-0A03193AF533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70AEE6D-6440-FD1D-B96D-9F7E6753664D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215CC8E-AC43-0C87-1147-E4C1AD747464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8980B1C-A768-B928-560D-E106F7BB0FE6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8A0C0DC7-DADF-1F43-1F86-9755612D86D4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3E7F6BB-E1A1-C1AD-08EE-19C2BBF19655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2C35AD00-21A4-62C7-B741-9CC0286E1529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BCF7F74-CD14-423C-BD4E-9A710279DC2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B99D27E8-8FAF-D05C-F1CC-7E544C9F400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DD78FA95-9AD1-B9FA-0FD2-57F73248785E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08064EF-9ADC-73FD-A3AB-042EE11403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/>
              <a:t>PROJECT</a:t>
            </a:r>
            <a:r>
              <a:rPr lang="en-US" sz="4250" spc="-85"/>
              <a:t> </a:t>
            </a:r>
            <a:r>
              <a:rPr lang="en-US" sz="4250" spc="25"/>
              <a:t>TITLE</a:t>
            </a:r>
            <a:endParaRPr lang="en-US" sz="4250"/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B040642C-6BB7-2D9C-5708-F185787BB433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56B89FDD-095E-C94F-7B97-600419115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EDE25400-43EB-A08D-C6EF-A50FB947E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2">
            <a:extLst>
              <a:ext uri="{FF2B5EF4-FFF2-40B4-BE49-F238E27FC236}">
                <a16:creationId xmlns:a16="http://schemas.microsoft.com/office/drawing/2014/main" id="{012FDD11-FA44-2E63-5B49-924EA89C07DA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37F71-F154-4D10-B2F0-3976F97FA272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687B074B-4A4D-18FD-8789-AA0C8CF03133}"/>
              </a:ext>
            </a:extLst>
          </p:cNvPr>
          <p:cNvSpPr txBox="1"/>
          <p:nvPr/>
        </p:nvSpPr>
        <p:spPr>
          <a:xfrm>
            <a:off x="1720571" y="2504669"/>
            <a:ext cx="8090016" cy="20313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STUDENT PORTFOLIO    &amp;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                                           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                                    PERSONAL WEBSITE FOR A 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                                                                                               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                                                                                           DIGITAL RESUME </a:t>
            </a: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7FC868-2353-9650-359D-A93B53F2619D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0954E52-DA8C-8D37-1EF8-413EE58EF080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7D6C4CA-25C7-4FD7-C421-EF08370A85E3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FC8C15-D15A-60CB-2D96-FD2CF526C954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flat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A527704-233B-CC58-BF44-43FB4B4807BC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8B65B8B-26B3-B5B1-ADF4-606444943122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412D1ED-5426-3C7E-2BBD-CEEFB75B84F6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118F81D-AD9B-6D95-7E50-0428E122410B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F1DF3C5-A10E-FDEA-4F19-3BAFAE318685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C9C5F25-B719-17CA-2BBD-872D2B612FB9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489BA4F6-CE48-2B06-BDD1-247C7B661523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39B566BF-ACFD-FDCA-21B2-2C4FCAEF9C4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DD57064-6245-CD5F-3EB0-B495DA47859A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FF9AAE6-9DE5-D9C1-E704-705DFDC8B5E7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C849F80-C354-4809-FACB-0E9DFE717C70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C7F9E374-E4F9-2695-696A-2F7265F7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9D41E660-37A1-28E0-6996-C60B5653BAF3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02BACBD8-AE8D-56E1-F2A6-0437B912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BA4D93DA-595E-FCC9-5C66-9D6B8FC4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0CE998A1-3155-3522-47BA-A1406931E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CC59BB69-A113-9616-5C27-566F52916E08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B3DF2-6455-41E0-A429-321CD24BB35E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90761-1967-7BCB-B9C7-D5DE95F0A0F1}"/>
              </a:ext>
            </a:extLst>
          </p:cNvPr>
          <p:cNvSpPr txBox="1"/>
          <p:nvPr/>
        </p:nvSpPr>
        <p:spPr>
          <a:xfrm>
            <a:off x="2509808" y="1041529"/>
            <a:ext cx="5029200" cy="48320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Tools and Technologies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Portfolio design and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Features and Functionality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Screenshots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000000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68FE9D7-24F0-908E-BB3D-1198912C448C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FC61B7F-D7C2-B968-E428-755751A016B6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5C2FE7-2025-EBA6-E55B-419138A100D2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2624CA2-989A-5C17-52E4-CD9614CC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F643CC5-B27D-C1DC-60F1-3DAD73CC6FBB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8249C42-2FCD-96D2-D6E1-F23B9845E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069" y="575057"/>
            <a:ext cx="5636891" cy="6706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FB8043E-E2D0-1326-2920-44048AED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7D92FEDC-C79D-842D-147F-DC7C7BCDA42C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D66C11-23D0-411E-B0EC-4E6FD7A6BF8C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E8F2CED-BB7A-9848-FC8B-670D0A4475C0}"/>
              </a:ext>
            </a:extLst>
          </p:cNvPr>
          <p:cNvSpPr txBox="1"/>
          <p:nvPr/>
        </p:nvSpPr>
        <p:spPr>
          <a:xfrm>
            <a:off x="662455" y="1462930"/>
            <a:ext cx="7314651" cy="52996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0E9A0B1B-4CCB-5F5A-F398-9FD5CE16B200}"/>
              </a:ext>
            </a:extLst>
          </p:cNvPr>
          <p:cNvSpPr txBox="1"/>
          <p:nvPr/>
        </p:nvSpPr>
        <p:spPr>
          <a:xfrm>
            <a:off x="2626449" y="2173656"/>
            <a:ext cx="3839090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" In today's competitive digital word ,students and graduates need a professional way to showcase their academic details ,skills ,project work .Traditional resumes are limited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And often fail to provide interactive ,engaging ,and accessible information about an individual. There is a lack of personalized platform where students can highlight their achievements ,technical skills ,and projects in an attractive and responsive manner."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EF82706-DDC5-7E6A-7ECA-8A901ED38F89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A98D0D2D-762D-69BD-52DD-FEE8E1175465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C1D9EC-AF68-F6D6-FC06-A46034847332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C521E08-4D8C-1A87-597F-ABA81447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263027F-F65C-F92D-2BBE-01F484BF0B6D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006208C-B805-37F9-F0C0-00B486C6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020" y="139711"/>
            <a:ext cx="5263515" cy="6781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17789CC8-B49D-AEB9-CAC8-0178D5ED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74339289-9B60-FF9C-DB16-32387E2443F2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7D285F-7D10-4ABD-8CD1-02CDF009E88E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2952F05-F1C1-F531-E2D9-2DE290BAA107}"/>
              </a:ext>
            </a:extLst>
          </p:cNvPr>
          <p:cNvSpPr txBox="1"/>
          <p:nvPr/>
        </p:nvSpPr>
        <p:spPr>
          <a:xfrm>
            <a:off x="2225000" y="809335"/>
            <a:ext cx="4638138" cy="5632310"/>
          </a:xfrm>
          <a:prstGeom prst="rect">
            <a:avLst/>
          </a:prstGeom>
          <a:solidFill>
            <a:srgbClr val="FFFFFF"/>
          </a:solidFill>
          <a:ln w="25402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" 📖 Brief Summary of My Project – Portfolio Website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The Personal Portfolio Website is a responsive and attractive web application developed to showcase my academic details, technical skills, project works, and contact information in one place. It is designed as a digital resume that highlights my professional identity and makes it easier for recruiters, faculty, and peers to know more about me.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The website consists of multiple sections such as a Hero section with my photo and name, an About Me section with my education and personal details, a Skills section listing my technical knowledge in Python, C++, HTML, CSS, and Data Structures &amp; Algorithms, a Projects section linked to my GitHub repositories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B68382-0686-3B45-1BDE-65EB94AF8851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01ECB35-59C5-39CE-218E-AB0813B3AD7A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004A7E-588B-6260-18DD-976234A4614B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E04ACDC-36F9-8C1C-9FAC-A0637F76C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6514" rIns="0" bIns="0" anchor="t" anchorCtr="0" compatLnSpc="1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DA3B1E1-1346-F221-39F4-89EED4C3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A869ADB9-52A4-BED4-BB7D-CA1292983A32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576E4-E214-424C-8BFC-C598A40F64FA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D03A94C-7862-8A49-241C-5643F88BB4EE}"/>
              </a:ext>
            </a:extLst>
          </p:cNvPr>
          <p:cNvSpPr txBox="1"/>
          <p:nvPr/>
        </p:nvSpPr>
        <p:spPr>
          <a:xfrm>
            <a:off x="2904555" y="1690972"/>
            <a:ext cx="3556686" cy="2585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1 .Recruiters and Hiring Managers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.College Faculty/Evaluators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3 .Peers and Collabrators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4 .Genral Audience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5 .Visitors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5EB3329-AFA6-FC5B-0C65-15DFFD27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A3CFE9C-03C0-5704-FAC4-24D188F515E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A1DD21-0CC7-4DBE-9E99-BB2D47AF17C3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D6A3697-B15F-B9C7-D213-4AC7E98ADCC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3E9757E-1774-9A98-E263-003E89456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 sz="3600" spc="10"/>
              <a:t>TOOLS AND TECHNIQUES</a:t>
            </a:r>
            <a:endParaRPr lang="en-IN" sz="360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D8235C44-9FA3-DE90-4C25-AF4565C94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object 9">
            <a:extLst>
              <a:ext uri="{FF2B5EF4-FFF2-40B4-BE49-F238E27FC236}">
                <a16:creationId xmlns:a16="http://schemas.microsoft.com/office/drawing/2014/main" id="{B38274D6-EC6A-8F1D-65EF-74736EB711F9}"/>
              </a:ext>
            </a:extLst>
          </p:cNvPr>
          <p:cNvSpPr txBox="1">
            <a:spLocks noGrp="1"/>
          </p:cNvSpPr>
          <p:nvPr/>
        </p:nvSpPr>
        <p:spPr>
          <a:xfrm>
            <a:off x="11353419" y="6473339"/>
            <a:ext cx="151132" cy="191767"/>
          </a:xfrm>
          <a:prstGeom prst="rect">
            <a:avLst/>
          </a:prstGeom>
          <a:noFill/>
          <a:ln/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8E364C-DDEB-4B46-9A50-B410CF4890EF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3810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56FCAD5-5002-EAF6-6A3E-417E58534727}"/>
              </a:ext>
            </a:extLst>
          </p:cNvPr>
          <p:cNvSpPr txBox="1"/>
          <p:nvPr/>
        </p:nvSpPr>
        <p:spPr>
          <a:xfrm>
            <a:off x="3053574" y="1718358"/>
            <a:ext cx="5627610" cy="341631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TOOLS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1 . Visual Studio ------&gt;Write and debug HTML ,CSS &amp; JS.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 .Web browser------&gt;To test and preview of mobile and pc.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3 . Git Hub------&gt;To share project repositories.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4 .Git hub pages-----&gt;For deploying the porfolio websites.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5 . Canva -----&gt;image adding and editing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EB266C3-0492-BF0A-D312-A7E1C5BF63C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4D636D3B-DB3D-C410-67F6-77EE4B67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31EF2813-5FA3-E819-2855-B2EDA26AEF6D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6D5355A-73FE-438E-B681-79AF14AB93AE}" type="slidenum">
              <a:t>8</a:t>
            </a:fld>
            <a:endParaRPr lang="en-US" sz="11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076200D-C49C-67FD-038F-A92AC94D0142}"/>
              </a:ext>
            </a:extLst>
          </p:cNvPr>
          <p:cNvSpPr txBox="1"/>
          <p:nvPr/>
        </p:nvSpPr>
        <p:spPr>
          <a:xfrm>
            <a:off x="739777" y="291144"/>
            <a:ext cx="8794754" cy="6290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15" baseline="0">
                <a:solidFill>
                  <a:srgbClr val="000000"/>
                </a:solidFill>
                <a:uFillTx/>
                <a:latin typeface="Trebuchet MS"/>
                <a:cs typeface="Trebuchet MS"/>
              </a:rPr>
              <a:t>POTFOLIO DESIGN AND LAYOUT</a:t>
            </a:r>
            <a:endParaRPr lang="en-IN" sz="4000" b="0" i="0" u="none" strike="noStrike" kern="120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E719EAA-F3BB-2ED2-E44C-CD72521AE353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E6B0972-34AB-D4CF-2603-93A396453FF4}"/>
              </a:ext>
            </a:extLst>
          </p:cNvPr>
          <p:cNvSpPr txBox="1"/>
          <p:nvPr/>
        </p:nvSpPr>
        <p:spPr>
          <a:xfrm>
            <a:off x="1162879" y="1131698"/>
            <a:ext cx="9523988" cy="61863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1.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Navigation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Bar</a:t>
            </a:r>
            <a:endParaRPr lang="en-US" sz="1800" b="1" i="0" u="sng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Placed at the top of the website.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Contains links to all major sections: Home, About, Skills, Projects, and Contact.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Stays consistent across all pages for easy navigation.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2.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Hero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Displays my name (Mohammad Mansoor M) and a professional photo with a glowing circular effect.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Includes background animations and colorful typography to make a strong first impression.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3.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About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Me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Contains my personal introduction, college details, Nan Mudhalvan ID, 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Presents a email address 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Professional and readable  format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4.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Skill</a:t>
            </a:r>
            <a:r>
              <a:rPr lang="en-GB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 </a:t>
            </a: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Section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List of my techniques and Python ,c++,HTML,Data structures and algorithms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</a:rPr>
              <a:t>Using styling icons and progress bar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1" i="0" u="sng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FD80-F314-C755-E8A5-CFB29CE53D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10681334" cy="75819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GB"/>
              <a:t>DESIGN AND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7D89-044A-06BD-B7B8-1C8B1AAAEA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3" y="1577340"/>
            <a:ext cx="10972800" cy="52629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 algn="l"/>
            <a:r>
              <a:rPr lang="en-GB" b="1">
                <a:cs typeface="Calibri"/>
              </a:rPr>
              <a:t>5. </a:t>
            </a:r>
            <a:r>
              <a:rPr lang="en-GB" b="1" u="sng">
                <a:cs typeface="Calibri"/>
              </a:rPr>
              <a:t>Projects</a:t>
            </a:r>
            <a:r>
              <a:rPr lang="en-GB" b="1">
                <a:cs typeface="Calibri"/>
              </a:rPr>
              <a:t> </a:t>
            </a:r>
            <a:r>
              <a:rPr lang="en-GB" b="1" u="sng">
                <a:cs typeface="Calibri"/>
              </a:rPr>
              <a:t>Section</a:t>
            </a:r>
            <a:endParaRPr lang="en-US" b="1" u="sng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Highlights my project work with clickable GitHub links that redirect to my profile.</a:t>
            </a:r>
            <a:endParaRPr lang="en-GB" b="1"/>
          </a:p>
          <a:p>
            <a:pPr lvl="0" algn="l"/>
            <a:r>
              <a:rPr lang="en-GB" b="1">
                <a:cs typeface="Calibri"/>
              </a:rPr>
              <a:t>Organized in a card/grid format for visual appeal.</a:t>
            </a:r>
            <a:endParaRPr lang="en-GB" b="1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6. </a:t>
            </a:r>
            <a:r>
              <a:rPr lang="en-GB" b="1" u="sng">
                <a:cs typeface="Calibri"/>
              </a:rPr>
              <a:t>Contact</a:t>
            </a:r>
            <a:r>
              <a:rPr lang="en-GB" b="1">
                <a:cs typeface="Calibri"/>
              </a:rPr>
              <a:t> </a:t>
            </a:r>
            <a:r>
              <a:rPr lang="en-GB" b="1" u="sng">
                <a:cs typeface="Calibri"/>
              </a:rPr>
              <a:t>Section</a:t>
            </a:r>
            <a:endParaRPr lang="en-GB" b="1" u="sng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Provides my email ID ( mansoormohd2006@gmail.com</a:t>
            </a:r>
            <a:r>
              <a:rPr lang="en-IN" b="1">
                <a:cs typeface="Calibri"/>
              </a:rPr>
              <a:t> </a:t>
            </a:r>
            <a:r>
              <a:rPr lang="en-GB" b="1">
                <a:cs typeface="Calibri"/>
              </a:rPr>
              <a:t>) with a simple contact form (Name, Email, Message, Submit button).</a:t>
            </a:r>
            <a:endParaRPr lang="en-GB" b="1"/>
          </a:p>
          <a:p>
            <a:pPr lvl="0" algn="l"/>
            <a:endParaRPr lang="en-GB" b="1"/>
          </a:p>
          <a:p>
            <a:pPr lvl="0" algn="l"/>
            <a:r>
              <a:rPr lang="en-GB" b="1">
                <a:cs typeface="Calibri"/>
              </a:rPr>
              <a:t>Allows visitors to directly connect with me.</a:t>
            </a:r>
            <a:endParaRPr lang="en-GB" b="1"/>
          </a:p>
          <a:p>
            <a:pPr lvl="0" algn="l"/>
            <a:endParaRPr lang="en-GB" b="1">
              <a:cs typeface="Calibri"/>
            </a:endParaRPr>
          </a:p>
          <a:p>
            <a:pPr lvl="0" algn="l"/>
            <a:r>
              <a:rPr lang="en-GB" b="1">
                <a:cs typeface="Calibri"/>
              </a:rPr>
              <a:t>7. </a:t>
            </a:r>
            <a:r>
              <a:rPr lang="en-GB" b="1" u="sng">
                <a:cs typeface="Calibri"/>
              </a:rPr>
              <a:t>Footer</a:t>
            </a:r>
            <a:r>
              <a:rPr lang="en-GB" b="1">
                <a:cs typeface="Calibri"/>
              </a:rPr>
              <a:t> </a:t>
            </a:r>
            <a:r>
              <a:rPr lang="en-GB" b="1" u="sng">
                <a:cs typeface="Calibri"/>
              </a:rPr>
              <a:t>Section</a:t>
            </a:r>
            <a:endParaRPr lang="en-GB" b="1" u="sng"/>
          </a:p>
          <a:p>
            <a:pPr lvl="0" algn="l"/>
            <a:r>
              <a:rPr lang="en-GB" b="1">
                <a:cs typeface="Calibri"/>
              </a:rPr>
              <a:t>Contains copyright info and quick links.</a:t>
            </a:r>
            <a:endParaRPr lang="en-GB" b="1"/>
          </a:p>
          <a:p>
            <a:pPr lvl="0" algn="l"/>
            <a:endParaRPr lang="en-GB" b="1"/>
          </a:p>
          <a:p>
            <a:pPr lvl="0"/>
            <a:r>
              <a:rPr lang="en-GB" b="1">
                <a:cs typeface="Calibri"/>
              </a:rPr>
              <a:t>Designed with a contrasting background</a:t>
            </a:r>
          </a:p>
          <a:p>
            <a:pPr lvl="0"/>
            <a:endParaRPr lang="en-GB" b="1"/>
          </a:p>
          <a:p>
            <a:pPr lvl="0"/>
            <a:endParaRPr lang="en-GB" b="1"/>
          </a:p>
          <a:p>
            <a:pPr lvl="0"/>
            <a:r>
              <a:rPr lang="en-GB" b="1"/>
              <a:t>GITHUB LINK :https://mansoormohd2006-afk.github.io/TNSDC-FWD-DigitalPortfolio/</a:t>
            </a:r>
            <a:endParaRPr lang="en-GB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DESIGN AND LAYOUT</vt:lpstr>
      <vt:lpstr>DESIGN</vt:lpstr>
      <vt:lpstr>FEATURES AND FUNCTIONALITY</vt:lpstr>
      <vt:lpstr>RESULTS AND SCREENSHOTS</vt:lpstr>
      <vt:lpstr>ABOUT PAGE</vt:lpstr>
      <vt:lpstr>PowerPoint Presentation</vt:lpstr>
      <vt:lpstr>CONTACT ME PAGE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Mohammad Mansoor</cp:lastModifiedBy>
  <cp:revision>694</cp:revision>
  <dcterms:created xsi:type="dcterms:W3CDTF">2024-03-29T15:07:22Z</dcterms:created>
  <dcterms:modified xsi:type="dcterms:W3CDTF">2025-09-16T06:43:03Z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