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7" r:id="rId9"/>
    <p:sldId id="313" r:id="rId10"/>
    <p:sldId id="314" r:id="rId11"/>
    <p:sldId id="315" r:id="rId12"/>
    <p:sldId id="318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516981" cy="3686015"/>
          </a:xfrm>
        </p:spPr>
        <p:txBody>
          <a:bodyPr>
            <a:normAutofit/>
          </a:bodyPr>
          <a:lstStyle/>
          <a:p>
            <a:r>
              <a:rPr lang="en-US" sz="8000" dirty="0"/>
              <a:t>Web Mining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 1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5AFC-8951-24F3-88E5-22B879F3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86408"/>
            <a:ext cx="10058400" cy="850952"/>
          </a:xfrm>
        </p:spPr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A5631-2647-C03E-0DA2-AA73EED483F7}"/>
              </a:ext>
            </a:extLst>
          </p:cNvPr>
          <p:cNvSpPr txBox="1"/>
          <p:nvPr/>
        </p:nvSpPr>
        <p:spPr>
          <a:xfrm>
            <a:off x="1173322" y="1933968"/>
            <a:ext cx="6097554" cy="4482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Introduction to Web Mining: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Overview of web data and its characteristics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Importance and applications of web mining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 Data Collection: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Crawling and indexing techniques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Handling structured and unstructured data on the web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 Content Mining: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 mining techniques for extracting information from web pages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Natural Language Processing (NLP) in web content analysis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 Structure Mining: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Link analysis and graph-based algorithms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PageRank and its variants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 Usage Mining: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Mining user </a:t>
            </a:r>
            <a:r>
              <a:rPr lang="en-PK" sz="12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behavior</a:t>
            </a: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patterns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Sessionization</a:t>
            </a: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clickstream analysis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6B166-C181-C37F-DD49-E6315F40FEC0}"/>
              </a:ext>
            </a:extLst>
          </p:cNvPr>
          <p:cNvSpPr txBox="1"/>
          <p:nvPr/>
        </p:nvSpPr>
        <p:spPr>
          <a:xfrm>
            <a:off x="6742729" y="1942134"/>
            <a:ext cx="6097554" cy="4482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Preprocessing in Web Mining: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Cleaning and preprocessing techniques for web data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Handling missing data and noise in web datasets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 Mining Algorithms: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Association rule mining for discovering patterns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Clustering and classification in the context of web data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Social Media Mining: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Analyzing data from social platforms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Sentiment analysis and opinion mining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Ethical and Privacy Issues in Web Mining: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Considerations and challenges in handling sensitive data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Privacy-preserving techniques in web mining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Applications of Web Mining: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studies and real-world applications in various domains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Emerging trends and future directions in web mining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7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BB26-5C83-4D47-95EF-958F5E6B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Web Mining</a:t>
            </a:r>
          </a:p>
          <a:p>
            <a:r>
              <a:rPr lang="en-US" dirty="0"/>
              <a:t>Types of Web Mining</a:t>
            </a:r>
          </a:p>
          <a:p>
            <a:r>
              <a:rPr lang="en-US" dirty="0"/>
              <a:t>Applications of Web Mining</a:t>
            </a:r>
          </a:p>
          <a:p>
            <a:r>
              <a:rPr lang="en-US" dirty="0"/>
              <a:t>Importance of Web Mining</a:t>
            </a:r>
          </a:p>
          <a:p>
            <a:r>
              <a:rPr lang="en-US" dirty="0"/>
              <a:t>Challenges in Web Mining</a:t>
            </a:r>
          </a:p>
          <a:p>
            <a:r>
              <a:rPr lang="en-US" dirty="0"/>
              <a:t>Conclusion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7190-C3AA-74D5-E474-A63E9D8A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Mining?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1165-5B94-5557-A2CD-3C26AE8F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Web mining is the process of extracting useful information and knowledge from the World Wide Web.</a:t>
            </a:r>
          </a:p>
          <a:p>
            <a:r>
              <a:rPr lang="en-US" dirty="0"/>
              <a:t>Importance: It helps discover patterns, trends, and insights from web data.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7274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2A9F-DDDF-C191-52D8-67ABE147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Mining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7DBD-3B6E-3646-C7C4-8F57916F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Web Content Mining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Extracting information from web pages.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Example: Text extraction, document clustering.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Web Structure Mining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Analyzing the link structures of websites.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Example: Page ranking algorithms.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Web Usage Mining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Analyzing user interaction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Example: User behavior analysis, recommendation systems.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0477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87D6-6272-223A-CC89-54A56CC7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Web Mining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F00BC-AFBA-56AF-6BF7-3B66BD4E4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Exploration and Analysis: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Web mining helps organizations analyze and understand user behavior, preferences, and trends.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Enables data-driven decision-making for business strategies.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Market Research: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Identify market trends, consumer sentiment, and competitor strategies.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Gain insights into emerging markets and consumer demands.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Personalization: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Enhance user experience through personalized content recommendations.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Improve customer engagement and satisfaction.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Fraud Detection: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Detect and prevent fraudulent activities online.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Enhance security measures for financial transactions.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3333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4CE-8A78-BD86-E847-E80A9157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Web Mining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2490-5E0E-1C29-03C5-B2733689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900679" cy="3760891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E-commerce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Personalized product recommendations.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Market basket analysis to understand buying patterns.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Search Engine Optimization (SEO)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Page ranking algorithms.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Improving search engine rankings through keyword analysis.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Enhancing website visibility and user experience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Social Media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Analyzing user behavior.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Targeted advertising.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Understanding user sentiment and trends on social platforms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Identifying influencers and monitoring brand reputation.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DC429A-C81E-4654-B8AC-A6BFA48746B1}"/>
              </a:ext>
            </a:extLst>
          </p:cNvPr>
          <p:cNvSpPr txBox="1">
            <a:spLocks/>
          </p:cNvSpPr>
          <p:nvPr/>
        </p:nvSpPr>
        <p:spPr>
          <a:xfrm>
            <a:off x="6551023" y="2108200"/>
            <a:ext cx="5900679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Healthcare Informatics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0D0D"/>
                </a:solidFill>
                <a:latin typeface="Söhne"/>
              </a:rPr>
              <a:t>Analyzing medical literature for research insights.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0D0D"/>
                </a:solidFill>
                <a:latin typeface="Söhne"/>
              </a:rPr>
              <a:t>Predicting disease outbreaks and monitoring public health.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1957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93AD-3248-5BDB-1D84-61019216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Web Mining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C94B-E7AF-45AC-8BAF-897A733F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Quality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Inaccurate or incomplete data.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Privacy Concerns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Handling sensitive user information.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Scalability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Dealing with large volumes of web data.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8182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5B04-B5E1-327D-2384-5DC8BBC8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in Web Mining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BB5B-AAE2-5336-EFA5-9D71C0EC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Text Mining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Analyzing and extracting information from text data.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Machine Learning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Applying algorithms for pattern recognition.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Clustering and Classification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Grouping similar data and assigning labels.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6068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C5A2-F0A8-2912-7F91-A52FEB02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CA39-6F99-CF25-E6B2-B7FC532B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Integration of artificial intelligence and machine learning in web mining.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Advancements in natural language processing for better content extraction.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Enhanced security measures for protecting user data.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0459864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{8C87D801-D6FD-4AB0-892E-389D9011122E}tf33845126_win32</Template>
  <TotalTime>121</TotalTime>
  <Words>557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Segoe UI</vt:lpstr>
      <vt:lpstr>Söhne</vt:lpstr>
      <vt:lpstr>Symbol</vt:lpstr>
      <vt:lpstr>1_RetrospectVTI</vt:lpstr>
      <vt:lpstr>Web Mining Introduction</vt:lpstr>
      <vt:lpstr>Agenda</vt:lpstr>
      <vt:lpstr>What is Web Mining?</vt:lpstr>
      <vt:lpstr>Types of Web Mining</vt:lpstr>
      <vt:lpstr>Importance of Web Mining</vt:lpstr>
      <vt:lpstr>Applications of Web Mining</vt:lpstr>
      <vt:lpstr>Challenges in Web Mining</vt:lpstr>
      <vt:lpstr>Techniques in Web Mining</vt:lpstr>
      <vt:lpstr>Future Trends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Mining</dc:title>
  <dc:creator>Hamid Hussain</dc:creator>
  <cp:lastModifiedBy>Hamid Hussain</cp:lastModifiedBy>
  <cp:revision>7</cp:revision>
  <dcterms:created xsi:type="dcterms:W3CDTF">2024-02-27T16:08:56Z</dcterms:created>
  <dcterms:modified xsi:type="dcterms:W3CDTF">2024-03-05T13:09:10Z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