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1" r:id="rId7"/>
    <p:sldId id="312" r:id="rId8"/>
    <p:sldId id="313" r:id="rId9"/>
    <p:sldId id="314" r:id="rId10"/>
    <p:sldId id="315" r:id="rId11"/>
    <p:sldId id="31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Web Content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Mansoor Nasir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Introduction to Web Mining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BB26-5C83-4D47-95EF-958F5E6B7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Web Mining</a:t>
            </a:r>
          </a:p>
          <a:p>
            <a:r>
              <a:rPr lang="en-US" dirty="0"/>
              <a:t>Types of Web Mining</a:t>
            </a:r>
          </a:p>
          <a:p>
            <a:r>
              <a:rPr lang="en-US" dirty="0"/>
              <a:t>Applications of Web Mining</a:t>
            </a:r>
          </a:p>
          <a:p>
            <a:r>
              <a:rPr lang="en-US" dirty="0"/>
              <a:t>Challenges in Web Mining</a:t>
            </a:r>
          </a:p>
          <a:p>
            <a:r>
              <a:rPr lang="en-US" dirty="0"/>
              <a:t>Conclusion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7190-C3AA-74D5-E474-A63E9D8A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Web Mining?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21165-5B94-5557-A2CD-3C26AE8F9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Web mining is the process of extracting useful information and knowledge from the World Wide Web.</a:t>
            </a:r>
          </a:p>
          <a:p>
            <a:r>
              <a:rPr lang="en-US" dirty="0"/>
              <a:t>Importance: It helps discover patterns, trends, and insights from web data.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7274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12A9F-DDDF-C191-52D8-67ABE147A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Web Mining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87DBD-3B6E-3646-C7C4-8F57916F3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Web Content Mining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Extracting information from web pages.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Example: Text extraction, document clustering.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Web Structure Mining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Analyzing the link structures of websites.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Example: Page ranking algorithms.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Web Usage Mining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Analyzing user interaction data.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Example: User behavior analysis, recommendation systems.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0477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E4CE-8A78-BD86-E847-E80A9157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Web Mining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12490-5E0E-1C29-03C5-B27336890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E-commerce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Personalized product recommendations.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Market basket analysis.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Search Engines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Page ranking algorithms.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Improving search results.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Social Media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Analyzing user behavior.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Targeted advertising.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19578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E93AD-3248-5BDB-1D84-61019216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Web Mining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6C94B-E7AF-45AC-8BAF-897A733FC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Data Quality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Inaccurate or incomplete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Privacy Concerns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Handling sensitive user information.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Scalability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Dealing with large volumes of web data.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81824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55B04-B5E1-327D-2384-5DC8BBC86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in Web Mining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FBB5B-AAE2-5336-EFA5-9D71C0ECF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Text Mining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Analyzing and extracting information from text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Machine Learning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Applying algorithms for pattern recognition.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Clustering and Classification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Grouping similar data and assigning labels.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560684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5AFC-8951-24F3-88E5-22B879F3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86408"/>
            <a:ext cx="10058400" cy="850952"/>
          </a:xfrm>
        </p:spPr>
        <p:txBody>
          <a:bodyPr/>
          <a:lstStyle/>
          <a:p>
            <a:r>
              <a:rPr lang="en-US" dirty="0"/>
              <a:t>Outline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A5631-2647-C03E-0DA2-AA73EED483F7}"/>
              </a:ext>
            </a:extLst>
          </p:cNvPr>
          <p:cNvSpPr txBox="1"/>
          <p:nvPr/>
        </p:nvSpPr>
        <p:spPr>
          <a:xfrm>
            <a:off x="1173322" y="1933968"/>
            <a:ext cx="6097554" cy="4482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PK" sz="12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Introduction to Web Mining: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PK" sz="12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Overview of web data and its characteristics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PK" sz="12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Importance and applications of web mining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PK" sz="12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Web Data Collection: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PK" sz="12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Crawling and indexing techniques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PK" sz="12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Handling structured and unstructured data on the web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PK" sz="12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Web Content Mining: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PK" sz="12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Text mining techniques for extracting information from web pages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PK" sz="12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Natural Language Processing (NLP) in web content analysis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PK" sz="12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Web Structure Mining: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PK" sz="12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Link analysis and graph-based algorithms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PK" sz="12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PageRank and its variants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PK" sz="12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Web Usage Mining: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PK" sz="12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Mining user </a:t>
            </a:r>
            <a:r>
              <a:rPr lang="en-PK" sz="1200" kern="0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behavior</a:t>
            </a:r>
            <a:r>
              <a:rPr lang="en-PK" sz="12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patterns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PK" sz="1200" kern="0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Sessionization</a:t>
            </a:r>
            <a:r>
              <a:rPr lang="en-PK" sz="12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and clickstream analysis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6B166-C181-C37F-DD49-E6315F40FEC0}"/>
              </a:ext>
            </a:extLst>
          </p:cNvPr>
          <p:cNvSpPr txBox="1"/>
          <p:nvPr/>
        </p:nvSpPr>
        <p:spPr>
          <a:xfrm>
            <a:off x="6742729" y="1942134"/>
            <a:ext cx="6097554" cy="4482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PK" sz="12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 Preprocessing in Web Mining: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PK" sz="12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Cleaning and preprocessing techniques for web data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PK" sz="12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Handling missing data and noise in web datasets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PK" sz="12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Web Mining Algorithms: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PK" sz="12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Association rule mining for discovering patterns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PK" sz="12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Clustering and classification in the context of web data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PK" sz="12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Social Media Mining: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PK" sz="12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Analyzing data from social platforms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PK" sz="12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Sentiment analysis and opinion mining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PK" sz="12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Ethical and Privacy Issues in Web Mining: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PK" sz="12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Considerations and challenges in handling sensitive data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PK" sz="12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Privacy-preserving techniques in web mining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PK" sz="12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Applications of Web Mining: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PK" sz="12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Case studies and real-world applications in various domains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PK" sz="12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Emerging trends and future directions in web mining</a:t>
            </a:r>
            <a:endParaRPr lang="en-PK" sz="1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77617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{8C87D801-D6FD-4AB0-892E-389D9011122E}tf33845126_win32</Template>
  <TotalTime>116</TotalTime>
  <Words>388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Segoe UI</vt:lpstr>
      <vt:lpstr>Söhne</vt:lpstr>
      <vt:lpstr>Symbol</vt:lpstr>
      <vt:lpstr>1_RetrospectVTI</vt:lpstr>
      <vt:lpstr>Web Content Mining</vt:lpstr>
      <vt:lpstr>Introduction to Web Mining</vt:lpstr>
      <vt:lpstr>What is Web Mining?</vt:lpstr>
      <vt:lpstr>Types of Web Mining</vt:lpstr>
      <vt:lpstr>Applications of Web Mining</vt:lpstr>
      <vt:lpstr>Challenges in Web Mining</vt:lpstr>
      <vt:lpstr>Techniques in Web Mining</vt:lpstr>
      <vt:lpstr>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Mining</dc:title>
  <dc:creator>Hamid Hussain</dc:creator>
  <cp:lastModifiedBy>Hamid Hussain</cp:lastModifiedBy>
  <cp:revision>4</cp:revision>
  <dcterms:created xsi:type="dcterms:W3CDTF">2024-02-27T16:08:56Z</dcterms:created>
  <dcterms:modified xsi:type="dcterms:W3CDTF">2024-03-05T12:52:49Z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