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0813E-4AEC-45C5-AB2E-BFE1DF7AEA2B}" v="10" dt="2021-12-19T14:39:43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oor zaman" userId="6e3ee274028322e7" providerId="LiveId" clId="{DA90813E-4AEC-45C5-AB2E-BFE1DF7AEA2B}"/>
    <pc:docChg chg="undo custSel addSld delSld modSld">
      <pc:chgData name="mansoor zaman" userId="6e3ee274028322e7" providerId="LiveId" clId="{DA90813E-4AEC-45C5-AB2E-BFE1DF7AEA2B}" dt="2021-12-19T14:43:53.663" v="556" actId="1076"/>
      <pc:docMkLst>
        <pc:docMk/>
      </pc:docMkLst>
      <pc:sldChg chg="del">
        <pc:chgData name="mansoor zaman" userId="6e3ee274028322e7" providerId="LiveId" clId="{DA90813E-4AEC-45C5-AB2E-BFE1DF7AEA2B}" dt="2021-12-19T14:41:22.928" v="511" actId="47"/>
        <pc:sldMkLst>
          <pc:docMk/>
          <pc:sldMk cId="4046641022" sldId="257"/>
        </pc:sldMkLst>
      </pc:sldChg>
      <pc:sldChg chg="del">
        <pc:chgData name="mansoor zaman" userId="6e3ee274028322e7" providerId="LiveId" clId="{DA90813E-4AEC-45C5-AB2E-BFE1DF7AEA2B}" dt="2021-12-18T18:12:58.373" v="31" actId="47"/>
        <pc:sldMkLst>
          <pc:docMk/>
          <pc:sldMk cId="4092462156" sldId="260"/>
        </pc:sldMkLst>
      </pc:sldChg>
      <pc:sldChg chg="addSp delSp modSp mod setBg">
        <pc:chgData name="mansoor zaman" userId="6e3ee274028322e7" providerId="LiveId" clId="{DA90813E-4AEC-45C5-AB2E-BFE1DF7AEA2B}" dt="2021-12-18T18:25:00.380" v="118" actId="26606"/>
        <pc:sldMkLst>
          <pc:docMk/>
          <pc:sldMk cId="1259905403" sldId="261"/>
        </pc:sldMkLst>
        <pc:spChg chg="mod">
          <ac:chgData name="mansoor zaman" userId="6e3ee274028322e7" providerId="LiveId" clId="{DA90813E-4AEC-45C5-AB2E-BFE1DF7AEA2B}" dt="2021-12-18T18:25:00.380" v="118" actId="26606"/>
          <ac:spMkLst>
            <pc:docMk/>
            <pc:sldMk cId="1259905403" sldId="261"/>
            <ac:spMk id="4" creationId="{00000000-0000-0000-0000-000000000000}"/>
          </ac:spMkLst>
        </pc:spChg>
        <pc:spChg chg="mod">
          <ac:chgData name="mansoor zaman" userId="6e3ee274028322e7" providerId="LiveId" clId="{DA90813E-4AEC-45C5-AB2E-BFE1DF7AEA2B}" dt="2021-12-18T18:25:00.380" v="118" actId="26606"/>
          <ac:spMkLst>
            <pc:docMk/>
            <pc:sldMk cId="1259905403" sldId="261"/>
            <ac:spMk id="5" creationId="{00000000-0000-0000-0000-000000000000}"/>
          </ac:spMkLst>
        </pc:spChg>
        <pc:spChg chg="add del">
          <ac:chgData name="mansoor zaman" userId="6e3ee274028322e7" providerId="LiveId" clId="{DA90813E-4AEC-45C5-AB2E-BFE1DF7AEA2B}" dt="2021-12-18T18:25:00.372" v="117" actId="26606"/>
          <ac:spMkLst>
            <pc:docMk/>
            <pc:sldMk cId="1259905403" sldId="261"/>
            <ac:spMk id="14" creationId="{7BDAC5B6-20CE-447F-8BA1-F2274AC7AE5B}"/>
          </ac:spMkLst>
        </pc:spChg>
        <pc:spChg chg="add del">
          <ac:chgData name="mansoor zaman" userId="6e3ee274028322e7" providerId="LiveId" clId="{DA90813E-4AEC-45C5-AB2E-BFE1DF7AEA2B}" dt="2021-12-18T18:25:00.372" v="117" actId="26606"/>
          <ac:spMkLst>
            <pc:docMk/>
            <pc:sldMk cId="1259905403" sldId="261"/>
            <ac:spMk id="15" creationId="{D1D22B31-BF8F-446B-9009-8A251FB177CB}"/>
          </ac:spMkLst>
        </pc:spChg>
        <pc:spChg chg="add del">
          <ac:chgData name="mansoor zaman" userId="6e3ee274028322e7" providerId="LiveId" clId="{DA90813E-4AEC-45C5-AB2E-BFE1DF7AEA2B}" dt="2021-12-18T18:24:55.598" v="111" actId="26606"/>
          <ac:spMkLst>
            <pc:docMk/>
            <pc:sldMk cId="1259905403" sldId="261"/>
            <ac:spMk id="17" creationId="{F3060C83-F051-4F0E-ABAD-AA0DFC48B218}"/>
          </ac:spMkLst>
        </pc:spChg>
        <pc:spChg chg="add del">
          <ac:chgData name="mansoor zaman" userId="6e3ee274028322e7" providerId="LiveId" clId="{DA90813E-4AEC-45C5-AB2E-BFE1DF7AEA2B}" dt="2021-12-18T18:24:55.598" v="111" actId="26606"/>
          <ac:spMkLst>
            <pc:docMk/>
            <pc:sldMk cId="1259905403" sldId="261"/>
            <ac:spMk id="19" creationId="{83C98ABE-055B-441F-B07E-44F97F083C39}"/>
          </ac:spMkLst>
        </pc:spChg>
        <pc:spChg chg="add del">
          <ac:chgData name="mansoor zaman" userId="6e3ee274028322e7" providerId="LiveId" clId="{DA90813E-4AEC-45C5-AB2E-BFE1DF7AEA2B}" dt="2021-12-18T18:24:55.598" v="111" actId="26606"/>
          <ac:spMkLst>
            <pc:docMk/>
            <pc:sldMk cId="1259905403" sldId="261"/>
            <ac:spMk id="21" creationId="{29FDB030-9B49-4CED-8CCD-4D99382388AC}"/>
          </ac:spMkLst>
        </pc:spChg>
        <pc:spChg chg="add del">
          <ac:chgData name="mansoor zaman" userId="6e3ee274028322e7" providerId="LiveId" clId="{DA90813E-4AEC-45C5-AB2E-BFE1DF7AEA2B}" dt="2021-12-18T18:24:55.598" v="111" actId="26606"/>
          <ac:spMkLst>
            <pc:docMk/>
            <pc:sldMk cId="1259905403" sldId="261"/>
            <ac:spMk id="23" creationId="{3783CA14-24A1-485C-8B30-D6A5D87987AD}"/>
          </ac:spMkLst>
        </pc:spChg>
        <pc:spChg chg="add del">
          <ac:chgData name="mansoor zaman" userId="6e3ee274028322e7" providerId="LiveId" clId="{DA90813E-4AEC-45C5-AB2E-BFE1DF7AEA2B}" dt="2021-12-18T18:24:55.598" v="111" actId="26606"/>
          <ac:spMkLst>
            <pc:docMk/>
            <pc:sldMk cId="1259905403" sldId="261"/>
            <ac:spMk id="25" creationId="{9A97C86A-04D6-40F7-AE84-31AB43E6A846}"/>
          </ac:spMkLst>
        </pc:spChg>
        <pc:spChg chg="add del">
          <ac:chgData name="mansoor zaman" userId="6e3ee274028322e7" providerId="LiveId" clId="{DA90813E-4AEC-45C5-AB2E-BFE1DF7AEA2B}" dt="2021-12-18T18:24:55.598" v="111" actId="26606"/>
          <ac:spMkLst>
            <pc:docMk/>
            <pc:sldMk cId="1259905403" sldId="261"/>
            <ac:spMk id="27" creationId="{FF9F2414-84E8-453E-B1F3-389FDE8192D9}"/>
          </ac:spMkLst>
        </pc:spChg>
        <pc:spChg chg="add del">
          <ac:chgData name="mansoor zaman" userId="6e3ee274028322e7" providerId="LiveId" clId="{DA90813E-4AEC-45C5-AB2E-BFE1DF7AEA2B}" dt="2021-12-18T18:24:55.598" v="111" actId="26606"/>
          <ac:spMkLst>
            <pc:docMk/>
            <pc:sldMk cId="1259905403" sldId="261"/>
            <ac:spMk id="29" creationId="{3ECA69A1-7536-43AC-85EF-C7106179F5ED}"/>
          </ac:spMkLst>
        </pc:spChg>
        <pc:spChg chg="add del">
          <ac:chgData name="mansoor zaman" userId="6e3ee274028322e7" providerId="LiveId" clId="{DA90813E-4AEC-45C5-AB2E-BFE1DF7AEA2B}" dt="2021-12-18T18:24:56.648" v="113" actId="26606"/>
          <ac:spMkLst>
            <pc:docMk/>
            <pc:sldMk cId="1259905403" sldId="261"/>
            <ac:spMk id="31" creationId="{86FF76B9-219D-4469-AF87-0236D29032F1}"/>
          </ac:spMkLst>
        </pc:spChg>
        <pc:spChg chg="add del">
          <ac:chgData name="mansoor zaman" userId="6e3ee274028322e7" providerId="LiveId" clId="{DA90813E-4AEC-45C5-AB2E-BFE1DF7AEA2B}" dt="2021-12-18T18:24:56.648" v="113" actId="26606"/>
          <ac:spMkLst>
            <pc:docMk/>
            <pc:sldMk cId="1259905403" sldId="261"/>
            <ac:spMk id="34" creationId="{2E80C965-DB6D-4F81-9E9E-B027384D0BD6}"/>
          </ac:spMkLst>
        </pc:spChg>
        <pc:spChg chg="add del">
          <ac:chgData name="mansoor zaman" userId="6e3ee274028322e7" providerId="LiveId" clId="{DA90813E-4AEC-45C5-AB2E-BFE1DF7AEA2B}" dt="2021-12-18T18:24:56.648" v="113" actId="26606"/>
          <ac:spMkLst>
            <pc:docMk/>
            <pc:sldMk cId="1259905403" sldId="261"/>
            <ac:spMk id="35" creationId="{633C5E46-DAC5-4661-9C87-22B08E2A512F}"/>
          </ac:spMkLst>
        </pc:spChg>
        <pc:grpChg chg="add del">
          <ac:chgData name="mansoor zaman" userId="6e3ee274028322e7" providerId="LiveId" clId="{DA90813E-4AEC-45C5-AB2E-BFE1DF7AEA2B}" dt="2021-12-18T18:24:56.648" v="113" actId="26606"/>
          <ac:grpSpMkLst>
            <pc:docMk/>
            <pc:sldMk cId="1259905403" sldId="261"/>
            <ac:grpSpMk id="32" creationId="{DB88BD78-87E1-424D-B479-C37D8E41B12E}"/>
          </ac:grpSpMkLst>
        </pc:grpChg>
        <pc:picChg chg="del mod">
          <ac:chgData name="mansoor zaman" userId="6e3ee274028322e7" providerId="LiveId" clId="{DA90813E-4AEC-45C5-AB2E-BFE1DF7AEA2B}" dt="2021-12-18T16:59:43.812" v="2" actId="478"/>
          <ac:picMkLst>
            <pc:docMk/>
            <pc:sldMk cId="1259905403" sldId="261"/>
            <ac:picMk id="8" creationId="{90677331-438F-4E23-86A5-7BC407B381AB}"/>
          </ac:picMkLst>
        </pc:picChg>
        <pc:picChg chg="add del mod">
          <ac:chgData name="mansoor zaman" userId="6e3ee274028322e7" providerId="LiveId" clId="{DA90813E-4AEC-45C5-AB2E-BFE1DF7AEA2B}" dt="2021-12-18T17:00:06.735" v="8" actId="478"/>
          <ac:picMkLst>
            <pc:docMk/>
            <pc:sldMk cId="1259905403" sldId="261"/>
            <ac:picMk id="10" creationId="{A4FD0569-CF71-4973-850C-2B12A8E617EE}"/>
          </ac:picMkLst>
        </pc:picChg>
        <pc:picChg chg="add mod ord">
          <ac:chgData name="mansoor zaman" userId="6e3ee274028322e7" providerId="LiveId" clId="{DA90813E-4AEC-45C5-AB2E-BFE1DF7AEA2B}" dt="2021-12-18T18:25:00.380" v="118" actId="26606"/>
          <ac:picMkLst>
            <pc:docMk/>
            <pc:sldMk cId="1259905403" sldId="261"/>
            <ac:picMk id="12" creationId="{ABF46DC2-3B3B-43BE-95CB-D4EB44C9EA9D}"/>
          </ac:picMkLst>
        </pc:picChg>
      </pc:sldChg>
      <pc:sldChg chg="addSp delSp modSp mod">
        <pc:chgData name="mansoor zaman" userId="6e3ee274028322e7" providerId="LiveId" clId="{DA90813E-4AEC-45C5-AB2E-BFE1DF7AEA2B}" dt="2021-12-18T18:24:47.035" v="109" actId="14100"/>
        <pc:sldMkLst>
          <pc:docMk/>
          <pc:sldMk cId="18701590" sldId="262"/>
        </pc:sldMkLst>
        <pc:picChg chg="add del mod">
          <ac:chgData name="mansoor zaman" userId="6e3ee274028322e7" providerId="LiveId" clId="{DA90813E-4AEC-45C5-AB2E-BFE1DF7AEA2B}" dt="2021-12-18T18:04:56.427" v="13"/>
          <ac:picMkLst>
            <pc:docMk/>
            <pc:sldMk cId="18701590" sldId="262"/>
            <ac:picMk id="3" creationId="{BC399669-DE07-4F05-90FB-E646CFF4C8E9}"/>
          </ac:picMkLst>
        </pc:picChg>
        <pc:picChg chg="add del mod">
          <ac:chgData name="mansoor zaman" userId="6e3ee274028322e7" providerId="LiveId" clId="{DA90813E-4AEC-45C5-AB2E-BFE1DF7AEA2B}" dt="2021-12-18T18:10:45.592" v="21" actId="478"/>
          <ac:picMkLst>
            <pc:docMk/>
            <pc:sldMk cId="18701590" sldId="262"/>
            <ac:picMk id="7" creationId="{846428FC-0B9B-4279-9409-BD59B4B63D6C}"/>
          </ac:picMkLst>
        </pc:picChg>
        <pc:picChg chg="add mod">
          <ac:chgData name="mansoor zaman" userId="6e3ee274028322e7" providerId="LiveId" clId="{DA90813E-4AEC-45C5-AB2E-BFE1DF7AEA2B}" dt="2021-12-18T18:24:47.035" v="109" actId="14100"/>
          <ac:picMkLst>
            <pc:docMk/>
            <pc:sldMk cId="18701590" sldId="262"/>
            <ac:picMk id="10" creationId="{C655FDA2-C23B-457F-87BE-441E69F8D57C}"/>
          </ac:picMkLst>
        </pc:picChg>
      </pc:sldChg>
      <pc:sldChg chg="addSp delSp modSp new mod">
        <pc:chgData name="mansoor zaman" userId="6e3ee274028322e7" providerId="LiveId" clId="{DA90813E-4AEC-45C5-AB2E-BFE1DF7AEA2B}" dt="2021-12-19T14:43:53.663" v="556" actId="1076"/>
        <pc:sldMkLst>
          <pc:docMk/>
          <pc:sldMk cId="913233422" sldId="263"/>
        </pc:sldMkLst>
        <pc:spChg chg="mod">
          <ac:chgData name="mansoor zaman" userId="6e3ee274028322e7" providerId="LiveId" clId="{DA90813E-4AEC-45C5-AB2E-BFE1DF7AEA2B}" dt="2021-12-19T14:38:56.175" v="430" actId="404"/>
          <ac:spMkLst>
            <pc:docMk/>
            <pc:sldMk cId="913233422" sldId="263"/>
            <ac:spMk id="2" creationId="{223EEBD3-ECF3-45B6-8C9B-BA10D4E1DE66}"/>
          </ac:spMkLst>
        </pc:spChg>
        <pc:spChg chg="del">
          <ac:chgData name="mansoor zaman" userId="6e3ee274028322e7" providerId="LiveId" clId="{DA90813E-4AEC-45C5-AB2E-BFE1DF7AEA2B}" dt="2021-12-18T18:14:18.600" v="33"/>
          <ac:spMkLst>
            <pc:docMk/>
            <pc:sldMk cId="913233422" sldId="263"/>
            <ac:spMk id="3" creationId="{566F1DDC-7F38-4138-8358-662B759B95F4}"/>
          </ac:spMkLst>
        </pc:spChg>
        <pc:spChg chg="add mod">
          <ac:chgData name="mansoor zaman" userId="6e3ee274028322e7" providerId="LiveId" clId="{DA90813E-4AEC-45C5-AB2E-BFE1DF7AEA2B}" dt="2021-12-19T14:36:40.698" v="365" actId="20577"/>
          <ac:spMkLst>
            <pc:docMk/>
            <pc:sldMk cId="913233422" sldId="263"/>
            <ac:spMk id="3" creationId="{CCB1AD57-27F9-4D4C-9BA9-5CDBF4081E17}"/>
          </ac:spMkLst>
        </pc:spChg>
        <pc:spChg chg="add mod">
          <ac:chgData name="mansoor zaman" userId="6e3ee274028322e7" providerId="LiveId" clId="{DA90813E-4AEC-45C5-AB2E-BFE1DF7AEA2B}" dt="2021-12-19T14:43:53.663" v="556" actId="1076"/>
          <ac:spMkLst>
            <pc:docMk/>
            <pc:sldMk cId="913233422" sldId="263"/>
            <ac:spMk id="6" creationId="{815F91AE-2AB1-4B39-8FDD-151FC99A2DB6}"/>
          </ac:spMkLst>
        </pc:spChg>
        <pc:picChg chg="add mod modCrop">
          <ac:chgData name="mansoor zaman" userId="6e3ee274028322e7" providerId="LiveId" clId="{DA90813E-4AEC-45C5-AB2E-BFE1DF7AEA2B}" dt="2021-12-19T14:43:44.439" v="555" actId="1076"/>
          <ac:picMkLst>
            <pc:docMk/>
            <pc:sldMk cId="913233422" sldId="263"/>
            <ac:picMk id="7" creationId="{B9C3851F-52FC-46DB-97E1-BA2A67DE8807}"/>
          </ac:picMkLst>
        </pc:picChg>
      </pc:sldChg>
      <pc:sldChg chg="addSp delSp modSp new mod">
        <pc:chgData name="mansoor zaman" userId="6e3ee274028322e7" providerId="LiveId" clId="{DA90813E-4AEC-45C5-AB2E-BFE1DF7AEA2B}" dt="2021-12-19T14:42:52.928" v="544" actId="27636"/>
        <pc:sldMkLst>
          <pc:docMk/>
          <pc:sldMk cId="2028663465" sldId="264"/>
        </pc:sldMkLst>
        <pc:spChg chg="del">
          <ac:chgData name="mansoor zaman" userId="6e3ee274028322e7" providerId="LiveId" clId="{DA90813E-4AEC-45C5-AB2E-BFE1DF7AEA2B}" dt="2021-12-19T14:17:07.339" v="138" actId="478"/>
          <ac:spMkLst>
            <pc:docMk/>
            <pc:sldMk cId="2028663465" sldId="264"/>
            <ac:spMk id="2" creationId="{B95512FD-B5D8-4F60-8444-7B003C4EC911}"/>
          </ac:spMkLst>
        </pc:spChg>
        <pc:spChg chg="mod">
          <ac:chgData name="mansoor zaman" userId="6e3ee274028322e7" providerId="LiveId" clId="{DA90813E-4AEC-45C5-AB2E-BFE1DF7AEA2B}" dt="2021-12-19T14:42:52.928" v="544" actId="27636"/>
          <ac:spMkLst>
            <pc:docMk/>
            <pc:sldMk cId="2028663465" sldId="264"/>
            <ac:spMk id="3" creationId="{35D3A7EC-8B2C-41F9-ADFF-6DABC99D7758}"/>
          </ac:spMkLst>
        </pc:spChg>
        <pc:spChg chg="add del mod">
          <ac:chgData name="mansoor zaman" userId="6e3ee274028322e7" providerId="LiveId" clId="{DA90813E-4AEC-45C5-AB2E-BFE1DF7AEA2B}" dt="2021-12-19T14:37:51.177" v="369"/>
          <ac:spMkLst>
            <pc:docMk/>
            <pc:sldMk cId="2028663465" sldId="264"/>
            <ac:spMk id="6" creationId="{CD663245-206C-4996-81BB-5302A5B4D95C}"/>
          </ac:spMkLst>
        </pc:spChg>
        <pc:spChg chg="add mod">
          <ac:chgData name="mansoor zaman" userId="6e3ee274028322e7" providerId="LiveId" clId="{DA90813E-4AEC-45C5-AB2E-BFE1DF7AEA2B}" dt="2021-12-19T14:42:40.813" v="542" actId="1076"/>
          <ac:spMkLst>
            <pc:docMk/>
            <pc:sldMk cId="2028663465" sldId="264"/>
            <ac:spMk id="7" creationId="{EF30A785-9623-42D9-8158-4DA2C1C564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38437-DB55-4407-8DC5-CABD62D11B6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C82C-FD9B-40F9-A39E-A4CBF131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B69-1323-4CC6-9233-783A09DAAF06}" type="datetime1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Electrical &amp; Computer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0AB9-DBFE-4A53-A149-82B19875A75E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3EA2-D291-48DC-9FC2-850FB7FDE323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17C6-B6C2-464A-BBD7-2CFFCA59A874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Electrical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air university islamabad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30188"/>
            <a:ext cx="1511300" cy="112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6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B034-1027-42B4-BD57-267C866F0FA6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875-4132-46F6-8B5F-B55EC9E8B0C5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9ED-429F-4892-B18B-EE8D720D2AF7}" type="datetime1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3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88C-9BAF-438F-B20C-8F046AA1C97B}" type="datetime1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A0EA-AE1B-4333-8A3A-DDA56DC38D29}" type="datetime1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9A9-DB85-48BB-B0AF-A4CDE4E2AA6E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612-37AF-4D3E-BA8E-423991CC2ECF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1F94-6EC2-4970-BA67-B3A0F935B36E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Electrical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F46DC2-3B3B-43BE-95CB-D4EB44C9E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46" y="643466"/>
            <a:ext cx="4114508" cy="557106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04E238-F771-4BC1-9664-E4FE9018898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655FDA2-C23B-457F-87BE-441E69F8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3" y="1453468"/>
            <a:ext cx="11541851" cy="31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A7EC-8B2C-41F9-ADFF-6DABC99D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3" y="1605516"/>
            <a:ext cx="10885967" cy="4571447"/>
          </a:xfrm>
        </p:spPr>
        <p:txBody>
          <a:bodyPr>
            <a:normAutofit/>
          </a:bodyPr>
          <a:lstStyle/>
          <a:p>
            <a:pPr algn="l"/>
            <a:endParaRPr lang="en-PK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Step1.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Input the image and scale the image to the standard size (n,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416,416,3)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Step2.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Divide the input image into 13*13, 26*26 52*52 grids of three scales. If the center point of an object falls in the grid unit, the grid unit predicts the object.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Step3.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determine our bounding box priors on each grid unit. There are three clusters on each grid unit. Because of the three scales.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Step4.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Input the image into the network for feature extraction. The model first produces a feature map of 13*13 on a small scale.</a:t>
            </a:r>
            <a:endParaRPr lang="en-PK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Step5.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13*13 small-scale feature map is first subjected to convolutional set and 2 times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upsampling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then connected to the 26*26 feature map and output the prediction result.</a:t>
            </a:r>
            <a:endParaRPr lang="en-PK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Step6.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26*26 feature map output by step5 is subjected to convolutional set and 2 times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upsampling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connected to the 52*52 feature map and output the prediction result.</a:t>
            </a:r>
            <a:endParaRPr lang="en-PK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Step7.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from three scale predictive outputs, Afterward, using a probability score as a threshold to filter out most prediction with low scores.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36E3-D1C9-4512-9F08-0F7ECB7B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0D948-6CEF-4546-BDF8-6EA4F988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0A785-9623-42D9-8158-4DA2C1C5642F}"/>
              </a:ext>
            </a:extLst>
          </p:cNvPr>
          <p:cNvSpPr txBox="1"/>
          <p:nvPr/>
        </p:nvSpPr>
        <p:spPr>
          <a:xfrm>
            <a:off x="3687723" y="866041"/>
            <a:ext cx="671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Yolo V3 Detection Process</a:t>
            </a: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20286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EBD3-ECF3-45B6-8C9B-BA10D4E1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51846"/>
            <a:ext cx="7550888" cy="1143038"/>
          </a:xfrm>
        </p:spPr>
        <p:txBody>
          <a:bodyPr>
            <a:normAutofit/>
          </a:bodyPr>
          <a:lstStyle/>
          <a:p>
            <a:r>
              <a:rPr lang="en-US" sz="2800" dirty="0"/>
              <a:t>REALTIME OBJECT DETECTION  </a:t>
            </a:r>
            <a:endParaRPr lang="en-PK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C3851F-52FC-46DB-97E1-BA2A67DE8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5" t="30851" b="8666"/>
          <a:stretch/>
        </p:blipFill>
        <p:spPr>
          <a:xfrm>
            <a:off x="6996223" y="2352453"/>
            <a:ext cx="4601262" cy="25122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9A84-7585-4F11-8D98-4E37735F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F9F26-6581-4B9C-A383-907697CF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1AD57-27F9-4D4C-9BA9-5CDBF4081E17}"/>
              </a:ext>
            </a:extLst>
          </p:cNvPr>
          <p:cNvSpPr txBox="1"/>
          <p:nvPr/>
        </p:nvSpPr>
        <p:spPr>
          <a:xfrm>
            <a:off x="1254642" y="2466752"/>
            <a:ext cx="4841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YOLO v3 can achieve real-time detection on the high-performance computer by means of the powerful computing capability of the GPU.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So, we have used Nvidia Jetson Nano (2GB) which has  128 CUDA cores Processor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F91AE-2AB1-4B39-8FDD-151FC99A2DB6}"/>
              </a:ext>
            </a:extLst>
          </p:cNvPr>
          <p:cNvSpPr txBox="1"/>
          <p:nvPr/>
        </p:nvSpPr>
        <p:spPr>
          <a:xfrm>
            <a:off x="7304568" y="4980938"/>
            <a:ext cx="4526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Experimental results of a real-time detection</a:t>
            </a:r>
            <a:endParaRPr lang="en-PK" sz="1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3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276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REALTIME OBJECT DETECTION  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Shujaat Ali</dc:creator>
  <cp:lastModifiedBy>mansoor zaman</cp:lastModifiedBy>
  <cp:revision>14</cp:revision>
  <dcterms:created xsi:type="dcterms:W3CDTF">2019-03-12T06:43:11Z</dcterms:created>
  <dcterms:modified xsi:type="dcterms:W3CDTF">2021-12-19T14:43:55Z</dcterms:modified>
</cp:coreProperties>
</file>