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unito-bold.fntdata"/><Relationship Id="rId10" Type="http://schemas.openxmlformats.org/officeDocument/2006/relationships/slide" Target="slides/slide5.xml"/><Relationship Id="rId21" Type="http://schemas.openxmlformats.org/officeDocument/2006/relationships/font" Target="fonts/Nunito-regular.fntdata"/><Relationship Id="rId13" Type="http://schemas.openxmlformats.org/officeDocument/2006/relationships/slide" Target="slides/slide8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7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4e4bc553f_0_2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4e4bc553f_0_2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4e4bc553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4e4bc55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4e4bc553f_0_2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44e4bc553f_0_2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4e4bc553f_0_2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4e4bc553f_0_2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4e4bc553f_0_2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4e4bc553f_0_2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4e4bc553f_0_2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4e4bc553f_0_2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4e4bc553f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4e4bc553f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4e4bc55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4e4bc55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4e4bc553f_0_2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4e4bc553f_0_2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4e4bc553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4e4bc553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4e4bc553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4e4bc553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4e4bc553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4e4bc553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4e4bc553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4e4bc553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4e4bc553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4e4bc553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4e4bc553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4e4bc553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117250" y="635275"/>
            <a:ext cx="6775500" cy="37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5"/>
                </a:solidFill>
              </a:rPr>
              <a:t>                     Mansour AGAEV</a:t>
            </a:r>
            <a:endParaRPr sz="3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     </a:t>
            </a:r>
            <a:r>
              <a:rPr b="1" lang="fr" sz="3900">
                <a:solidFill>
                  <a:schemeClr val="accent5"/>
                </a:solidFill>
              </a:rPr>
              <a:t>     </a:t>
            </a:r>
            <a:r>
              <a:rPr b="1" lang="fr" sz="4566" u="sng">
                <a:solidFill>
                  <a:schemeClr val="accent5"/>
                </a:solidFill>
              </a:rPr>
              <a:t>Projet </a:t>
            </a:r>
            <a:r>
              <a:rPr b="1" lang="fr" sz="4766" u="sng">
                <a:solidFill>
                  <a:schemeClr val="accent5"/>
                </a:solidFill>
              </a:rPr>
              <a:t>Book-Store</a:t>
            </a:r>
            <a:endParaRPr b="1" sz="4766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66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                        2025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654925" y="366975"/>
            <a:ext cx="7505700" cy="44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Authentification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Formulaires stylés pour login/signup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Stockage du token JWT dans le localStorage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Affichage conditionnel selon l’état de connexion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2700" y="2811525"/>
            <a:ext cx="1751149" cy="189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4800" y="2811525"/>
            <a:ext cx="1751149" cy="18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479150" y="350550"/>
            <a:ext cx="8276700" cy="4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Fonctionnalités principales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Recherche de livres par titre/auteur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Filtrage par genre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Ajout au panier et aux favoris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400" y="2781075"/>
            <a:ext cx="3060400" cy="195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975" y="2781075"/>
            <a:ext cx="3060400" cy="1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819150" y="580475"/>
            <a:ext cx="7505700" cy="4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Fonctionnalités avancées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4"/>
          <p:cNvSpPr txBox="1"/>
          <p:nvPr>
            <p:ph type="title"/>
          </p:nvPr>
        </p:nvSpPr>
        <p:spPr>
          <a:xfrm>
            <a:off x="819150" y="1122400"/>
            <a:ext cx="7505700" cy="3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Authentification sécurisée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" sz="32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Gestion du profil utilisateur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Déconnexion via menu utilisateur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819150" y="383400"/>
            <a:ext cx="7505700" cy="4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rgbClr val="D8DEE9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Démonstration – Accueil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819150" y="1056725"/>
            <a:ext cx="7505700" cy="3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450" y="1412325"/>
            <a:ext cx="3743499" cy="295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525" y="1412313"/>
            <a:ext cx="3916950" cy="271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6"/>
          <p:cNvSpPr txBox="1"/>
          <p:nvPr>
            <p:ph type="title"/>
          </p:nvPr>
        </p:nvSpPr>
        <p:spPr>
          <a:xfrm>
            <a:off x="819150" y="383400"/>
            <a:ext cx="7505700" cy="42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</a:t>
            </a:r>
            <a:r>
              <a:rPr lang="fr">
                <a:solidFill>
                  <a:schemeClr val="dk2"/>
                </a:solidFill>
              </a:rPr>
              <a:t>           </a:t>
            </a:r>
            <a:r>
              <a:rPr lang="fr">
                <a:solidFill>
                  <a:schemeClr val="dk2"/>
                </a:solidFill>
              </a:rPr>
              <a:t>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Améliorations futures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>
            <p:ph type="title"/>
          </p:nvPr>
        </p:nvSpPr>
        <p:spPr>
          <a:xfrm>
            <a:off x="819150" y="991025"/>
            <a:ext cx="7505700" cy="36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2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Paiement en ligne (Stripe, PayPal)</a:t>
            </a:r>
            <a:endParaRPr sz="262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2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Espace administrateur (CRUD complet)</a:t>
            </a:r>
            <a:endParaRPr sz="2622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2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Persistance des paniers/favoris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/>
          <p:nvPr>
            <p:ph type="ctrTitle"/>
          </p:nvPr>
        </p:nvSpPr>
        <p:spPr>
          <a:xfrm>
            <a:off x="1117250" y="635275"/>
            <a:ext cx="6775500" cy="37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>
                <a:solidFill>
                  <a:schemeClr val="accent5"/>
                </a:solidFill>
              </a:rPr>
              <a:t>                     </a:t>
            </a:r>
            <a:endParaRPr sz="32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     </a:t>
            </a:r>
            <a:r>
              <a:rPr b="1" lang="fr" sz="3900">
                <a:solidFill>
                  <a:schemeClr val="accent5"/>
                </a:solidFill>
              </a:rPr>
              <a:t>     </a:t>
            </a:r>
            <a:r>
              <a:rPr b="1" lang="fr" sz="4566">
                <a:solidFill>
                  <a:schemeClr val="accent5"/>
                </a:solidFill>
              </a:rPr>
              <a:t>    CONCLUSION</a:t>
            </a:r>
            <a:endParaRPr b="1" sz="4766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766" u="sng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chemeClr val="accent5"/>
                </a:solidFill>
              </a:rPr>
              <a:t>                        </a:t>
            </a:r>
            <a:endParaRPr b="1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186000"/>
            <a:ext cx="7505700" cy="47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</a:t>
            </a:r>
            <a:r>
              <a:rPr b="1" lang="fr" sz="18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lang="fr" sz="3166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SOMMAIRE</a:t>
            </a:r>
            <a:endParaRPr b="1" sz="3166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 &amp; Contexte 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</a:t>
            </a: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Maquette Figma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Stack technique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Fonctionnalités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Sécurité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Démonstration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Améliorations futures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•  </a:t>
            </a:r>
            <a:r>
              <a:rPr lang="fr" sz="1955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1955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5"/>
          <p:cNvSpPr txBox="1"/>
          <p:nvPr>
            <p:ph type="title"/>
          </p:nvPr>
        </p:nvSpPr>
        <p:spPr>
          <a:xfrm>
            <a:off x="819150" y="533875"/>
            <a:ext cx="7505700" cy="4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&amp; Contexte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 de librairie en ligne moderne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Objectif : permettre l’achat, la gestion de panier et de favoris,  et l’authentification utilisateur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Projet réalisé dans le cadre de ma formation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 txBox="1"/>
          <p:nvPr>
            <p:ph type="title"/>
          </p:nvPr>
        </p:nvSpPr>
        <p:spPr>
          <a:xfrm>
            <a:off x="819150" y="599350"/>
            <a:ext cx="7505700" cy="3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2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Création de la maquette sur Figma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Réalisation d’une maquette interactive sur Figma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800" y="1947225"/>
            <a:ext cx="3054550" cy="24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5150" y="1947225"/>
            <a:ext cx="2681501" cy="25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473525"/>
            <a:ext cx="7505700" cy="3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   </a:t>
            </a:r>
            <a:r>
              <a:rPr b="1" lang="fr" sz="261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Choix des technologies</a:t>
            </a:r>
            <a:endParaRPr b="1" sz="261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2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 : React.js, Context API, CSS</a:t>
            </a:r>
            <a:endParaRPr sz="22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2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 : Node.js, Express.js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2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 de données : MongoDB (NoSQL)</a:t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233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Outils : Figma, VSCode, GitHub</a:t>
            </a:r>
            <a:endParaRPr sz="2233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819150" y="527450"/>
            <a:ext cx="7505700" cy="4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</a:t>
            </a:r>
            <a:r>
              <a:rPr lang="fr" sz="3500">
                <a:solidFill>
                  <a:schemeClr val="dk2"/>
                </a:solidFill>
              </a:rPr>
              <a:t> </a:t>
            </a:r>
            <a:r>
              <a:rPr lang="fr" sz="4000">
                <a:solidFill>
                  <a:schemeClr val="dk2"/>
                </a:solidFill>
              </a:rPr>
              <a:t>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Architecture générale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Architecture MERN (MongoDB, Express, React, Node)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Séparation claire frontend / backend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</a:pP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Communication via API REST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2350" y="2928875"/>
            <a:ext cx="2644001" cy="191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/>
          <p:nvPr>
            <p:ph type="title"/>
          </p:nvPr>
        </p:nvSpPr>
        <p:spPr>
          <a:xfrm>
            <a:off x="819150" y="845600"/>
            <a:ext cx="7505700" cy="37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   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Modélisation des données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Modèle Book : titre, auteur, prix, image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Modèle User : email, mot de passe (hashé)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22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Utilisation de Mongoose pour la gestion des schémas</a:t>
            </a:r>
            <a:endParaRPr sz="202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819150" y="845600"/>
            <a:ext cx="7505700" cy="38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Backend – Node.js &amp; Express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Création d’un serveur Express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fr" sz="29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Routes CRUD pour les livres</a:t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Routes d’authentification : signup, login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819150" y="845600"/>
            <a:ext cx="75057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            </a:t>
            </a:r>
            <a:r>
              <a:rPr lang="fr" sz="3300"/>
              <a:t>          </a:t>
            </a:r>
            <a:r>
              <a:rPr b="1" lang="fr" sz="2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Frontend – React</a:t>
            </a:r>
            <a:endParaRPr b="1" sz="2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2"/>
                </a:solidFill>
              </a:rPr>
              <a:t>             </a:t>
            </a:r>
            <a:endParaRPr sz="4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Pages principales : Accueil, Connexion, Inscription, Panier, Favoris, Profil</a:t>
            </a:r>
            <a:endParaRPr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 sz="22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fr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Utilisation de React Router pour la navigation</a:t>
            </a:r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