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EB Garamond Medium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EBGaramondMedium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EBGaramondMedium-italic.fntdata"/><Relationship Id="rId23" Type="http://schemas.openxmlformats.org/officeDocument/2006/relationships/font" Target="fonts/EBGaramo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EBGaramondMedium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ffc06577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ffc06577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ffc065773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ffc065773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ffc065773_0_2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ffc065773_0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ffc065773_0_2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ffc065773_0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ffc065773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ffc065773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ffc065773_0_2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ffc065773_0_2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ffc065773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ffc065773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icrosoft.com/devicelogin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20625" y="-341175"/>
            <a:ext cx="775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AD ENTREPRISE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24050" y="1977450"/>
            <a:ext cx="53823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Configuration des 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</a:t>
            </a:r>
            <a:r>
              <a:rPr lang="fr"/>
              <a:t>Accès</a:t>
            </a:r>
            <a:r>
              <a:rPr lang="fr"/>
              <a:t> </a:t>
            </a:r>
            <a:r>
              <a:rPr lang="fr"/>
              <a:t>conditionnelles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Certification SSO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Scripts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962450" y="215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Configurations des modules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75825" y="4085825"/>
            <a:ext cx="82764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292827"/>
                </a:solidFill>
                <a:highlight>
                  <a:srgbClr val="F3F2F1"/>
                </a:highlight>
                <a:latin typeface="Roboto"/>
                <a:ea typeface="Roboto"/>
                <a:cs typeface="Roboto"/>
                <a:sym typeface="Roboto"/>
              </a:rPr>
              <a:t>Set-PSRepository -Name "PSGallery" -InstallationPolicy Trusted</a:t>
            </a:r>
            <a:endParaRPr b="1"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Set-ExecutionPolicy -Scope CurrentUser –ExecutionPolicy RemoteSigned</a:t>
            </a:r>
            <a:endParaRPr b="1"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Install-Module -Name Microsoft.Graph</a:t>
            </a:r>
            <a:endParaRPr b="1"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Update-Module -Name Microsoft.Graph</a:t>
            </a:r>
            <a:endParaRPr b="1" i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Connect-MgGraph -Scopes "User.ReadWrite.All, Directory.ReadWrite.All,Group.ReadWrite.All, Directory.AccessAsUser.All Policy.ReadWrite.All</a:t>
            </a:r>
            <a:endParaRPr b="1"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5" y="1215150"/>
            <a:ext cx="8472938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88" y="2445975"/>
            <a:ext cx="8360626" cy="1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138300" y="2571750"/>
            <a:ext cx="70305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S’authentifier via le navigateur </a:t>
            </a:r>
            <a:r>
              <a:rPr i="1" lang="fr" sz="1400" u="sng">
                <a:solidFill>
                  <a:srgbClr val="1155CC"/>
                </a:solidFill>
                <a:latin typeface="EB Garamond Medium"/>
                <a:ea typeface="EB Garamond Medium"/>
                <a:cs typeface="EB Garamond Medium"/>
                <a:sym typeface="EB Garamon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https://microsoft.com/devicelogin</a:t>
            </a:r>
            <a:r>
              <a:rPr i="1" lang="fr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ou sur une app mobile (Authentificator)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30150"/>
            <a:ext cx="3009789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800" y="30150"/>
            <a:ext cx="2757000" cy="24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525" y="3160975"/>
            <a:ext cx="2956275" cy="19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1800" y="3257550"/>
            <a:ext cx="4941020" cy="19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2358875" y="391675"/>
            <a:ext cx="64437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Accès Conditionnelle 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475" y="1714650"/>
            <a:ext cx="5627501" cy="28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5088"/>
            <a:ext cx="27717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i="1" lang="fr" sz="18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Activer l’authentification SSO SAML</a:t>
            </a:r>
            <a:endParaRPr sz="3200"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 Création d’application dans application d’entreprise ( une app déjà déployée ou sa propre app )</a:t>
            </a:r>
            <a:endParaRPr sz="12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2 Configurer l’authentification unique avec le protocole SAML (id, url de connexion, url de réponse)</a:t>
            </a:r>
            <a:endParaRPr sz="12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3 Ajout d’utilisateur et de groupes </a:t>
            </a:r>
            <a:endParaRPr sz="12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4 chargez le fichier de métadonnées qui se trouve dans la partie certificats saml </a:t>
            </a:r>
            <a:endParaRPr sz="1200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5 test de connexion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025" y="85725"/>
            <a:ext cx="42195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775" y="3619500"/>
            <a:ext cx="57340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          </a:t>
            </a:r>
            <a:r>
              <a:rPr b="0" i="1" lang="fr" sz="17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          Attribution des utilisateurs/groupes à l'application</a:t>
            </a:r>
            <a:endParaRPr sz="3100"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" y="1411700"/>
            <a:ext cx="5719200" cy="14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000" y="2834225"/>
            <a:ext cx="48291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différents scripts 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d’utilisateur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Suppression</a:t>
            </a:r>
            <a:r>
              <a:rPr lang="fr"/>
              <a:t> d’un utilisateur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Création d’un groupe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Suppression d’un groupe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Connexion à azure ad via l’api MGgraph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