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C6D9-FB24-C2F7-8DAB-2055C7108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309A5-F019-8467-BAC8-2E9D32047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B9113-EBD8-C891-E208-291B8C23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96978-28D2-B136-1A05-64650989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261B-0389-BFE3-4564-A352EBCC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903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4082-ECC9-7B5F-D350-E1D36CF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45606-0486-2A5B-27AB-23BE6D239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D391-D71F-6154-EBF9-D16177AC7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9B82-628C-8479-0419-C2F19843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E0519-1C97-DF54-1340-333E0F9D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358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AF267-9D69-1CA4-4366-81B7B1F0E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5294C-0D29-65A3-A861-DE4CEB1E0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FA69-CD34-A69C-9896-200A0852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4066C-0B05-FBDF-A0FD-8910A2D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92520-0D8D-CE66-0BD8-D96BE0B2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352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174B-063F-8058-D00B-1C4B74789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36BE-8822-C783-31DE-B23AED6D2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DAF38-532C-2C29-A122-97252FDD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CDDDA-7C88-D9D1-BF0D-2F2CA66B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B776-7BD5-AA6E-0B26-DC1FF0A4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159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4D1E-F26B-74B6-61A6-F3251D54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FA8BD-4B44-CB42-D6B8-FA574111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4CDFA-B37D-7828-9309-B21099DD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B0B2F-1860-774A-60AB-7796842C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41A5-6A8D-08D4-DAED-02E4E65C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03120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4A898-8972-047E-D377-242D55FF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5E863-1445-D79A-53D9-12D7583A7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CEF2C-5698-9D5E-936F-552911A58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33095-5C97-28C5-C06C-11E48633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7617-1B5E-C01D-7172-EF220FCA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10E67-F816-BEBF-8A1D-8E9D89834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10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28D9-D4B2-6F55-A715-EA8F2F82B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8E085-74D1-5CC6-C423-BCE991A5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84BE6-0678-9B10-911E-C6E5B21CE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C0E282-C91F-9EA5-AD26-3D063B189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5AF43-2F8B-CF0D-79ED-04FBD9345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07264-4CB3-A130-5160-59117D1D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CF3A1-415E-D7FF-5BF6-E7165F65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CF453-D573-837B-48BD-A97BECE3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442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D388-8CEE-6722-E477-8CD161C3A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33F09B-7399-D9E2-BF98-52F51BD30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97E569-7ED7-9F46-4920-1916C012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64846-FE42-7DDB-7715-517EEB4E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707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5C95E-3A10-29D8-0D42-9FEFC0761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5C96A-E427-36D6-1CAB-C0FE0C03A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91EA9-DEB4-2AE3-A322-5F109AA1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180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10A1D-215C-EA7B-306D-DE7EF3876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4CA8D-1AF9-325A-35A4-B9026B6E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6AD62-4401-7E70-B4FD-16CEE4A5F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027E5-39D4-81B1-BD04-28B9896C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A6A3C-0810-9ABC-686F-C9C9D532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59BB2-BD70-B5DF-004D-66D2127C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177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E005-DAE5-7B6B-D7C5-21695AF8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A2207-034E-01AD-104B-356028A318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F5682-D187-EB58-F35C-9991345BE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1F4B1-74C1-942C-EF00-7820A166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9B22B-1A44-96F3-5819-E2F12375C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1D93C-E62A-B896-9AA6-9D68B523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0182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7EACB-030D-6A7C-3154-4A5CBA10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7994B-341B-1506-7E77-1DFB5455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5BAA1-FD28-EBA1-F087-5E7E1FC42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2D2A5-B193-49B4-B5FC-47C2B6629CEA}" type="datetimeFigureOut">
              <a:rPr lang="he-IL" smtClean="0"/>
              <a:t>ט'/כסלו/תשפ"ה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781F-F0CE-3EE2-DDA0-A96C3D6B3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5F89B-0137-462E-8ED2-5C4B2332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95D15-2DD1-486B-B2AE-00B08BD3977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787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ownload premium vector of Vector of computer monitor icon about 3d,  computer, design, device, and digital 382166">
            <a:extLst>
              <a:ext uri="{FF2B5EF4-FFF2-40B4-BE49-F238E27FC236}">
                <a16:creationId xmlns:a16="http://schemas.microsoft.com/office/drawing/2014/main" id="{A85C7812-4D14-3F38-D854-4921E8957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1" b="2316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0E3341-B2EA-D533-6435-1F8406556B24}"/>
              </a:ext>
            </a:extLst>
          </p:cNvPr>
          <p:cNvSpPr txBox="1"/>
          <p:nvPr/>
        </p:nvSpPr>
        <p:spPr>
          <a:xfrm>
            <a:off x="5240214" y="1266092"/>
            <a:ext cx="21252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ברוכים הבאים ל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FA5C1C-E136-31BD-A727-AA57D4988092}"/>
              </a:ext>
            </a:extLst>
          </p:cNvPr>
          <p:cNvSpPr/>
          <p:nvPr/>
        </p:nvSpPr>
        <p:spPr>
          <a:xfrm>
            <a:off x="4521758" y="2090057"/>
            <a:ext cx="3104941" cy="44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506963-3BB4-C67B-0CA9-E6DF24EB92DC}"/>
              </a:ext>
            </a:extLst>
          </p:cNvPr>
          <p:cNvSpPr/>
          <p:nvPr/>
        </p:nvSpPr>
        <p:spPr>
          <a:xfrm>
            <a:off x="4521758" y="2684585"/>
            <a:ext cx="3104941" cy="44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44EA74-4AB9-678E-F71E-A3DD2B45E5DC}"/>
              </a:ext>
            </a:extLst>
          </p:cNvPr>
          <p:cNvSpPr/>
          <p:nvPr/>
        </p:nvSpPr>
        <p:spPr>
          <a:xfrm>
            <a:off x="5240214" y="3421463"/>
            <a:ext cx="1530698" cy="44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600" dirty="0"/>
              <a:t>היכנס</a:t>
            </a:r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F60368D-7AAF-B490-0A6B-16E7A8B07D62}"/>
              </a:ext>
            </a:extLst>
          </p:cNvPr>
          <p:cNvSpPr/>
          <p:nvPr/>
        </p:nvSpPr>
        <p:spPr>
          <a:xfrm>
            <a:off x="5240214" y="4657446"/>
            <a:ext cx="1530698" cy="44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600" dirty="0"/>
              <a:t>הרשמה</a:t>
            </a:r>
            <a:endParaRPr lang="he-I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D5819E3-052C-9800-4C2B-184B2EFE81AF}"/>
              </a:ext>
            </a:extLst>
          </p:cNvPr>
          <p:cNvCxnSpPr>
            <a:cxnSpLocks/>
          </p:cNvCxnSpPr>
          <p:nvPr/>
        </p:nvCxnSpPr>
        <p:spPr>
          <a:xfrm>
            <a:off x="4095345" y="4338536"/>
            <a:ext cx="3745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C5B024-DB3C-622E-ADEB-E445C505D411}"/>
              </a:ext>
            </a:extLst>
          </p:cNvPr>
          <p:cNvSpPr txBox="1"/>
          <p:nvPr/>
        </p:nvSpPr>
        <p:spPr>
          <a:xfrm>
            <a:off x="7733707" y="2120520"/>
            <a:ext cx="8752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מייל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A9B607-FEFF-CE4D-4A2A-9CCAAC0B2E1A}"/>
              </a:ext>
            </a:extLst>
          </p:cNvPr>
          <p:cNvSpPr txBox="1"/>
          <p:nvPr/>
        </p:nvSpPr>
        <p:spPr>
          <a:xfrm>
            <a:off x="7733707" y="2684585"/>
            <a:ext cx="212522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סיסמא</a:t>
            </a:r>
          </a:p>
        </p:txBody>
      </p:sp>
    </p:spTree>
    <p:extLst>
      <p:ext uri="{BB962C8B-B14F-4D97-AF65-F5344CB8AC3E}">
        <p14:creationId xmlns:p14="http://schemas.microsoft.com/office/powerpoint/2010/main" val="5821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33B8-563A-9FCB-514A-5DC09CBC0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remium vector of Vector of computer monitor icon about 3d,  computer, design, device, and digital 382166">
            <a:extLst>
              <a:ext uri="{FF2B5EF4-FFF2-40B4-BE49-F238E27FC236}">
                <a16:creationId xmlns:a16="http://schemas.microsoft.com/office/drawing/2014/main" id="{7DF41651-35C6-79D7-DA11-1A3E14F872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1" b="2316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131FA0-2958-8122-3D52-5AD0B82AA2B5}"/>
              </a:ext>
            </a:extLst>
          </p:cNvPr>
          <p:cNvSpPr txBox="1"/>
          <p:nvPr/>
        </p:nvSpPr>
        <p:spPr>
          <a:xfrm>
            <a:off x="5540845" y="930148"/>
            <a:ext cx="10447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הרשמה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9642F8-95AE-5C50-C1F0-AA4F26AFFF33}"/>
              </a:ext>
            </a:extLst>
          </p:cNvPr>
          <p:cNvSpPr/>
          <p:nvPr/>
        </p:nvSpPr>
        <p:spPr>
          <a:xfrm>
            <a:off x="5630139" y="1563621"/>
            <a:ext cx="3067297" cy="2798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76032C-57D6-E4F3-4BCE-0D9DEE8C307E}"/>
              </a:ext>
            </a:extLst>
          </p:cNvPr>
          <p:cNvSpPr/>
          <p:nvPr/>
        </p:nvSpPr>
        <p:spPr>
          <a:xfrm>
            <a:off x="7273047" y="2022477"/>
            <a:ext cx="1424389" cy="31739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14E1835-EE5C-F3DC-5912-BCF3FA4F0DD7}"/>
              </a:ext>
            </a:extLst>
          </p:cNvPr>
          <p:cNvSpPr/>
          <p:nvPr/>
        </p:nvSpPr>
        <p:spPr>
          <a:xfrm>
            <a:off x="2798571" y="4703804"/>
            <a:ext cx="1530698" cy="442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600" dirty="0"/>
              <a:t>הרשמה</a:t>
            </a:r>
            <a:endParaRPr lang="he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18E46-91DD-CAEC-5563-F7923EB8B0CD}"/>
              </a:ext>
            </a:extLst>
          </p:cNvPr>
          <p:cNvSpPr txBox="1"/>
          <p:nvPr/>
        </p:nvSpPr>
        <p:spPr>
          <a:xfrm>
            <a:off x="8910754" y="1563621"/>
            <a:ext cx="150757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הכנס מייל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09E92B-30AE-2D85-DF85-5DBAF7906FCF}"/>
              </a:ext>
            </a:extLst>
          </p:cNvPr>
          <p:cNvSpPr txBox="1"/>
          <p:nvPr/>
        </p:nvSpPr>
        <p:spPr>
          <a:xfrm>
            <a:off x="8908014" y="1994593"/>
            <a:ext cx="21252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הכנס סיסמא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D201C3-8369-CF99-BE95-692C4D79A13A}"/>
              </a:ext>
            </a:extLst>
          </p:cNvPr>
          <p:cNvSpPr/>
          <p:nvPr/>
        </p:nvSpPr>
        <p:spPr>
          <a:xfrm>
            <a:off x="7291869" y="2499328"/>
            <a:ext cx="1424389" cy="246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235793-CEE8-33D8-796A-64F364D61C39}"/>
              </a:ext>
            </a:extLst>
          </p:cNvPr>
          <p:cNvSpPr txBox="1"/>
          <p:nvPr/>
        </p:nvSpPr>
        <p:spPr>
          <a:xfrm>
            <a:off x="8917425" y="2482675"/>
            <a:ext cx="21252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הכנס שם מלא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F5282F-E61C-4FF9-5957-472719A376ED}"/>
              </a:ext>
            </a:extLst>
          </p:cNvPr>
          <p:cNvSpPr/>
          <p:nvPr/>
        </p:nvSpPr>
        <p:spPr>
          <a:xfrm>
            <a:off x="7291869" y="2995686"/>
            <a:ext cx="1424389" cy="246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4A971B-FCA5-F6C5-43EB-2F8EF4156AAD}"/>
              </a:ext>
            </a:extLst>
          </p:cNvPr>
          <p:cNvSpPr txBox="1"/>
          <p:nvPr/>
        </p:nvSpPr>
        <p:spPr>
          <a:xfrm>
            <a:off x="8917425" y="2979033"/>
            <a:ext cx="21252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תאריך לידה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547639-E887-FA50-FE43-CB7A519017A8}"/>
              </a:ext>
            </a:extLst>
          </p:cNvPr>
          <p:cNvSpPr/>
          <p:nvPr/>
        </p:nvSpPr>
        <p:spPr>
          <a:xfrm>
            <a:off x="7292777" y="3471259"/>
            <a:ext cx="1424389" cy="246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88688-D177-631E-FBE2-830C5B81FABE}"/>
              </a:ext>
            </a:extLst>
          </p:cNvPr>
          <p:cNvSpPr txBox="1"/>
          <p:nvPr/>
        </p:nvSpPr>
        <p:spPr>
          <a:xfrm>
            <a:off x="8918333" y="3454606"/>
            <a:ext cx="21252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סוג המטפל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EAA7C5-1960-35ED-568E-38EABF02CDA4}"/>
              </a:ext>
            </a:extLst>
          </p:cNvPr>
          <p:cNvSpPr/>
          <p:nvPr/>
        </p:nvSpPr>
        <p:spPr>
          <a:xfrm>
            <a:off x="3074060" y="2588994"/>
            <a:ext cx="1530698" cy="1033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474AA-7BED-922E-BCBC-F71A80CEDB11}"/>
              </a:ext>
            </a:extLst>
          </p:cNvPr>
          <p:cNvCxnSpPr>
            <a:cxnSpLocks/>
          </p:cNvCxnSpPr>
          <p:nvPr/>
        </p:nvCxnSpPr>
        <p:spPr>
          <a:xfrm>
            <a:off x="3074060" y="2588994"/>
            <a:ext cx="1507570" cy="1033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A914A2B-7F60-36DE-EE41-96CFA930A5A5}"/>
              </a:ext>
            </a:extLst>
          </p:cNvPr>
          <p:cNvCxnSpPr>
            <a:cxnSpLocks/>
          </p:cNvCxnSpPr>
          <p:nvPr/>
        </p:nvCxnSpPr>
        <p:spPr>
          <a:xfrm flipV="1">
            <a:off x="3074060" y="2580494"/>
            <a:ext cx="1493054" cy="10071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8E9C922-14C5-88AA-3F8A-3D2300366709}"/>
              </a:ext>
            </a:extLst>
          </p:cNvPr>
          <p:cNvSpPr txBox="1"/>
          <p:nvPr/>
        </p:nvSpPr>
        <p:spPr>
          <a:xfrm>
            <a:off x="4805925" y="2591553"/>
            <a:ext cx="11780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הכנס תמונה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5F9B68C-7551-3A0D-5DFE-684E0BCD534D}"/>
              </a:ext>
            </a:extLst>
          </p:cNvPr>
          <p:cNvSpPr/>
          <p:nvPr/>
        </p:nvSpPr>
        <p:spPr>
          <a:xfrm>
            <a:off x="7291869" y="3956579"/>
            <a:ext cx="1424389" cy="2461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03EA46-9EDF-E3AA-9F87-4AF80B50A626}"/>
              </a:ext>
            </a:extLst>
          </p:cNvPr>
          <p:cNvSpPr txBox="1"/>
          <p:nvPr/>
        </p:nvSpPr>
        <p:spPr>
          <a:xfrm>
            <a:off x="8917425" y="3939926"/>
            <a:ext cx="2125227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400" dirty="0"/>
              <a:t>מס רישיון</a:t>
            </a:r>
          </a:p>
        </p:txBody>
      </p:sp>
    </p:spTree>
    <p:extLst>
      <p:ext uri="{BB962C8B-B14F-4D97-AF65-F5344CB8AC3E}">
        <p14:creationId xmlns:p14="http://schemas.microsoft.com/office/powerpoint/2010/main" val="538453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4FB53-D193-3BE3-ACBE-8290E264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remium vector of Vector of computer monitor icon about 3d,  computer, design, device, and digital 382166">
            <a:extLst>
              <a:ext uri="{FF2B5EF4-FFF2-40B4-BE49-F238E27FC236}">
                <a16:creationId xmlns:a16="http://schemas.microsoft.com/office/drawing/2014/main" id="{F36C8B57-F183-7EF6-EF47-40CFD5D231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1" b="2316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9780AE-9118-1BD9-AB10-847081F8F2E7}"/>
              </a:ext>
            </a:extLst>
          </p:cNvPr>
          <p:cNvSpPr/>
          <p:nvPr/>
        </p:nvSpPr>
        <p:spPr>
          <a:xfrm>
            <a:off x="2003898" y="583660"/>
            <a:ext cx="8161506" cy="76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B242A9-7A67-8CBB-A563-AEB828952C90}"/>
              </a:ext>
            </a:extLst>
          </p:cNvPr>
          <p:cNvSpPr/>
          <p:nvPr/>
        </p:nvSpPr>
        <p:spPr>
          <a:xfrm>
            <a:off x="8874870" y="661480"/>
            <a:ext cx="1138136" cy="612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לוגו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5A855-B432-7CA1-203E-A78014A97F4B}"/>
              </a:ext>
            </a:extLst>
          </p:cNvPr>
          <p:cNvSpPr/>
          <p:nvPr/>
        </p:nvSpPr>
        <p:spPr>
          <a:xfrm>
            <a:off x="2159539" y="1011675"/>
            <a:ext cx="894945" cy="262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050" dirty="0"/>
              <a:t>ברוך הבא...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A718F1-DE81-88A5-6F58-97CB8B65C279}"/>
              </a:ext>
            </a:extLst>
          </p:cNvPr>
          <p:cNvSpPr/>
          <p:nvPr/>
        </p:nvSpPr>
        <p:spPr>
          <a:xfrm>
            <a:off x="3210125" y="797643"/>
            <a:ext cx="644500" cy="428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F2D898-CE69-B739-10F1-B1A6CC4E9AEE}"/>
              </a:ext>
            </a:extLst>
          </p:cNvPr>
          <p:cNvCxnSpPr>
            <a:cxnSpLocks/>
          </p:cNvCxnSpPr>
          <p:nvPr/>
        </p:nvCxnSpPr>
        <p:spPr>
          <a:xfrm>
            <a:off x="3210125" y="822027"/>
            <a:ext cx="644500" cy="393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B64E2B-3708-F35D-730F-C5EE49227819}"/>
              </a:ext>
            </a:extLst>
          </p:cNvPr>
          <p:cNvCxnSpPr>
            <a:cxnSpLocks/>
          </p:cNvCxnSpPr>
          <p:nvPr/>
        </p:nvCxnSpPr>
        <p:spPr>
          <a:xfrm flipV="1">
            <a:off x="3210125" y="822027"/>
            <a:ext cx="644500" cy="3689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722CB9A-1BCE-2B9F-06CF-04878C25F461}"/>
              </a:ext>
            </a:extLst>
          </p:cNvPr>
          <p:cNvSpPr/>
          <p:nvPr/>
        </p:nvSpPr>
        <p:spPr>
          <a:xfrm>
            <a:off x="5392472" y="2913030"/>
            <a:ext cx="1767498" cy="483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חפש תיק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68E7166-CFDF-6922-900A-5993BB1B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072" y="2148841"/>
            <a:ext cx="2197934" cy="3240023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4BA2DF6-F7C6-20FC-99A2-9D51C2D9E52F}"/>
              </a:ext>
            </a:extLst>
          </p:cNvPr>
          <p:cNvSpPr/>
          <p:nvPr/>
        </p:nvSpPr>
        <p:spPr>
          <a:xfrm>
            <a:off x="7888224" y="5497786"/>
            <a:ext cx="2124782" cy="183686"/>
          </a:xfrm>
          <a:prstGeom prst="roundRect">
            <a:avLst>
              <a:gd name="adj" fmla="val 2463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600" dirty="0"/>
              <a:t>יומן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573C8F9-A287-D8CD-1515-962E7010AFB2}"/>
              </a:ext>
            </a:extLst>
          </p:cNvPr>
          <p:cNvCxnSpPr>
            <a:cxnSpLocks/>
          </p:cNvCxnSpPr>
          <p:nvPr/>
        </p:nvCxnSpPr>
        <p:spPr>
          <a:xfrm>
            <a:off x="5177254" y="2139696"/>
            <a:ext cx="19980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45E647-3E11-68F3-80C7-053E43DD6247}"/>
              </a:ext>
            </a:extLst>
          </p:cNvPr>
          <p:cNvSpPr txBox="1"/>
          <p:nvPr/>
        </p:nvSpPr>
        <p:spPr>
          <a:xfrm>
            <a:off x="7815072" y="1618967"/>
            <a:ext cx="21979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1600" dirty="0"/>
              <a:t>יום... תאריך...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BFCE15DD-5354-3906-BC8E-C1A039482B1C}"/>
              </a:ext>
            </a:extLst>
          </p:cNvPr>
          <p:cNvSpPr/>
          <p:nvPr/>
        </p:nvSpPr>
        <p:spPr>
          <a:xfrm>
            <a:off x="2468880" y="3191292"/>
            <a:ext cx="2197934" cy="483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משימות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93854FC-29DC-FC75-395E-4CCE72E9F178}"/>
              </a:ext>
            </a:extLst>
          </p:cNvPr>
          <p:cNvSpPr/>
          <p:nvPr/>
        </p:nvSpPr>
        <p:spPr>
          <a:xfrm>
            <a:off x="2468880" y="2010650"/>
            <a:ext cx="2197934" cy="1032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D5D837F-8B4A-6F32-4961-2F5CECCA04FD}"/>
              </a:ext>
            </a:extLst>
          </p:cNvPr>
          <p:cNvCxnSpPr>
            <a:cxnSpLocks/>
          </p:cNvCxnSpPr>
          <p:nvPr/>
        </p:nvCxnSpPr>
        <p:spPr>
          <a:xfrm>
            <a:off x="2468880" y="2006361"/>
            <a:ext cx="2157012" cy="1037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26DF409-BDEB-2571-CB2E-24562CBFAD1B}"/>
              </a:ext>
            </a:extLst>
          </p:cNvPr>
          <p:cNvCxnSpPr>
            <a:cxnSpLocks/>
          </p:cNvCxnSpPr>
          <p:nvPr/>
        </p:nvCxnSpPr>
        <p:spPr>
          <a:xfrm flipV="1">
            <a:off x="2468880" y="2006361"/>
            <a:ext cx="2197934" cy="1037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301B0AC-B5B8-008E-89D0-58A9227E1EA3}"/>
              </a:ext>
            </a:extLst>
          </p:cNvPr>
          <p:cNvSpPr/>
          <p:nvPr/>
        </p:nvSpPr>
        <p:spPr>
          <a:xfrm>
            <a:off x="5096256" y="5017974"/>
            <a:ext cx="2197934" cy="483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התראות מיוחדות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6AA141D-7843-4A6D-2141-DE3D7B3FB8B6}"/>
              </a:ext>
            </a:extLst>
          </p:cNvPr>
          <p:cNvSpPr/>
          <p:nvPr/>
        </p:nvSpPr>
        <p:spPr>
          <a:xfrm>
            <a:off x="5096256" y="3837332"/>
            <a:ext cx="2197934" cy="1032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8A8138C-8B9F-B10E-C616-6F5C9C2321D9}"/>
              </a:ext>
            </a:extLst>
          </p:cNvPr>
          <p:cNvCxnSpPr>
            <a:cxnSpLocks/>
          </p:cNvCxnSpPr>
          <p:nvPr/>
        </p:nvCxnSpPr>
        <p:spPr>
          <a:xfrm>
            <a:off x="5096256" y="3833043"/>
            <a:ext cx="2157012" cy="1037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00F76C7-0D62-E32D-6E39-773DFE2B5408}"/>
              </a:ext>
            </a:extLst>
          </p:cNvPr>
          <p:cNvCxnSpPr>
            <a:cxnSpLocks/>
          </p:cNvCxnSpPr>
          <p:nvPr/>
        </p:nvCxnSpPr>
        <p:spPr>
          <a:xfrm flipV="1">
            <a:off x="5096256" y="3833043"/>
            <a:ext cx="2197934" cy="1037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4" name="Rectangle: Rounded Corners 1023">
            <a:extLst>
              <a:ext uri="{FF2B5EF4-FFF2-40B4-BE49-F238E27FC236}">
                <a16:creationId xmlns:a16="http://schemas.microsoft.com/office/drawing/2014/main" id="{080E5741-C4EB-2013-5DF1-C79779E8CB28}"/>
              </a:ext>
            </a:extLst>
          </p:cNvPr>
          <p:cNvSpPr/>
          <p:nvPr/>
        </p:nvSpPr>
        <p:spPr>
          <a:xfrm>
            <a:off x="2507206" y="5013685"/>
            <a:ext cx="2197934" cy="483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6E0E5CFD-B301-93C5-A880-D1949B3753D2}"/>
              </a:ext>
            </a:extLst>
          </p:cNvPr>
          <p:cNvSpPr/>
          <p:nvPr/>
        </p:nvSpPr>
        <p:spPr>
          <a:xfrm>
            <a:off x="2507206" y="3833043"/>
            <a:ext cx="2197934" cy="1032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F511031B-08C8-CA9C-5B10-974380A469A5}"/>
              </a:ext>
            </a:extLst>
          </p:cNvPr>
          <p:cNvCxnSpPr>
            <a:cxnSpLocks/>
          </p:cNvCxnSpPr>
          <p:nvPr/>
        </p:nvCxnSpPr>
        <p:spPr>
          <a:xfrm>
            <a:off x="2507206" y="3828754"/>
            <a:ext cx="2157012" cy="1037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DCD92335-B5CA-5966-0978-C9B63E861777}"/>
              </a:ext>
            </a:extLst>
          </p:cNvPr>
          <p:cNvCxnSpPr>
            <a:cxnSpLocks/>
          </p:cNvCxnSpPr>
          <p:nvPr/>
        </p:nvCxnSpPr>
        <p:spPr>
          <a:xfrm flipV="1">
            <a:off x="2507206" y="3828754"/>
            <a:ext cx="2197934" cy="1037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7D77FF7-C853-333A-FC02-738EA3B7BFD8}"/>
              </a:ext>
            </a:extLst>
          </p:cNvPr>
          <p:cNvSpPr txBox="1"/>
          <p:nvPr/>
        </p:nvSpPr>
        <p:spPr>
          <a:xfrm>
            <a:off x="5105401" y="1639971"/>
            <a:ext cx="2197934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תיקי מטופלים</a:t>
            </a:r>
          </a:p>
        </p:txBody>
      </p: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B4B9C59D-2805-225E-7E47-02F4282ABF33}"/>
              </a:ext>
            </a:extLst>
          </p:cNvPr>
          <p:cNvCxnSpPr/>
          <p:nvPr/>
        </p:nvCxnSpPr>
        <p:spPr>
          <a:xfrm>
            <a:off x="7888224" y="2006361"/>
            <a:ext cx="21979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4" name="Graphic 1033" descr="Magnifying glass with solid fill">
            <a:extLst>
              <a:ext uri="{FF2B5EF4-FFF2-40B4-BE49-F238E27FC236}">
                <a16:creationId xmlns:a16="http://schemas.microsoft.com/office/drawing/2014/main" id="{E85C7159-25B6-6C14-1F14-1BF015DD0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6719" y="2324816"/>
            <a:ext cx="457200" cy="457200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3D2B2CB8-7685-5524-0D81-C1956A9579B9}"/>
              </a:ext>
            </a:extLst>
          </p:cNvPr>
          <p:cNvSpPr/>
          <p:nvPr/>
        </p:nvSpPr>
        <p:spPr>
          <a:xfrm>
            <a:off x="5321916" y="2391700"/>
            <a:ext cx="1584145" cy="27653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038" name="Graphic 1037" descr="Envelope outline">
            <a:extLst>
              <a:ext uri="{FF2B5EF4-FFF2-40B4-BE49-F238E27FC236}">
                <a16:creationId xmlns:a16="http://schemas.microsoft.com/office/drawing/2014/main" id="{7A087220-5265-5FA2-E2FB-88DB25A66C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35819" y="817565"/>
            <a:ext cx="486046" cy="48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43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DA30E-2290-2FB7-EDE0-3B9D9740D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remium vector of Vector of computer monitor icon about 3d,  computer, design, device, and digital 382166">
            <a:extLst>
              <a:ext uri="{FF2B5EF4-FFF2-40B4-BE49-F238E27FC236}">
                <a16:creationId xmlns:a16="http://schemas.microsoft.com/office/drawing/2014/main" id="{7ADF1E15-6017-18E3-441C-AF84C8EC48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1" b="23169"/>
          <a:stretch/>
        </p:blipFill>
        <p:spPr bwMode="auto">
          <a:xfrm>
            <a:off x="20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BF4FC5-E214-99DF-DFA4-16DF3022A7F4}"/>
              </a:ext>
            </a:extLst>
          </p:cNvPr>
          <p:cNvSpPr/>
          <p:nvPr/>
        </p:nvSpPr>
        <p:spPr>
          <a:xfrm>
            <a:off x="2003898" y="583660"/>
            <a:ext cx="8161506" cy="76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10B8521-F7C6-9FDF-B029-13D68151D2AC}"/>
              </a:ext>
            </a:extLst>
          </p:cNvPr>
          <p:cNvSpPr/>
          <p:nvPr/>
        </p:nvSpPr>
        <p:spPr>
          <a:xfrm>
            <a:off x="8874870" y="661480"/>
            <a:ext cx="1138136" cy="612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לוגו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5DA2A7-DD88-B602-9BE2-EE95730DFFC5}"/>
              </a:ext>
            </a:extLst>
          </p:cNvPr>
          <p:cNvSpPr/>
          <p:nvPr/>
        </p:nvSpPr>
        <p:spPr>
          <a:xfrm>
            <a:off x="2159539" y="1011675"/>
            <a:ext cx="894945" cy="262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050" dirty="0"/>
              <a:t>ברוך הבא...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070ED-AD72-C2CB-43ED-6845888BE452}"/>
              </a:ext>
            </a:extLst>
          </p:cNvPr>
          <p:cNvSpPr/>
          <p:nvPr/>
        </p:nvSpPr>
        <p:spPr>
          <a:xfrm>
            <a:off x="3210125" y="797643"/>
            <a:ext cx="644500" cy="428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EDBF00-1509-0641-533B-4BD54C43A66F}"/>
              </a:ext>
            </a:extLst>
          </p:cNvPr>
          <p:cNvCxnSpPr>
            <a:cxnSpLocks/>
          </p:cNvCxnSpPr>
          <p:nvPr/>
        </p:nvCxnSpPr>
        <p:spPr>
          <a:xfrm>
            <a:off x="3210125" y="822027"/>
            <a:ext cx="644500" cy="393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F72356-5A7C-1FE3-370F-0F99C4750405}"/>
              </a:ext>
            </a:extLst>
          </p:cNvPr>
          <p:cNvCxnSpPr>
            <a:cxnSpLocks/>
          </p:cNvCxnSpPr>
          <p:nvPr/>
        </p:nvCxnSpPr>
        <p:spPr>
          <a:xfrm flipV="1">
            <a:off x="3210125" y="822027"/>
            <a:ext cx="644500" cy="3689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Graphic 4" descr="Home with solid fill">
            <a:extLst>
              <a:ext uri="{FF2B5EF4-FFF2-40B4-BE49-F238E27FC236}">
                <a16:creationId xmlns:a16="http://schemas.microsoft.com/office/drawing/2014/main" id="{07BD5808-010D-E534-3F67-550C3819D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2111" y="822027"/>
            <a:ext cx="457200" cy="457200"/>
          </a:xfrm>
          <a:prstGeom prst="rect">
            <a:avLst/>
          </a:prstGeom>
        </p:spPr>
      </p:pic>
      <p:pic>
        <p:nvPicPr>
          <p:cNvPr id="6" name="Graphic 5" descr="Caret Down with solid fill">
            <a:extLst>
              <a:ext uri="{FF2B5EF4-FFF2-40B4-BE49-F238E27FC236}">
                <a16:creationId xmlns:a16="http://schemas.microsoft.com/office/drawing/2014/main" id="{0A07443D-584D-27AF-949A-2DB4ABF94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966780" y="1436779"/>
            <a:ext cx="385518" cy="385518"/>
          </a:xfrm>
          <a:prstGeom prst="rect">
            <a:avLst/>
          </a:prstGeom>
        </p:spPr>
      </p:pic>
      <p:pic>
        <p:nvPicPr>
          <p:cNvPr id="8" name="Graphic 7" descr="Envelope outline">
            <a:extLst>
              <a:ext uri="{FF2B5EF4-FFF2-40B4-BE49-F238E27FC236}">
                <a16:creationId xmlns:a16="http://schemas.microsoft.com/office/drawing/2014/main" id="{F998D95F-E434-7553-050B-3806665F7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6651" y="878525"/>
            <a:ext cx="486046" cy="486046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89375660-25B5-9FF5-41B8-243BBD0D93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EA8B5E-4169-66ED-394F-6D13777EFA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8400" y="1429318"/>
            <a:ext cx="7610241" cy="42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4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49D82-0E12-2744-8DC5-EEC567A5B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remium vector of Vector of computer monitor icon about 3d,  computer, design, device, and digital 382166">
            <a:extLst>
              <a:ext uri="{FF2B5EF4-FFF2-40B4-BE49-F238E27FC236}">
                <a16:creationId xmlns:a16="http://schemas.microsoft.com/office/drawing/2014/main" id="{3E17F4DA-7813-02C9-1F8E-0562E1F0A9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1" b="23169"/>
          <a:stretch/>
        </p:blipFill>
        <p:spPr bwMode="auto">
          <a:xfrm>
            <a:off x="20" y="0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D415D3F-1C21-7F99-9E26-61DEE2ED7114}"/>
              </a:ext>
            </a:extLst>
          </p:cNvPr>
          <p:cNvSpPr/>
          <p:nvPr/>
        </p:nvSpPr>
        <p:spPr>
          <a:xfrm>
            <a:off x="2003898" y="583660"/>
            <a:ext cx="8161506" cy="76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B97CCA-EE9A-1AD6-F938-7598AD45F811}"/>
              </a:ext>
            </a:extLst>
          </p:cNvPr>
          <p:cNvSpPr/>
          <p:nvPr/>
        </p:nvSpPr>
        <p:spPr>
          <a:xfrm>
            <a:off x="8874870" y="661480"/>
            <a:ext cx="1138136" cy="612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לוגו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7F388-65B1-B1C4-22BF-7E2ED6910746}"/>
              </a:ext>
            </a:extLst>
          </p:cNvPr>
          <p:cNvSpPr/>
          <p:nvPr/>
        </p:nvSpPr>
        <p:spPr>
          <a:xfrm>
            <a:off x="2159539" y="1011675"/>
            <a:ext cx="894945" cy="262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050" dirty="0"/>
              <a:t>ברוך הבא...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63D84-8CE4-6C02-B150-6032C84E8E3E}"/>
              </a:ext>
            </a:extLst>
          </p:cNvPr>
          <p:cNvSpPr/>
          <p:nvPr/>
        </p:nvSpPr>
        <p:spPr>
          <a:xfrm>
            <a:off x="3210125" y="797643"/>
            <a:ext cx="644500" cy="428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85B69A7-A812-CD9F-3A16-2EAE371062FE}"/>
              </a:ext>
            </a:extLst>
          </p:cNvPr>
          <p:cNvCxnSpPr>
            <a:cxnSpLocks/>
          </p:cNvCxnSpPr>
          <p:nvPr/>
        </p:nvCxnSpPr>
        <p:spPr>
          <a:xfrm>
            <a:off x="3210125" y="822027"/>
            <a:ext cx="644500" cy="393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702788-1F01-6BBB-51D9-16154ABF9088}"/>
              </a:ext>
            </a:extLst>
          </p:cNvPr>
          <p:cNvCxnSpPr>
            <a:cxnSpLocks/>
          </p:cNvCxnSpPr>
          <p:nvPr/>
        </p:nvCxnSpPr>
        <p:spPr>
          <a:xfrm flipV="1">
            <a:off x="3210125" y="822027"/>
            <a:ext cx="644500" cy="3689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" name="Graphic 4" descr="Home with solid fill">
            <a:extLst>
              <a:ext uri="{FF2B5EF4-FFF2-40B4-BE49-F238E27FC236}">
                <a16:creationId xmlns:a16="http://schemas.microsoft.com/office/drawing/2014/main" id="{174C6819-0897-C085-6283-DEDFC7157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2111" y="822027"/>
            <a:ext cx="457200" cy="457200"/>
          </a:xfrm>
          <a:prstGeom prst="rect">
            <a:avLst/>
          </a:prstGeom>
        </p:spPr>
      </p:pic>
      <p:pic>
        <p:nvPicPr>
          <p:cNvPr id="6" name="Graphic 5" descr="Caret Down with solid fill">
            <a:extLst>
              <a:ext uri="{FF2B5EF4-FFF2-40B4-BE49-F238E27FC236}">
                <a16:creationId xmlns:a16="http://schemas.microsoft.com/office/drawing/2014/main" id="{95183479-1DC6-B4F1-7172-170FEAE8C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966780" y="1436779"/>
            <a:ext cx="385518" cy="385518"/>
          </a:xfrm>
          <a:prstGeom prst="rect">
            <a:avLst/>
          </a:prstGeom>
        </p:spPr>
      </p:pic>
      <p:pic>
        <p:nvPicPr>
          <p:cNvPr id="8" name="Graphic 7" descr="Envelope outline">
            <a:extLst>
              <a:ext uri="{FF2B5EF4-FFF2-40B4-BE49-F238E27FC236}">
                <a16:creationId xmlns:a16="http://schemas.microsoft.com/office/drawing/2014/main" id="{2A73AC39-EBC4-EDC4-9DAF-94B400959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6651" y="878525"/>
            <a:ext cx="486046" cy="486046"/>
          </a:xfrm>
          <a:prstGeom prst="rect">
            <a:avLst/>
          </a:prstGeom>
        </p:spPr>
      </p:pic>
      <p:sp>
        <p:nvSpPr>
          <p:cNvPr id="9" name="AutoShape 2">
            <a:extLst>
              <a:ext uri="{FF2B5EF4-FFF2-40B4-BE49-F238E27FC236}">
                <a16:creationId xmlns:a16="http://schemas.microsoft.com/office/drawing/2014/main" id="{4CA326A6-D45F-5659-5B8F-44C99FFA2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e-I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5C424B-9EC8-4EDB-E91B-625E63107C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6024" y="1510200"/>
            <a:ext cx="7381063" cy="403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1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E4A0B-97C2-CB11-4037-40F778132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premium vector of Vector of computer monitor icon about 3d,  computer, design, device, and digital 382166">
            <a:extLst>
              <a:ext uri="{FF2B5EF4-FFF2-40B4-BE49-F238E27FC236}">
                <a16:creationId xmlns:a16="http://schemas.microsoft.com/office/drawing/2014/main" id="{350C975F-7E5A-2990-1427-4E7271BF82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1" b="2316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DF745D8-35E6-54C4-C39F-BD72F56EA63D}"/>
              </a:ext>
            </a:extLst>
          </p:cNvPr>
          <p:cNvSpPr/>
          <p:nvPr/>
        </p:nvSpPr>
        <p:spPr>
          <a:xfrm>
            <a:off x="2003898" y="583660"/>
            <a:ext cx="8161506" cy="7684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9A7A0C-BA5E-7C50-7004-BFF7483244C7}"/>
              </a:ext>
            </a:extLst>
          </p:cNvPr>
          <p:cNvSpPr/>
          <p:nvPr/>
        </p:nvSpPr>
        <p:spPr>
          <a:xfrm>
            <a:off x="8874870" y="661480"/>
            <a:ext cx="1138136" cy="6128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לוגו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7AA671-11B3-8612-615A-1023D6C5868B}"/>
              </a:ext>
            </a:extLst>
          </p:cNvPr>
          <p:cNvSpPr/>
          <p:nvPr/>
        </p:nvSpPr>
        <p:spPr>
          <a:xfrm>
            <a:off x="2159539" y="1011675"/>
            <a:ext cx="894945" cy="2626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sz="1050" dirty="0"/>
              <a:t>ברוך הבא...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40A914-C201-1EB4-523B-4997CC2B1310}"/>
              </a:ext>
            </a:extLst>
          </p:cNvPr>
          <p:cNvSpPr/>
          <p:nvPr/>
        </p:nvSpPr>
        <p:spPr>
          <a:xfrm>
            <a:off x="3210125" y="797643"/>
            <a:ext cx="644500" cy="4280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25918A-9DF0-4A66-77FF-5DE36C276EBB}"/>
              </a:ext>
            </a:extLst>
          </p:cNvPr>
          <p:cNvCxnSpPr>
            <a:cxnSpLocks/>
          </p:cNvCxnSpPr>
          <p:nvPr/>
        </p:nvCxnSpPr>
        <p:spPr>
          <a:xfrm>
            <a:off x="3210125" y="822027"/>
            <a:ext cx="644500" cy="3933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C5254E-CDEF-F3C4-C923-5A9F1255A4A7}"/>
              </a:ext>
            </a:extLst>
          </p:cNvPr>
          <p:cNvCxnSpPr>
            <a:cxnSpLocks/>
          </p:cNvCxnSpPr>
          <p:nvPr/>
        </p:nvCxnSpPr>
        <p:spPr>
          <a:xfrm flipV="1">
            <a:off x="3210125" y="822027"/>
            <a:ext cx="644500" cy="3689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56FF73F-159F-B149-16FE-6ECA3A78BA7C}"/>
              </a:ext>
            </a:extLst>
          </p:cNvPr>
          <p:cNvCxnSpPr>
            <a:cxnSpLocks/>
          </p:cNvCxnSpPr>
          <p:nvPr/>
        </p:nvCxnSpPr>
        <p:spPr>
          <a:xfrm>
            <a:off x="6096000" y="1914144"/>
            <a:ext cx="14420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0D4F09A-91A3-DC22-C23C-991CFD733FF5}"/>
              </a:ext>
            </a:extLst>
          </p:cNvPr>
          <p:cNvSpPr txBox="1"/>
          <p:nvPr/>
        </p:nvSpPr>
        <p:spPr>
          <a:xfrm>
            <a:off x="6007282" y="1422187"/>
            <a:ext cx="180779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sz="2000" dirty="0"/>
              <a:t>שם הילד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87A74A-574F-91B5-F1CA-AA786609E179}"/>
              </a:ext>
            </a:extLst>
          </p:cNvPr>
          <p:cNvSpPr/>
          <p:nvPr/>
        </p:nvSpPr>
        <p:spPr>
          <a:xfrm>
            <a:off x="7815072" y="1540129"/>
            <a:ext cx="2197934" cy="10323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6B24F4-26C8-E5BE-FA62-102B9894C158}"/>
              </a:ext>
            </a:extLst>
          </p:cNvPr>
          <p:cNvCxnSpPr>
            <a:cxnSpLocks/>
          </p:cNvCxnSpPr>
          <p:nvPr/>
        </p:nvCxnSpPr>
        <p:spPr>
          <a:xfrm>
            <a:off x="7815072" y="1535840"/>
            <a:ext cx="2157012" cy="1037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B6A529-1D25-C040-926A-1990DD30F796}"/>
              </a:ext>
            </a:extLst>
          </p:cNvPr>
          <p:cNvCxnSpPr>
            <a:cxnSpLocks/>
          </p:cNvCxnSpPr>
          <p:nvPr/>
        </p:nvCxnSpPr>
        <p:spPr>
          <a:xfrm flipV="1">
            <a:off x="7815072" y="1535840"/>
            <a:ext cx="2197934" cy="10376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AEE56D-FD69-9EDB-2EEF-73FD4694932B}"/>
              </a:ext>
            </a:extLst>
          </p:cNvPr>
          <p:cNvSpPr/>
          <p:nvPr/>
        </p:nvSpPr>
        <p:spPr>
          <a:xfrm>
            <a:off x="4974336" y="2066862"/>
            <a:ext cx="2649038" cy="354145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פרטים כללים ורפואיים על הילד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536A87-65AB-57AC-14DF-F9AEFB730462}"/>
              </a:ext>
            </a:extLst>
          </p:cNvPr>
          <p:cNvSpPr/>
          <p:nvPr/>
        </p:nvSpPr>
        <p:spPr>
          <a:xfrm>
            <a:off x="7794611" y="3762491"/>
            <a:ext cx="2197934" cy="483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הוספת סיכום טיפול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DB3889-D41A-CECC-D3AF-857A5B866AE8}"/>
              </a:ext>
            </a:extLst>
          </p:cNvPr>
          <p:cNvSpPr/>
          <p:nvPr/>
        </p:nvSpPr>
        <p:spPr>
          <a:xfrm>
            <a:off x="7944775" y="4460643"/>
            <a:ext cx="1938528" cy="483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r"/>
            <a:r>
              <a:rPr lang="he-IL" dirty="0"/>
              <a:t> שאלון חדש</a:t>
            </a:r>
          </a:p>
        </p:txBody>
      </p:sp>
      <p:pic>
        <p:nvPicPr>
          <p:cNvPr id="14" name="Graphic 13" descr="Caret Down with solid fill">
            <a:extLst>
              <a:ext uri="{FF2B5EF4-FFF2-40B4-BE49-F238E27FC236}">
                <a16:creationId xmlns:a16="http://schemas.microsoft.com/office/drawing/2014/main" id="{8A55A0BD-74F3-1559-AC5A-7AA78E409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44775" y="4515121"/>
            <a:ext cx="385518" cy="385518"/>
          </a:xfrm>
          <a:prstGeom prst="rect">
            <a:avLst/>
          </a:prstGeom>
        </p:spPr>
      </p:pic>
      <p:pic>
        <p:nvPicPr>
          <p:cNvPr id="17" name="Graphic 16" descr="Home with solid fill">
            <a:extLst>
              <a:ext uri="{FF2B5EF4-FFF2-40B4-BE49-F238E27FC236}">
                <a16:creationId xmlns:a16="http://schemas.microsoft.com/office/drawing/2014/main" id="{99413565-88DE-88A5-CDBE-17D472C6FD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2111" y="822027"/>
            <a:ext cx="457200" cy="457200"/>
          </a:xfrm>
          <a:prstGeom prst="rect">
            <a:avLst/>
          </a:prstGeom>
        </p:spPr>
      </p:pic>
      <p:pic>
        <p:nvPicPr>
          <p:cNvPr id="18" name="Graphic 17" descr="Caret Down with solid fill">
            <a:extLst>
              <a:ext uri="{FF2B5EF4-FFF2-40B4-BE49-F238E27FC236}">
                <a16:creationId xmlns:a16="http://schemas.microsoft.com/office/drawing/2014/main" id="{9944DAC4-4AAE-DE3E-A167-CA8882EDD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1966780" y="1436779"/>
            <a:ext cx="385518" cy="385518"/>
          </a:xfrm>
          <a:prstGeom prst="rect">
            <a:avLst/>
          </a:prstGeom>
        </p:spPr>
      </p:pic>
      <p:pic>
        <p:nvPicPr>
          <p:cNvPr id="19" name="Graphic 18" descr="Envelope outline">
            <a:extLst>
              <a:ext uri="{FF2B5EF4-FFF2-40B4-BE49-F238E27FC236}">
                <a16:creationId xmlns:a16="http://schemas.microsoft.com/office/drawing/2014/main" id="{3D79AB70-14B3-39CA-9608-5A159B3836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6651" y="878525"/>
            <a:ext cx="486046" cy="486046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F3484DC-A490-0C9B-CFB7-2F0D8AC51559}"/>
              </a:ext>
            </a:extLst>
          </p:cNvPr>
          <p:cNvSpPr/>
          <p:nvPr/>
        </p:nvSpPr>
        <p:spPr>
          <a:xfrm>
            <a:off x="7815072" y="3107326"/>
            <a:ext cx="2197934" cy="4835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סיכומים קודמים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4ED4DAB-1FE6-917B-E006-280B5DC6422D}"/>
              </a:ext>
            </a:extLst>
          </p:cNvPr>
          <p:cNvSpPr/>
          <p:nvPr/>
        </p:nvSpPr>
        <p:spPr>
          <a:xfrm>
            <a:off x="2133600" y="2060765"/>
            <a:ext cx="2649038" cy="354145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he-IL" dirty="0"/>
              <a:t>לוח טיפולים</a:t>
            </a:r>
          </a:p>
        </p:txBody>
      </p:sp>
    </p:spTree>
    <p:extLst>
      <p:ext uri="{BB962C8B-B14F-4D97-AF65-F5344CB8AC3E}">
        <p14:creationId xmlns:p14="http://schemas.microsoft.com/office/powerpoint/2010/main" val="62214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זוהר לביא</dc:creator>
  <cp:lastModifiedBy>זוהר לביא</cp:lastModifiedBy>
  <cp:revision>3</cp:revision>
  <dcterms:created xsi:type="dcterms:W3CDTF">2024-12-10T11:13:14Z</dcterms:created>
  <dcterms:modified xsi:type="dcterms:W3CDTF">2024-12-10T12:17:24Z</dcterms:modified>
</cp:coreProperties>
</file>