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6" r:id="rId2"/>
    <p:sldId id="277" r:id="rId3"/>
    <p:sldId id="27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2971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CF-8641-4349-98AC-18F22B62CC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8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74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78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60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703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98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0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Björn Ziegler</a:t>
            </a:r>
          </a:p>
          <a:p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Mahmoud </a:t>
            </a:r>
          </a:p>
          <a:p>
            <a:r>
              <a:rPr lang="de-DE" dirty="0"/>
              <a:t>At least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give</a:t>
            </a:r>
            <a:r>
              <a:rPr lang="de-DE" dirty="0"/>
              <a:t> a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CF-8641-4349-98AC-18F22B62CCE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9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via MQTT </a:t>
            </a:r>
            <a:r>
              <a:rPr lang="de-DE" dirty="0" err="1"/>
              <a:t>to</a:t>
            </a:r>
            <a:r>
              <a:rPr lang="de-DE" dirty="0"/>
              <a:t> a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Matlab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MQTT-Protocol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Refurbish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Vizualise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Matlab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CF-8641-4349-98AC-18F22B62CCE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7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MQTT?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MQTT keeps bandwidth at an absolute minimum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deals with unreliable networks without complex error handling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capable of delivering messages in near real time and guarantees their delivery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71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68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premade node wich supports the Sense-HAT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 and joystick events aren't necessary for our purpose, so we uncheck these two points, to decrease the data traffic.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35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our purpose in Matlab we need an timestamp, to display and process the data correctly which we get from the sensors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20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nearly always port 1883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/iot-lab/wheel/sensehat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Service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– at most once (fire and forget) no acknowledge so fast and unsafe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at least once. Guarantees deliver at least once, but can be more often. Thing between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once. Guarantees just one deliver. Slow and safe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 – Save the last known value and send it to new subscribers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0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CF-8641-4349-98AC-18F22B62CCE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8903" y="1439496"/>
            <a:ext cx="11769634" cy="4756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2B20-D197-4AC7-A1DE-17282E7AE3F2}" type="datetime1">
              <a:rPr lang="de-DE" smtClean="0"/>
              <a:t>25.07.2017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IoT-Seminar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42B2-1ACB-4B7B-BC53-E12DF817F372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 überschrif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3605705" y="-2067305"/>
            <a:ext cx="4756030" cy="11769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98903" y="1439496"/>
            <a:ext cx="11769634" cy="4756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 rot="10800000" flipH="1">
            <a:off x="98903" y="1380511"/>
            <a:ext cx="11769634" cy="235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09885" y="14978"/>
            <a:ext cx="3882114" cy="4982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5825"/>
            <a:ext cx="10058400" cy="2648712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 err="1"/>
              <a:t>SenseHat</a:t>
            </a:r>
            <a:r>
              <a:rPr lang="en-US" noProof="0" dirty="0"/>
              <a:t> and </a:t>
            </a:r>
            <a:r>
              <a:rPr lang="en-US" noProof="0" dirty="0" err="1"/>
              <a:t>SensorTag</a:t>
            </a:r>
            <a:r>
              <a:rPr lang="en-US" noProof="0" dirty="0"/>
              <a:t> Data Processing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97280" y="4755683"/>
            <a:ext cx="9166829" cy="1096899"/>
          </a:xfrm>
        </p:spPr>
        <p:txBody>
          <a:bodyPr>
            <a:normAutofit/>
          </a:bodyPr>
          <a:lstStyle/>
          <a:p>
            <a:pPr algn="ctr"/>
            <a:r>
              <a:rPr lang="en-US" noProof="0" dirty="0"/>
              <a:t>A presentation of Mahmoud Mansur, Frank Lühring and Björn Ziegler</a:t>
            </a:r>
          </a:p>
        </p:txBody>
      </p:sp>
    </p:spTree>
    <p:extLst>
      <p:ext uri="{BB962C8B-B14F-4D97-AF65-F5344CB8AC3E}">
        <p14:creationId xmlns:p14="http://schemas.microsoft.com/office/powerpoint/2010/main" val="382638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70557-E868-41BF-9624-D0258D2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– Code Logic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E86528-39E8-4022-966F-860C7521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BBAB-FF02-4A3C-B5A2-4976FA5B79E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F2A7B-BC1C-40DA-9FBA-98C61676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IoT-Seminar 2017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668249"/>
            <a:ext cx="11769725" cy="4299377"/>
          </a:xfrm>
        </p:spPr>
      </p:pic>
    </p:spTree>
    <p:extLst>
      <p:ext uri="{BB962C8B-B14F-4D97-AF65-F5344CB8AC3E}">
        <p14:creationId xmlns:p14="http://schemas.microsoft.com/office/powerpoint/2010/main" val="311366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pic>
        <p:nvPicPr>
          <p:cNvPr id="180" name="Shape 180" descr="wheel_startu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0" y="1513926"/>
            <a:ext cx="11749124" cy="4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200" cy="9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pic>
        <p:nvPicPr>
          <p:cNvPr id="188" name="Shape 188" descr="wheel_subscrib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006"/>
            <a:ext cx="11696500" cy="440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200" cy="9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pic>
        <p:nvPicPr>
          <p:cNvPr id="196" name="Shape 196" descr="wheel_senseha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200" y="1472452"/>
            <a:ext cx="8534744" cy="473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200" cy="9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pic>
        <p:nvPicPr>
          <p:cNvPr id="204" name="Shape 204" descr="wheel_sensorta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75" y="1456303"/>
            <a:ext cx="10923006" cy="4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200" cy="9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pic>
        <p:nvPicPr>
          <p:cNvPr id="212" name="Shape 212" descr="wheel_plo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991"/>
            <a:ext cx="8886825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 descr="Plo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421" y="1533000"/>
            <a:ext cx="5295818" cy="47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pic>
        <p:nvPicPr>
          <p:cNvPr id="4" name="Grafik 3" descr="Ein Bild, das drinnen, Computer, Wand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D1C96AF0-C98F-4F1B-8218-8E4128C6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1774290"/>
            <a:ext cx="4137277" cy="42917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 Black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Q&amp;A</a:t>
            </a:r>
          </a:p>
        </p:txBody>
      </p:sp>
      <p:pic>
        <p:nvPicPr>
          <p:cNvPr id="243" name="Shape 2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68750" y="1930400"/>
            <a:ext cx="5715798" cy="28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EA153F-EE7B-4C07-883C-4569E2CC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A80A419-5811-4335-ADB1-0ABE14D7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439497"/>
            <a:ext cx="10982713" cy="47560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Project </a:t>
            </a:r>
            <a:r>
              <a:rPr lang="de-DE" sz="2800" dirty="0" err="1"/>
              <a:t>Overview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MQTT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Node-red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Matlab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Q &amp; 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45BA94B-D3B6-4A74-A058-81CCDB64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BBAB-FF02-4A3C-B5A2-4976FA5B79E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49C580-5F15-4027-80BE-76A43A5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IoT-Seminar 2017</a:t>
            </a:r>
          </a:p>
        </p:txBody>
      </p:sp>
    </p:spTree>
    <p:extLst>
      <p:ext uri="{BB962C8B-B14F-4D97-AF65-F5344CB8AC3E}">
        <p14:creationId xmlns:p14="http://schemas.microsoft.com/office/powerpoint/2010/main" val="237679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529EA-A943-4203-9F31-CAEC30D3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34203A-EE43-4033-8CFE-4B95F9A3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BBAB-FF02-4A3C-B5A2-4976FA5B79E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CA292E-2DB9-47B3-A4B4-70727BC5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IoT-Seminar 2017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ED49D8-9B23-4C52-99AC-11A780989E32}"/>
              </a:ext>
            </a:extLst>
          </p:cNvPr>
          <p:cNvSpPr txBox="1"/>
          <p:nvPr/>
        </p:nvSpPr>
        <p:spPr>
          <a:xfrm>
            <a:off x="7534274" y="2095499"/>
            <a:ext cx="4352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via MQTT </a:t>
            </a:r>
            <a:r>
              <a:rPr lang="de-DE" dirty="0" err="1"/>
              <a:t>to</a:t>
            </a:r>
            <a:r>
              <a:rPr lang="de-DE" dirty="0"/>
              <a:t> a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Matlab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MQTT-Protocol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Refurbish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Vizualise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Matlab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9" y="1542073"/>
            <a:ext cx="7024091" cy="4756150"/>
          </a:xfrm>
        </p:spPr>
      </p:pic>
    </p:spTree>
    <p:extLst>
      <p:ext uri="{BB962C8B-B14F-4D97-AF65-F5344CB8AC3E}">
        <p14:creationId xmlns:p14="http://schemas.microsoft.com/office/powerpoint/2010/main" val="23483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MQTT</a:t>
            </a:r>
          </a:p>
        </p:txBody>
      </p:sp>
      <p:pic>
        <p:nvPicPr>
          <p:cNvPr id="134" name="Shape 1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279" y="1541584"/>
            <a:ext cx="7315996" cy="42496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534274" y="2095499"/>
            <a:ext cx="4352924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MQTT?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MQTT keeps bandwidth at an absolute minimum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deals with unreliable networks without complex error handling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capable of delivering messages in near real time and guarantees their delivery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Node-red</a:t>
            </a:r>
          </a:p>
        </p:txBody>
      </p:sp>
      <p:pic>
        <p:nvPicPr>
          <p:cNvPr id="143" name="Shape 143" descr="Ein Bild, das Screenshot enthält.  Mit sehr hoher Zuverlässigkeit generierte Beschreibu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689" y="1930400"/>
            <a:ext cx="8656052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Node-red</a:t>
            </a:r>
          </a:p>
        </p:txBody>
      </p:sp>
      <p:pic>
        <p:nvPicPr>
          <p:cNvPr id="152" name="Shape 152" descr="Ein Bild, das Screenshot enthält.  Mit sehr hoher Zuverlässigkeit generierte Beschreibu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3042" y="1930400"/>
            <a:ext cx="8661063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Node-red</a:t>
            </a:r>
          </a:p>
        </p:txBody>
      </p:sp>
      <p:pic>
        <p:nvPicPr>
          <p:cNvPr id="161" name="Shape 161" descr="Ein Bild, das Screenshot, drinnen enthält.  Mit sehr hoher Zuverlässigkeit generierte Beschreibu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4445" y="1925959"/>
            <a:ext cx="8650068" cy="4116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98903" y="394491"/>
            <a:ext cx="8803178" cy="9860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Node-red</a:t>
            </a:r>
          </a:p>
        </p:txBody>
      </p:sp>
      <p:pic>
        <p:nvPicPr>
          <p:cNvPr id="170" name="Shape 170" descr="Ein Bild, das Screenshot, drinnen enthält.  Mit sehr hoher Zuverlässigkeit generierte Beschreibu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1100" y="1930400"/>
            <a:ext cx="8607926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IOT-SEMINAR 2017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70557-E868-41BF-9624-D0258D2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– Work Logic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881" y="1439863"/>
            <a:ext cx="8586812" cy="47561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1D3B3F-6EE4-4BA5-8A2F-DD64A32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BBAB-FF02-4A3C-B5A2-4976FA5B79E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CE5B93-39BE-4450-B5B9-6D260938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IoT-Seminar 2017</a:t>
            </a:r>
          </a:p>
        </p:txBody>
      </p:sp>
    </p:spTree>
    <p:extLst>
      <p:ext uri="{BB962C8B-B14F-4D97-AF65-F5344CB8AC3E}">
        <p14:creationId xmlns:p14="http://schemas.microsoft.com/office/powerpoint/2010/main" val="247000003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96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 Black</vt:lpstr>
      <vt:lpstr>Arial</vt:lpstr>
      <vt:lpstr>Wingdings</vt:lpstr>
      <vt:lpstr>Calibri</vt:lpstr>
      <vt:lpstr>Rückblick</vt:lpstr>
      <vt:lpstr>SenseHat and SensorTag Data Processing</vt:lpstr>
      <vt:lpstr>Summary</vt:lpstr>
      <vt:lpstr>Project Overview</vt:lpstr>
      <vt:lpstr>MQTT</vt:lpstr>
      <vt:lpstr>Node-red</vt:lpstr>
      <vt:lpstr>Node-red</vt:lpstr>
      <vt:lpstr>Node-red</vt:lpstr>
      <vt:lpstr>Node-red</vt:lpstr>
      <vt:lpstr>Java – Work Logic</vt:lpstr>
      <vt:lpstr>Java – Code Logic</vt:lpstr>
      <vt:lpstr>Matlab</vt:lpstr>
      <vt:lpstr>Matlab</vt:lpstr>
      <vt:lpstr>Matlab</vt:lpstr>
      <vt:lpstr>Matlab</vt:lpstr>
      <vt:lpstr>Matlab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SenseHat and SensorTag Data Processing</dc:title>
  <dc:creator>Mahmoud Mansour</dc:creator>
  <cp:lastModifiedBy>Frank Lühring</cp:lastModifiedBy>
  <cp:revision>4</cp:revision>
  <dcterms:modified xsi:type="dcterms:W3CDTF">2017-07-25T06:30:39Z</dcterms:modified>
</cp:coreProperties>
</file>