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9" r:id="rId3"/>
    <p:sldId id="272" r:id="rId4"/>
    <p:sldId id="277" r:id="rId5"/>
    <p:sldId id="283" r:id="rId6"/>
    <p:sldId id="275" r:id="rId7"/>
    <p:sldId id="274" r:id="rId8"/>
    <p:sldId id="267" r:id="rId9"/>
    <p:sldId id="278" r:id="rId10"/>
    <p:sldId id="282" r:id="rId11"/>
    <p:sldId id="261" r:id="rId12"/>
    <p:sldId id="26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51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66C7ED26-7332-C919-1F67-0A13FF7DC65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3098703" cy="750674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10/16/2019</a:t>
            </a:r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47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203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53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31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64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07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33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microsoft.com/office/2007/relationships/hdphoto" Target="../media/hdphoto1.wdp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174279" y="4150067"/>
            <a:ext cx="18434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2000" dirty="0">
                <a:solidFill>
                  <a:schemeClr val="bg1"/>
                </a:solidFill>
              </a:rPr>
              <a:t>Power BI Analysis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4685963"/>
            <a:ext cx="1028700" cy="293902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54B45-4718-56EF-3F62-5EADED2B46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1" y="-8297"/>
            <a:ext cx="12192000" cy="6962775"/>
          </a:xfrm>
          <a:prstGeom prst="rect">
            <a:avLst/>
          </a:prstGeom>
        </p:spPr>
      </p:pic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2607" y="-46808"/>
            <a:ext cx="12257214" cy="6966925"/>
          </a:xfrm>
          <a:prstGeom prst="rect">
            <a:avLst/>
          </a:prstGeom>
          <a:gradFill flip="none" rotWithShape="0">
            <a:gsLst>
              <a:gs pos="39000">
                <a:srgbClr val="1F2229">
                  <a:alpha val="60000"/>
                </a:srgbClr>
              </a:gs>
              <a:gs pos="3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1907" y="5089019"/>
            <a:ext cx="653544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4400" b="1" dirty="0">
                <a:solidFill>
                  <a:schemeClr val="bg1"/>
                </a:solidFill>
                <a:latin typeface="+mj-lt"/>
              </a:rPr>
              <a:t>Airplane Crash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F6375-44FB-4796-6483-6B1B6CB8DA60}"/>
              </a:ext>
            </a:extLst>
          </p:cNvPr>
          <p:cNvGrpSpPr/>
          <p:nvPr/>
        </p:nvGrpSpPr>
        <p:grpSpPr>
          <a:xfrm>
            <a:off x="5416384" y="3995152"/>
            <a:ext cx="1306489" cy="705272"/>
            <a:chOff x="5442756" y="2565407"/>
            <a:chExt cx="1306489" cy="705272"/>
          </a:xfrm>
        </p:grpSpPr>
        <p:sp>
          <p:nvSpPr>
            <p:cNvPr id="16" name="Oval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43971" y="2565407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7" name="Oval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2756" y="2565407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9457148" y="6343588"/>
            <a:ext cx="2425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By Ahmed Mansour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D22B6-CFAA-EC0F-8551-4334AD0B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984380"/>
            <a:ext cx="9965094" cy="5393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7C934-A8E9-FC61-5F7F-5FCF4DEE92F8}"/>
              </a:ext>
            </a:extLst>
          </p:cNvPr>
          <p:cNvSpPr txBox="1"/>
          <p:nvPr/>
        </p:nvSpPr>
        <p:spPr>
          <a:xfrm>
            <a:off x="2928937" y="234304"/>
            <a:ext cx="63341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GB" sz="3200" b="1" dirty="0">
                <a:solidFill>
                  <a:srgbClr val="FFFFFF"/>
                </a:solidFill>
                <a:highlight>
                  <a:srgbClr val="B44518"/>
                </a:highlight>
                <a:latin typeface="+mj-lt"/>
              </a:rPr>
              <a:t>N</a:t>
            </a:r>
            <a:r>
              <a:rPr lang="en-gb" sz="3200" b="1" dirty="0">
                <a:solidFill>
                  <a:srgbClr val="FFFFFF"/>
                </a:solidFill>
                <a:highlight>
                  <a:srgbClr val="B44518"/>
                </a:highlight>
                <a:latin typeface="+mj-lt"/>
              </a:rPr>
              <a:t>umber of 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33464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70FABF-B46E-A7CD-C79C-0F0D5B90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4800" b="1" dirty="0">
                <a:solidFill>
                  <a:srgbClr val="FF0000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1409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64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15420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2400" dirty="0">
                <a:solidFill>
                  <a:schemeClr val="bg1"/>
                </a:solidFill>
                <a:latin typeface="+mj-lt"/>
              </a:rPr>
              <a:t>15%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123726" y="3307745"/>
            <a:ext cx="6385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2400" dirty="0">
                <a:solidFill>
                  <a:schemeClr val="bg1"/>
                </a:solidFill>
                <a:latin typeface="+mj-lt"/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C2FC6-AB12-5A1E-9BDB-79FFCEB89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786" y="1002988"/>
            <a:ext cx="4975253" cy="2768912"/>
          </a:xfrm>
          <a:prstGeom prst="rect">
            <a:avLst/>
          </a:prstGeom>
        </p:spPr>
      </p:pic>
      <p:pic>
        <p:nvPicPr>
          <p:cNvPr id="17" name="Picture 16" descr="A collage of airplanes in different directions&#10;&#10;Description automatically generated">
            <a:extLst>
              <a:ext uri="{FF2B5EF4-FFF2-40B4-BE49-F238E27FC236}">
                <a16:creationId xmlns:a16="http://schemas.microsoft.com/office/drawing/2014/main" id="{2D13E0D7-B5AE-C45B-6F78-6033FE5859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04" y="342310"/>
            <a:ext cx="3548182" cy="651569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1B1736-81D1-CDEF-5CE2-E5F159D3B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91" y="2888249"/>
            <a:ext cx="1318895" cy="79276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1" name="Picture 20" descr="A drawing of a jet&#10;&#10;Description automatically generated">
            <a:extLst>
              <a:ext uri="{FF2B5EF4-FFF2-40B4-BE49-F238E27FC236}">
                <a16:creationId xmlns:a16="http://schemas.microsoft.com/office/drawing/2014/main" id="{01DE2D89-AA44-5F6D-6121-5E9DC450C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2478">
            <a:off x="1721424" y="712505"/>
            <a:ext cx="1452245" cy="828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904DDF4-4836-8286-6A06-4850414B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5191" y="1002988"/>
            <a:ext cx="588011" cy="588010"/>
          </a:xfrm>
          <a:prstGeom prst="ellipse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4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F672D-7E56-01D0-8420-9B579D74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77" y="3944715"/>
            <a:ext cx="4677428" cy="2124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4D54C-EE16-96BF-DBF4-891E4F3C6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83" y="870885"/>
            <a:ext cx="4620270" cy="213389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2307C98-A0F5-F338-647E-0D3E5AC58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5432" y="711264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D26181-7D15-0704-9674-F30567C57B14}"/>
              </a:ext>
            </a:extLst>
          </p:cNvPr>
          <p:cNvGrpSpPr/>
          <p:nvPr/>
        </p:nvGrpSpPr>
        <p:grpSpPr>
          <a:xfrm>
            <a:off x="4710521" y="3321464"/>
            <a:ext cx="7741919" cy="3629842"/>
            <a:chOff x="4725432" y="3279088"/>
            <a:chExt cx="7741919" cy="37133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B315BE4-AFC7-87D1-425D-678EEEFF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432" y="3279088"/>
              <a:ext cx="7741919" cy="3713358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F7BAC9-00B4-C0DC-3F9E-3096663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44988" y="3863540"/>
              <a:ext cx="1620450" cy="1620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pic>
          <p:nvPicPr>
            <p:cNvPr id="16" name="Picture 15" descr="A black silhouette of a plane with fire and blue objects&#10;&#10;Description automatically generated">
              <a:extLst>
                <a:ext uri="{FF2B5EF4-FFF2-40B4-BE49-F238E27FC236}">
                  <a16:creationId xmlns:a16="http://schemas.microsoft.com/office/drawing/2014/main" id="{680D2A38-1F90-57B3-C0BB-6506CAA82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161" y="4248741"/>
              <a:ext cx="2024388" cy="78929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31D6A9-BC09-D6EE-E912-D7D3A0EB0A6D}"/>
              </a:ext>
            </a:extLst>
          </p:cNvPr>
          <p:cNvSpPr txBox="1"/>
          <p:nvPr/>
        </p:nvSpPr>
        <p:spPr>
          <a:xfrm>
            <a:off x="6224856" y="1033542"/>
            <a:ext cx="6084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B050"/>
                </a:solidFill>
              </a:rPr>
              <a:t>Number of Survived doesn’t exceeded 30%</a:t>
            </a:r>
          </a:p>
          <a:p>
            <a:pPr algn="ctr"/>
            <a:r>
              <a:rPr lang="en-GB" sz="2400" b="1" dirty="0">
                <a:solidFill>
                  <a:srgbClr val="00B050"/>
                </a:solidFill>
              </a:rPr>
              <a:t>  of all Abroad.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A2D5F-6E10-C602-5B57-905BA9E0390C}"/>
              </a:ext>
            </a:extLst>
          </p:cNvPr>
          <p:cNvSpPr txBox="1"/>
          <p:nvPr/>
        </p:nvSpPr>
        <p:spPr>
          <a:xfrm>
            <a:off x="410660" y="5178143"/>
            <a:ext cx="4382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B44518"/>
                </a:solidFill>
              </a:rPr>
              <a:t>Number of Deaths was larger </a:t>
            </a:r>
          </a:p>
          <a:p>
            <a:pPr algn="ctr"/>
            <a:r>
              <a:rPr lang="en-GB" sz="2400" b="1" dirty="0">
                <a:solidFill>
                  <a:srgbClr val="B44518"/>
                </a:solidFill>
              </a:rPr>
              <a:t>comparing with Survived.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4A844-2543-1E10-FD23-1E30C92CB6F2}"/>
              </a:ext>
            </a:extLst>
          </p:cNvPr>
          <p:cNvGrpSpPr/>
          <p:nvPr/>
        </p:nvGrpSpPr>
        <p:grpSpPr>
          <a:xfrm>
            <a:off x="-587314" y="294779"/>
            <a:ext cx="7217264" cy="3713358"/>
            <a:chOff x="-587314" y="294779"/>
            <a:chExt cx="7217264" cy="37133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1293A9-8B25-4BD9-6CAB-32DDA5AA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7314" y="294779"/>
              <a:ext cx="7217264" cy="3713358"/>
            </a:xfrm>
            <a:prstGeom prst="rect">
              <a:avLst/>
            </a:prstGeom>
          </p:spPr>
        </p:pic>
        <p:pic>
          <p:nvPicPr>
            <p:cNvPr id="6" name="Picture 5" descr="A group of people standing next to a crashed plane&#10;&#10;Description automatically generated">
              <a:extLst>
                <a:ext uri="{FF2B5EF4-FFF2-40B4-BE49-F238E27FC236}">
                  <a16:creationId xmlns:a16="http://schemas.microsoft.com/office/drawing/2014/main" id="{C947071B-E8ED-CCDF-D276-606A7BC71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490" y="904345"/>
              <a:ext cx="1620450" cy="123428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40092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00"/>
                    </a14:imgEffect>
                    <a14:imgEffect>
                      <a14:brightnessContrast bright="-50000" contras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394DC-E433-156B-DFBB-D5092387BD72}"/>
              </a:ext>
            </a:extLst>
          </p:cNvPr>
          <p:cNvGrpSpPr/>
          <p:nvPr/>
        </p:nvGrpSpPr>
        <p:grpSpPr>
          <a:xfrm>
            <a:off x="-149581" y="328439"/>
            <a:ext cx="6609075" cy="2543530"/>
            <a:chOff x="223644" y="683002"/>
            <a:chExt cx="6609075" cy="25435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113E5-191B-0D04-123A-A168D0CE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71" y="683002"/>
              <a:ext cx="5630061" cy="254353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EB1B8B-160A-7634-CA2F-B6436C536123}"/>
                </a:ext>
              </a:extLst>
            </p:cNvPr>
            <p:cNvGrpSpPr/>
            <p:nvPr/>
          </p:nvGrpSpPr>
          <p:grpSpPr>
            <a:xfrm>
              <a:off x="223644" y="1152426"/>
              <a:ext cx="6609075" cy="848275"/>
              <a:chOff x="223644" y="1152426"/>
              <a:chExt cx="6609075" cy="848275"/>
            </a:xfrm>
          </p:grpSpPr>
          <p:pic>
            <p:nvPicPr>
              <p:cNvPr id="8" name="Picture 7" descr="A black and white drawing of a plane crashing into the ground&#10;&#10;Description automatically generated">
                <a:extLst>
                  <a:ext uri="{FF2B5EF4-FFF2-40B4-BE49-F238E27FC236}">
                    <a16:creationId xmlns:a16="http://schemas.microsoft.com/office/drawing/2014/main" id="{7009F039-41E3-4742-16E4-30C801198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2212" y="1152426"/>
                <a:ext cx="1480507" cy="84827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0" name="Picture 9" descr="A person and person in uniform&#10;&#10;Description automatically generated">
                <a:extLst>
                  <a:ext uri="{FF2B5EF4-FFF2-40B4-BE49-F238E27FC236}">
                    <a16:creationId xmlns:a16="http://schemas.microsoft.com/office/drawing/2014/main" id="{293E4BA9-5591-3B4F-902A-EEA9BD6BC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44" y="1152426"/>
                <a:ext cx="1371892" cy="84827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2842C3-98A0-558C-617F-8E026B314B9E}"/>
              </a:ext>
            </a:extLst>
          </p:cNvPr>
          <p:cNvGrpSpPr/>
          <p:nvPr/>
        </p:nvGrpSpPr>
        <p:grpSpPr>
          <a:xfrm>
            <a:off x="4292982" y="3818889"/>
            <a:ext cx="8001656" cy="2539358"/>
            <a:chOff x="4190345" y="3695956"/>
            <a:chExt cx="8001656" cy="25393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4B48BE-E530-05B9-500A-B5611E03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17453" y="3701310"/>
              <a:ext cx="5706271" cy="2534004"/>
            </a:xfrm>
            <a:prstGeom prst="rect">
              <a:avLst/>
            </a:prstGeom>
          </p:spPr>
        </p:pic>
        <p:pic>
          <p:nvPicPr>
            <p:cNvPr id="18" name="Picture 17" descr="People standing on a plane&#10;&#10;Description automatically generated">
              <a:extLst>
                <a:ext uri="{FF2B5EF4-FFF2-40B4-BE49-F238E27FC236}">
                  <a16:creationId xmlns:a16="http://schemas.microsoft.com/office/drawing/2014/main" id="{6F306263-11D9-CC40-D622-17BD004F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345" y="3695956"/>
              <a:ext cx="1918336" cy="116303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2" name="Picture 11" descr="A plane crashed into a plane&#10;&#10;Description automatically generated">
              <a:extLst>
                <a:ext uri="{FF2B5EF4-FFF2-40B4-BE49-F238E27FC236}">
                  <a16:creationId xmlns:a16="http://schemas.microsoft.com/office/drawing/2014/main" id="{A5BBDC5B-7444-F2E9-8436-AE5C14888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585" y="3695956"/>
              <a:ext cx="1620416" cy="108611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552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850" y="1002988"/>
            <a:ext cx="1829973" cy="588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88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10565" y="3183889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62" y="3183890"/>
            <a:ext cx="1338270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834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94368E-CC28-0A45-79F3-79F7BB163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2023" y="1002983"/>
            <a:ext cx="588011" cy="588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00371-FE24-6E0E-79ED-410BAA759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977" y="630719"/>
            <a:ext cx="6688841" cy="37392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44CC8-682B-AA21-A491-362772D858C0}"/>
              </a:ext>
            </a:extLst>
          </p:cNvPr>
          <p:cNvSpPr txBox="1"/>
          <p:nvPr/>
        </p:nvSpPr>
        <p:spPr>
          <a:xfrm>
            <a:off x="82822" y="1129329"/>
            <a:ext cx="230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Higher Number of Crew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17104-5F66-830D-7C44-FF455ED57B84}"/>
              </a:ext>
            </a:extLst>
          </p:cNvPr>
          <p:cNvSpPr txBox="1"/>
          <p:nvPr/>
        </p:nvSpPr>
        <p:spPr>
          <a:xfrm>
            <a:off x="464758" y="3277839"/>
            <a:ext cx="171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B44518"/>
                </a:solidFill>
              </a:rPr>
              <a:t>Lower Deaths</a:t>
            </a:r>
          </a:p>
        </p:txBody>
      </p:sp>
      <p:pic>
        <p:nvPicPr>
          <p:cNvPr id="17" name="Picture 16" descr="A collage of airplanes in different directions&#10;&#10;Description automatically generated">
            <a:extLst>
              <a:ext uri="{FF2B5EF4-FFF2-40B4-BE49-F238E27FC236}">
                <a16:creationId xmlns:a16="http://schemas.microsoft.com/office/drawing/2014/main" id="{2D13E0D7-B5AE-C45B-6F78-6033FE5859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04" y="342310"/>
            <a:ext cx="3548182" cy="6515690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6751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56415" y="289878"/>
            <a:ext cx="641521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200" b="1" dirty="0">
                <a:solidFill>
                  <a:srgbClr val="30353F"/>
                </a:solidFill>
                <a:latin typeface="+mj-lt"/>
              </a:rPr>
              <a:t>Nu</a:t>
            </a:r>
            <a:r>
              <a:rPr lang="en-GB" sz="3200" b="1" dirty="0">
                <a:solidFill>
                  <a:srgbClr val="30353F"/>
                </a:solidFill>
                <a:latin typeface="+mj-lt"/>
              </a:rPr>
              <a:t>m</a:t>
            </a:r>
            <a:r>
              <a:rPr lang="en-gb" sz="3200" b="1" dirty="0">
                <a:solidFill>
                  <a:srgbClr val="30353F"/>
                </a:solidFill>
                <a:latin typeface="+mj-lt"/>
              </a:rPr>
              <a:t>ber of Survived by each AC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" name="Picture 9" descr="An airplane on the runway&#10;&#10;Description automatically generated">
            <a:extLst>
              <a:ext uri="{FF2B5EF4-FFF2-40B4-BE49-F238E27FC236}">
                <a16:creationId xmlns:a16="http://schemas.microsoft.com/office/drawing/2014/main" id="{A5795689-47D8-7E3F-1851-B9512D3D42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76" y="741680"/>
            <a:ext cx="3664024" cy="6116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5BCD3E-4D95-CEB2-DA6B-5B69D49B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3" y="1249680"/>
            <a:ext cx="8487692" cy="4825999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9ACE25-76F6-8694-7D73-8875C948A664}"/>
              </a:ext>
            </a:extLst>
          </p:cNvPr>
          <p:cNvGrpSpPr/>
          <p:nvPr/>
        </p:nvGrpSpPr>
        <p:grpSpPr>
          <a:xfrm>
            <a:off x="8527976" y="541176"/>
            <a:ext cx="3657118" cy="6316825"/>
            <a:chOff x="7254240" y="1169411"/>
            <a:chExt cx="4937760" cy="56885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CA2E52-EC3A-7E8A-1CE9-8AF69014C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54240" y="1351473"/>
              <a:ext cx="4937760" cy="5506527"/>
            </a:xfrm>
            <a:prstGeom prst="rect">
              <a:avLst/>
            </a:prstGeom>
            <a:solidFill>
              <a:srgbClr val="00206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E02E28-D6E7-07ED-7DDA-5D52757B7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11477" y="1169411"/>
              <a:ext cx="1620450" cy="1620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1F74C7-3A82-C9DE-2D8B-B1548A9959D3}"/>
                </a:ext>
              </a:extLst>
            </p:cNvPr>
            <p:cNvSpPr txBox="1"/>
            <p:nvPr/>
          </p:nvSpPr>
          <p:spPr>
            <a:xfrm>
              <a:off x="7353525" y="3242496"/>
              <a:ext cx="4736353" cy="1108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ctr" rtl="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</a:rPr>
                <a:t>Douglas Company has high Frequency in our Dataset. </a:t>
              </a:r>
            </a:p>
            <a:p>
              <a:pPr marL="285750" indent="-285750" algn="ctr" rtl="0">
                <a:buFont typeface="Arial" panose="020B0604020202020204" pitchFamily="34" charset="0"/>
                <a:buChar char="•"/>
              </a:pPr>
              <a:endParaRPr lang="en-gb" sz="2000" b="1" dirty="0">
                <a:solidFill>
                  <a:schemeClr val="bg1"/>
                </a:solidFill>
              </a:endParaRPr>
            </a:p>
            <a:p>
              <a:pPr marL="285750" indent="-285750" algn="ctr" rtl="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</a:rPr>
                <a:t>I</a:t>
              </a:r>
              <a:r>
                <a:rPr lang="en-gb" sz="2000" b="1" dirty="0">
                  <a:solidFill>
                    <a:schemeClr val="bg1"/>
                  </a:solidFill>
                </a:rPr>
                <a:t>n Survived &amp; Fatalities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137856-1E75-9E73-11ED-13A9AA3C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991600" y="2790395"/>
              <a:ext cx="146304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96BC58-3D58-1B27-F285-DB9A155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347735" y="5910588"/>
              <a:ext cx="750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34" descr="This image is an icon of three human beings and a circle. ">
            <a:extLst>
              <a:ext uri="{FF2B5EF4-FFF2-40B4-BE49-F238E27FC236}">
                <a16:creationId xmlns:a16="http://schemas.microsoft.com/office/drawing/2014/main" id="{93BD5612-71F2-4AB6-8AAD-D1229C0EF75B}"/>
              </a:ext>
            </a:extLst>
          </p:cNvPr>
          <p:cNvSpPr>
            <a:spLocks noEditPoints="1"/>
          </p:cNvSpPr>
          <p:nvPr/>
        </p:nvSpPr>
        <p:spPr bwMode="auto">
          <a:xfrm>
            <a:off x="10077458" y="985908"/>
            <a:ext cx="556054" cy="836846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0" name="Picture 9" descr="A plane on fire with smoke and clouds&#10;&#10;Description automatically generated">
            <a:extLst>
              <a:ext uri="{FF2B5EF4-FFF2-40B4-BE49-F238E27FC236}">
                <a16:creationId xmlns:a16="http://schemas.microsoft.com/office/drawing/2014/main" id="{F47EB936-EA39-53B2-BEC5-5063C7C47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161" y="589280"/>
            <a:ext cx="61058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200" b="1" dirty="0">
                <a:solidFill>
                  <a:schemeClr val="bg1"/>
                </a:solidFill>
                <a:highlight>
                  <a:srgbClr val="B44518"/>
                </a:highlight>
                <a:latin typeface="+mj-lt"/>
              </a:rPr>
              <a:t>Nu</a:t>
            </a:r>
            <a:r>
              <a:rPr lang="en-GB" sz="3200" b="1" dirty="0">
                <a:solidFill>
                  <a:schemeClr val="bg1"/>
                </a:solidFill>
                <a:highlight>
                  <a:srgbClr val="B44518"/>
                </a:highlight>
                <a:latin typeface="+mj-lt"/>
              </a:rPr>
              <a:t>m</a:t>
            </a:r>
            <a:r>
              <a:rPr lang="en-gb" sz="3200" b="1" dirty="0">
                <a:solidFill>
                  <a:schemeClr val="bg1"/>
                </a:solidFill>
                <a:highlight>
                  <a:srgbClr val="B44518"/>
                </a:highlight>
                <a:latin typeface="+mj-lt"/>
              </a:rPr>
              <a:t>ber of Deaths by each 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68C9F-913A-F340-DA0A-642B820BE6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54" y="1950098"/>
            <a:ext cx="11785600" cy="4445126"/>
          </a:xfrm>
          <a:prstGeom prst="rect">
            <a:avLst/>
          </a:prstGeom>
          <a:effectLst>
            <a:outerShdw blurRad="241300" dist="177800" dir="5400000" sx="101000" sy="101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729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21192" y="2970940"/>
            <a:ext cx="28644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</a:rPr>
              <a:t>Year 1972 has recorded largest number of Deaths.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6082" y="448289"/>
            <a:ext cx="65000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gb" sz="3200" b="1" dirty="0">
                <a:solidFill>
                  <a:srgbClr val="FFFFFF"/>
                </a:solidFill>
                <a:latin typeface="+mj-lt"/>
              </a:rPr>
              <a:t>Fatalities &amp; Survived by Year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243" y="2622398"/>
            <a:ext cx="156497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D087408-8533-4CDB-0DCD-290561BA5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088" y="1664205"/>
            <a:ext cx="5155666" cy="330384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5DF4BE-1AC7-CAC9-3E35-A47ABF834478}"/>
              </a:ext>
            </a:extLst>
          </p:cNvPr>
          <p:cNvGrpSpPr/>
          <p:nvPr/>
        </p:nvGrpSpPr>
        <p:grpSpPr>
          <a:xfrm>
            <a:off x="171967" y="3914218"/>
            <a:ext cx="3707457" cy="1042950"/>
            <a:chOff x="171967" y="3914218"/>
            <a:chExt cx="3707457" cy="104295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B43131-8D39-AD3F-F6F9-C44AAC146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302847" y="4957168"/>
              <a:ext cx="91783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712A73-709D-1B2C-AC82-98A16E25B3F8}"/>
                </a:ext>
              </a:extLst>
            </p:cNvPr>
            <p:cNvSpPr txBox="1"/>
            <p:nvPr/>
          </p:nvSpPr>
          <p:spPr>
            <a:xfrm>
              <a:off x="171967" y="3914218"/>
              <a:ext cx="370745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ctr" rtl="0">
                <a:buFont typeface="Arial" panose="020B0604020202020204" pitchFamily="34" charset="0"/>
                <a:buChar char="•"/>
              </a:pPr>
              <a:r>
                <a:rPr lang="en-GB" sz="1600" b="1" dirty="0">
                  <a:solidFill>
                    <a:schemeClr val="bg1"/>
                  </a:solidFill>
                </a:rPr>
                <a:t>Range from 1945 to 2014 Recorded larger than 1K deaths on each year.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965" y="0"/>
            <a:ext cx="6096000" cy="689880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71663" y="101777"/>
            <a:ext cx="63341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gb" sz="3200" b="1" dirty="0">
                <a:solidFill>
                  <a:srgbClr val="FFFFFF"/>
                </a:solidFill>
                <a:highlight>
                  <a:srgbClr val="B44518"/>
                </a:highlight>
                <a:latin typeface="+mj-lt"/>
              </a:rPr>
              <a:t>Average of Deaths by Months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D0BAC2-B4E8-0241-F1B6-BC61D6FAF530}"/>
              </a:ext>
            </a:extLst>
          </p:cNvPr>
          <p:cNvGrpSpPr/>
          <p:nvPr/>
        </p:nvGrpSpPr>
        <p:grpSpPr>
          <a:xfrm>
            <a:off x="7939296" y="5097747"/>
            <a:ext cx="3945936" cy="976734"/>
            <a:chOff x="7939296" y="5097747"/>
            <a:chExt cx="3945936" cy="976734"/>
          </a:xfrm>
        </p:grpSpPr>
        <p:sp>
          <p:nvSpPr>
            <p:cNvPr id="102" name="TextBox 101"/>
            <p:cNvSpPr txBox="1"/>
            <p:nvPr/>
          </p:nvSpPr>
          <p:spPr>
            <a:xfrm>
              <a:off x="7939296" y="5458928"/>
              <a:ext cx="394593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ctr" rtl="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</a:rPr>
                <a:t>July</a:t>
              </a:r>
              <a:r>
                <a:rPr lang="en-gb" sz="2000" b="1" dirty="0">
                  <a:solidFill>
                    <a:schemeClr val="bg1"/>
                  </a:solidFill>
                </a:rPr>
                <a:t> has Large Average on Number of Deaths </a:t>
              </a:r>
            </a:p>
          </p:txBody>
        </p:sp>
        <p:cxnSp>
          <p:nvCxnSpPr>
            <p:cNvPr id="105" name="Straight Connector 1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86445" y="5097747"/>
              <a:ext cx="146304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B922F4-E779-370F-6682-924FE97E6B6D}"/>
              </a:ext>
            </a:extLst>
          </p:cNvPr>
          <p:cNvGrpSpPr/>
          <p:nvPr/>
        </p:nvGrpSpPr>
        <p:grpSpPr>
          <a:xfrm>
            <a:off x="-722253" y="338001"/>
            <a:ext cx="8975028" cy="5521746"/>
            <a:chOff x="-722253" y="338001"/>
            <a:chExt cx="8975028" cy="55217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4E73332-2C94-127D-3546-B865E243B73F}"/>
                </a:ext>
              </a:extLst>
            </p:cNvPr>
            <p:cNvGrpSpPr/>
            <p:nvPr/>
          </p:nvGrpSpPr>
          <p:grpSpPr>
            <a:xfrm>
              <a:off x="-722253" y="338001"/>
              <a:ext cx="8975028" cy="5521746"/>
              <a:chOff x="2551283" y="860212"/>
              <a:chExt cx="8975028" cy="5521746"/>
            </a:xfrm>
          </p:grpSpPr>
          <p:pic>
            <p:nvPicPr>
              <p:cNvPr id="4" name="Picture 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1283" y="860212"/>
                <a:ext cx="8975028" cy="5521746"/>
              </a:xfrm>
              <a:prstGeom prst="rect">
                <a:avLst/>
              </a:prstGeom>
            </p:spPr>
          </p:pic>
          <p:graphicFrame>
            <p:nvGraphicFramePr>
              <p:cNvPr id="16" name="Chart 15" descr="This is a chart. "/>
              <p:cNvGraphicFramePr/>
              <p:nvPr>
                <p:extLst>
                  <p:ext uri="{D42A27DB-BD31-4B8C-83A1-F6EECF244321}">
                    <p14:modId xmlns:p14="http://schemas.microsoft.com/office/powerpoint/2010/main" val="2927675735"/>
                  </p:ext>
                </p:extLst>
              </p:nvPr>
            </p:nvGraphicFramePr>
            <p:xfrm>
              <a:off x="4211958" y="1543243"/>
              <a:ext cx="5700304" cy="35545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FEABBF-8FC4-A2D0-D1CB-2D7081D813D4}"/>
                </a:ext>
              </a:extLst>
            </p:cNvPr>
            <p:cNvGrpSpPr/>
            <p:nvPr/>
          </p:nvGrpSpPr>
          <p:grpSpPr>
            <a:xfrm>
              <a:off x="6783577" y="1385197"/>
              <a:ext cx="1281512" cy="2374634"/>
              <a:chOff x="9912263" y="2010673"/>
              <a:chExt cx="1281512" cy="2374634"/>
            </a:xfrm>
          </p:grpSpPr>
          <p:grpSp>
            <p:nvGrpSpPr>
              <p:cNvPr id="17" name="Group 1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912263" y="2010673"/>
                <a:ext cx="1281512" cy="487738"/>
                <a:chOff x="9912263" y="2010673"/>
                <a:chExt cx="1281512" cy="487738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Freeform 54"/>
                <p:cNvSpPr/>
                <p:nvPr/>
              </p:nvSpPr>
              <p:spPr>
                <a:xfrm>
                  <a:off x="9912263" y="2010673"/>
                  <a:ext cx="1281512" cy="487738"/>
                </a:xfrm>
                <a:custGeom>
                  <a:avLst/>
                  <a:gdLst>
                    <a:gd name="connsiteX0" fmla="*/ 0 w 1281512"/>
                    <a:gd name="connsiteY0" fmla="*/ 0 h 487738"/>
                    <a:gd name="connsiteX1" fmla="*/ 1024517 w 1281512"/>
                    <a:gd name="connsiteY1" fmla="*/ 0 h 487738"/>
                    <a:gd name="connsiteX2" fmla="*/ 1024517 w 1281512"/>
                    <a:gd name="connsiteY2" fmla="*/ 1323 h 487738"/>
                    <a:gd name="connsiteX3" fmla="*/ 1037643 w 1281512"/>
                    <a:gd name="connsiteY3" fmla="*/ 0 h 487738"/>
                    <a:gd name="connsiteX4" fmla="*/ 1281512 w 1281512"/>
                    <a:gd name="connsiteY4" fmla="*/ 243869 h 487738"/>
                    <a:gd name="connsiteX5" fmla="*/ 1037643 w 1281512"/>
                    <a:gd name="connsiteY5" fmla="*/ 487738 h 487738"/>
                    <a:gd name="connsiteX6" fmla="*/ 1024517 w 1281512"/>
                    <a:gd name="connsiteY6" fmla="*/ 486415 h 487738"/>
                    <a:gd name="connsiteX7" fmla="*/ 1024517 w 1281512"/>
                    <a:gd name="connsiteY7" fmla="*/ 487737 h 487738"/>
                    <a:gd name="connsiteX8" fmla="*/ 0 w 1281512"/>
                    <a:gd name="connsiteY8" fmla="*/ 487737 h 487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1512" h="487738">
                      <a:moveTo>
                        <a:pt x="0" y="0"/>
                      </a:moveTo>
                      <a:lnTo>
                        <a:pt x="1024517" y="0"/>
                      </a:lnTo>
                      <a:lnTo>
                        <a:pt x="1024517" y="1323"/>
                      </a:lnTo>
                      <a:lnTo>
                        <a:pt x="1037643" y="0"/>
                      </a:lnTo>
                      <a:cubicBezTo>
                        <a:pt x="1172328" y="0"/>
                        <a:pt x="1281512" y="109184"/>
                        <a:pt x="1281512" y="243869"/>
                      </a:cubicBezTo>
                      <a:cubicBezTo>
                        <a:pt x="1281512" y="378554"/>
                        <a:pt x="1172328" y="487738"/>
                        <a:pt x="1037643" y="487738"/>
                      </a:cubicBezTo>
                      <a:lnTo>
                        <a:pt x="1024517" y="486415"/>
                      </a:lnTo>
                      <a:lnTo>
                        <a:pt x="1024517" y="487737"/>
                      </a:lnTo>
                      <a:lnTo>
                        <a:pt x="0" y="487737"/>
                      </a:lnTo>
                      <a:close/>
                    </a:path>
                  </a:pathLst>
                </a:custGeom>
                <a:solidFill>
                  <a:srgbClr val="3035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rtl="0"/>
                  <a:endParaRPr lang="en-US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 flipH="1">
                  <a:off x="10838597" y="2143232"/>
                  <a:ext cx="222620" cy="222620"/>
                  <a:chOff x="1389063" y="3748088"/>
                  <a:chExt cx="336550" cy="336550"/>
                </a:xfrm>
                <a:solidFill>
                  <a:schemeClr val="bg1"/>
                </a:solidFill>
              </p:grpSpPr>
              <p:sp>
                <p:nvSpPr>
                  <p:cNvPr id="32" name="Freeform 5"/>
                  <p:cNvSpPr>
                    <a:spLocks/>
                  </p:cNvSpPr>
                  <p:nvPr/>
                </p:nvSpPr>
                <p:spPr bwMode="auto">
                  <a:xfrm>
                    <a:off x="1547813" y="3787776"/>
                    <a:ext cx="58738" cy="60325"/>
                  </a:xfrm>
                  <a:custGeom>
                    <a:avLst/>
                    <a:gdLst>
                      <a:gd name="T0" fmla="*/ 300 w 360"/>
                      <a:gd name="T1" fmla="*/ 244 h 364"/>
                      <a:gd name="T2" fmla="*/ 120 w 360"/>
                      <a:gd name="T3" fmla="*/ 244 h 364"/>
                      <a:gd name="T4" fmla="*/ 120 w 360"/>
                      <a:gd name="T5" fmla="*/ 60 h 364"/>
                      <a:gd name="T6" fmla="*/ 60 w 360"/>
                      <a:gd name="T7" fmla="*/ 0 h 364"/>
                      <a:gd name="T8" fmla="*/ 0 w 360"/>
                      <a:gd name="T9" fmla="*/ 60 h 364"/>
                      <a:gd name="T10" fmla="*/ 0 w 360"/>
                      <a:gd name="T11" fmla="*/ 304 h 364"/>
                      <a:gd name="T12" fmla="*/ 60 w 360"/>
                      <a:gd name="T13" fmla="*/ 364 h 364"/>
                      <a:gd name="T14" fmla="*/ 300 w 360"/>
                      <a:gd name="T15" fmla="*/ 364 h 364"/>
                      <a:gd name="T16" fmla="*/ 360 w 360"/>
                      <a:gd name="T17" fmla="*/ 304 h 364"/>
                      <a:gd name="T18" fmla="*/ 300 w 360"/>
                      <a:gd name="T19" fmla="*/ 244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4">
                        <a:moveTo>
                          <a:pt x="300" y="244"/>
                        </a:moveTo>
                        <a:cubicBezTo>
                          <a:pt x="120" y="244"/>
                          <a:pt x="120" y="244"/>
                          <a:pt x="120" y="244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4"/>
                          <a:pt x="0" y="304"/>
                          <a:pt x="0" y="304"/>
                        </a:cubicBezTo>
                        <a:cubicBezTo>
                          <a:pt x="0" y="337"/>
                          <a:pt x="27" y="364"/>
                          <a:pt x="60" y="364"/>
                        </a:cubicBezTo>
                        <a:cubicBezTo>
                          <a:pt x="300" y="364"/>
                          <a:pt x="300" y="364"/>
                          <a:pt x="300" y="364"/>
                        </a:cubicBezTo>
                        <a:cubicBezTo>
                          <a:pt x="333" y="364"/>
                          <a:pt x="360" y="337"/>
                          <a:pt x="360" y="304"/>
                        </a:cubicBezTo>
                        <a:cubicBezTo>
                          <a:pt x="360" y="271"/>
                          <a:pt x="333" y="244"/>
                          <a:pt x="300" y="2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33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1389063" y="3748088"/>
                    <a:ext cx="336550" cy="336550"/>
                  </a:xfrm>
                  <a:custGeom>
                    <a:avLst/>
                    <a:gdLst>
                      <a:gd name="T0" fmla="*/ 1808 w 2048"/>
                      <a:gd name="T1" fmla="*/ 1454 h 2048"/>
                      <a:gd name="T2" fmla="*/ 1808 w 2048"/>
                      <a:gd name="T3" fmla="*/ 1388 h 2048"/>
                      <a:gd name="T4" fmla="*/ 1628 w 2048"/>
                      <a:gd name="T5" fmla="*/ 1208 h 2048"/>
                      <a:gd name="T6" fmla="*/ 1084 w 2048"/>
                      <a:gd name="T7" fmla="*/ 1208 h 2048"/>
                      <a:gd name="T8" fmla="*/ 1084 w 2048"/>
                      <a:gd name="T9" fmla="*/ 1085 h 2048"/>
                      <a:gd name="T10" fmla="*/ 1564 w 2048"/>
                      <a:gd name="T11" fmla="*/ 544 h 2048"/>
                      <a:gd name="T12" fmla="*/ 1024 w 2048"/>
                      <a:gd name="T13" fmla="*/ 0 h 2048"/>
                      <a:gd name="T14" fmla="*/ 484 w 2048"/>
                      <a:gd name="T15" fmla="*/ 544 h 2048"/>
                      <a:gd name="T16" fmla="*/ 964 w 2048"/>
                      <a:gd name="T17" fmla="*/ 1085 h 2048"/>
                      <a:gd name="T18" fmla="*/ 964 w 2048"/>
                      <a:gd name="T19" fmla="*/ 1208 h 2048"/>
                      <a:gd name="T20" fmla="*/ 420 w 2048"/>
                      <a:gd name="T21" fmla="*/ 1208 h 2048"/>
                      <a:gd name="T22" fmla="*/ 240 w 2048"/>
                      <a:gd name="T23" fmla="*/ 1388 h 2048"/>
                      <a:gd name="T24" fmla="*/ 240 w 2048"/>
                      <a:gd name="T25" fmla="*/ 1454 h 2048"/>
                      <a:gd name="T26" fmla="*/ 0 w 2048"/>
                      <a:gd name="T27" fmla="*/ 1748 h 2048"/>
                      <a:gd name="T28" fmla="*/ 300 w 2048"/>
                      <a:gd name="T29" fmla="*/ 2048 h 2048"/>
                      <a:gd name="T30" fmla="*/ 600 w 2048"/>
                      <a:gd name="T31" fmla="*/ 1748 h 2048"/>
                      <a:gd name="T32" fmla="*/ 360 w 2048"/>
                      <a:gd name="T33" fmla="*/ 1454 h 2048"/>
                      <a:gd name="T34" fmla="*/ 360 w 2048"/>
                      <a:gd name="T35" fmla="*/ 1388 h 2048"/>
                      <a:gd name="T36" fmla="*/ 420 w 2048"/>
                      <a:gd name="T37" fmla="*/ 1328 h 2048"/>
                      <a:gd name="T38" fmla="*/ 964 w 2048"/>
                      <a:gd name="T39" fmla="*/ 1328 h 2048"/>
                      <a:gd name="T40" fmla="*/ 964 w 2048"/>
                      <a:gd name="T41" fmla="*/ 1454 h 2048"/>
                      <a:gd name="T42" fmla="*/ 724 w 2048"/>
                      <a:gd name="T43" fmla="*/ 1748 h 2048"/>
                      <a:gd name="T44" fmla="*/ 1024 w 2048"/>
                      <a:gd name="T45" fmla="*/ 2048 h 2048"/>
                      <a:gd name="T46" fmla="*/ 1324 w 2048"/>
                      <a:gd name="T47" fmla="*/ 1748 h 2048"/>
                      <a:gd name="T48" fmla="*/ 1084 w 2048"/>
                      <a:gd name="T49" fmla="*/ 1454 h 2048"/>
                      <a:gd name="T50" fmla="*/ 1084 w 2048"/>
                      <a:gd name="T51" fmla="*/ 1328 h 2048"/>
                      <a:gd name="T52" fmla="*/ 1628 w 2048"/>
                      <a:gd name="T53" fmla="*/ 1328 h 2048"/>
                      <a:gd name="T54" fmla="*/ 1688 w 2048"/>
                      <a:gd name="T55" fmla="*/ 1388 h 2048"/>
                      <a:gd name="T56" fmla="*/ 1688 w 2048"/>
                      <a:gd name="T57" fmla="*/ 1454 h 2048"/>
                      <a:gd name="T58" fmla="*/ 1448 w 2048"/>
                      <a:gd name="T59" fmla="*/ 1748 h 2048"/>
                      <a:gd name="T60" fmla="*/ 1748 w 2048"/>
                      <a:gd name="T61" fmla="*/ 2048 h 2048"/>
                      <a:gd name="T62" fmla="*/ 2048 w 2048"/>
                      <a:gd name="T63" fmla="*/ 1748 h 2048"/>
                      <a:gd name="T64" fmla="*/ 1808 w 2048"/>
                      <a:gd name="T65" fmla="*/ 1454 h 2048"/>
                      <a:gd name="T66" fmla="*/ 480 w 2048"/>
                      <a:gd name="T67" fmla="*/ 1748 h 2048"/>
                      <a:gd name="T68" fmla="*/ 300 w 2048"/>
                      <a:gd name="T69" fmla="*/ 1928 h 2048"/>
                      <a:gd name="T70" fmla="*/ 120 w 2048"/>
                      <a:gd name="T71" fmla="*/ 1748 h 2048"/>
                      <a:gd name="T72" fmla="*/ 300 w 2048"/>
                      <a:gd name="T73" fmla="*/ 1568 h 2048"/>
                      <a:gd name="T74" fmla="*/ 480 w 2048"/>
                      <a:gd name="T75" fmla="*/ 1748 h 2048"/>
                      <a:gd name="T76" fmla="*/ 1204 w 2048"/>
                      <a:gd name="T77" fmla="*/ 1748 h 2048"/>
                      <a:gd name="T78" fmla="*/ 1024 w 2048"/>
                      <a:gd name="T79" fmla="*/ 1928 h 2048"/>
                      <a:gd name="T80" fmla="*/ 844 w 2048"/>
                      <a:gd name="T81" fmla="*/ 1748 h 2048"/>
                      <a:gd name="T82" fmla="*/ 1024 w 2048"/>
                      <a:gd name="T83" fmla="*/ 1568 h 2048"/>
                      <a:gd name="T84" fmla="*/ 1204 w 2048"/>
                      <a:gd name="T85" fmla="*/ 1748 h 2048"/>
                      <a:gd name="T86" fmla="*/ 1024 w 2048"/>
                      <a:gd name="T87" fmla="*/ 968 h 2048"/>
                      <a:gd name="T88" fmla="*/ 604 w 2048"/>
                      <a:gd name="T89" fmla="*/ 544 h 2048"/>
                      <a:gd name="T90" fmla="*/ 1024 w 2048"/>
                      <a:gd name="T91" fmla="*/ 120 h 2048"/>
                      <a:gd name="T92" fmla="*/ 1444 w 2048"/>
                      <a:gd name="T93" fmla="*/ 544 h 2048"/>
                      <a:gd name="T94" fmla="*/ 1024 w 2048"/>
                      <a:gd name="T95" fmla="*/ 968 h 2048"/>
                      <a:gd name="T96" fmla="*/ 1748 w 2048"/>
                      <a:gd name="T97" fmla="*/ 1928 h 2048"/>
                      <a:gd name="T98" fmla="*/ 1568 w 2048"/>
                      <a:gd name="T99" fmla="*/ 1748 h 2048"/>
                      <a:gd name="T100" fmla="*/ 1748 w 2048"/>
                      <a:gd name="T101" fmla="*/ 1568 h 2048"/>
                      <a:gd name="T102" fmla="*/ 1928 w 2048"/>
                      <a:gd name="T103" fmla="*/ 1748 h 2048"/>
                      <a:gd name="T104" fmla="*/ 1748 w 2048"/>
                      <a:gd name="T105" fmla="*/ 1928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048" h="2048">
                        <a:moveTo>
                          <a:pt x="1808" y="1454"/>
                        </a:moveTo>
                        <a:cubicBezTo>
                          <a:pt x="1808" y="1388"/>
                          <a:pt x="1808" y="1388"/>
                          <a:pt x="1808" y="1388"/>
                        </a:cubicBezTo>
                        <a:cubicBezTo>
                          <a:pt x="1808" y="1289"/>
                          <a:pt x="1727" y="1208"/>
                          <a:pt x="1628" y="1208"/>
                        </a:cubicBezTo>
                        <a:cubicBezTo>
                          <a:pt x="1084" y="1208"/>
                          <a:pt x="1084" y="1208"/>
                          <a:pt x="1084" y="1208"/>
                        </a:cubicBezTo>
                        <a:cubicBezTo>
                          <a:pt x="1084" y="1085"/>
                          <a:pt x="1084" y="1085"/>
                          <a:pt x="1084" y="1085"/>
                        </a:cubicBezTo>
                        <a:cubicBezTo>
                          <a:pt x="1354" y="1054"/>
                          <a:pt x="1564" y="824"/>
                          <a:pt x="1564" y="544"/>
                        </a:cubicBezTo>
                        <a:cubicBezTo>
                          <a:pt x="1564" y="244"/>
                          <a:pt x="1322" y="0"/>
                          <a:pt x="1024" y="0"/>
                        </a:cubicBezTo>
                        <a:cubicBezTo>
                          <a:pt x="726" y="0"/>
                          <a:pt x="484" y="244"/>
                          <a:pt x="484" y="544"/>
                        </a:cubicBezTo>
                        <a:cubicBezTo>
                          <a:pt x="484" y="824"/>
                          <a:pt x="694" y="1054"/>
                          <a:pt x="964" y="1085"/>
                        </a:cubicBezTo>
                        <a:cubicBezTo>
                          <a:pt x="964" y="1208"/>
                          <a:pt x="964" y="1208"/>
                          <a:pt x="964" y="1208"/>
                        </a:cubicBezTo>
                        <a:cubicBezTo>
                          <a:pt x="420" y="1208"/>
                          <a:pt x="420" y="1208"/>
                          <a:pt x="420" y="1208"/>
                        </a:cubicBezTo>
                        <a:cubicBezTo>
                          <a:pt x="321" y="1208"/>
                          <a:pt x="240" y="1289"/>
                          <a:pt x="240" y="1388"/>
                        </a:cubicBezTo>
                        <a:cubicBezTo>
                          <a:pt x="240" y="1454"/>
                          <a:pt x="240" y="1454"/>
                          <a:pt x="240" y="1454"/>
                        </a:cubicBezTo>
                        <a:cubicBezTo>
                          <a:pt x="103" y="1482"/>
                          <a:pt x="0" y="1603"/>
                          <a:pt x="0" y="1748"/>
                        </a:cubicBezTo>
                        <a:cubicBezTo>
                          <a:pt x="0" y="1913"/>
                          <a:pt x="135" y="2048"/>
                          <a:pt x="300" y="2048"/>
                        </a:cubicBezTo>
                        <a:cubicBezTo>
                          <a:pt x="465" y="2048"/>
                          <a:pt x="600" y="1913"/>
                          <a:pt x="600" y="1748"/>
                        </a:cubicBezTo>
                        <a:cubicBezTo>
                          <a:pt x="600" y="1603"/>
                          <a:pt x="497" y="1482"/>
                          <a:pt x="360" y="1454"/>
                        </a:cubicBezTo>
                        <a:cubicBezTo>
                          <a:pt x="360" y="1388"/>
                          <a:pt x="360" y="1388"/>
                          <a:pt x="360" y="1388"/>
                        </a:cubicBezTo>
                        <a:cubicBezTo>
                          <a:pt x="360" y="1355"/>
                          <a:pt x="387" y="1328"/>
                          <a:pt x="420" y="1328"/>
                        </a:cubicBezTo>
                        <a:cubicBezTo>
                          <a:pt x="964" y="1328"/>
                          <a:pt x="964" y="1328"/>
                          <a:pt x="964" y="1328"/>
                        </a:cubicBezTo>
                        <a:cubicBezTo>
                          <a:pt x="964" y="1454"/>
                          <a:pt x="964" y="1454"/>
                          <a:pt x="964" y="1454"/>
                        </a:cubicBezTo>
                        <a:cubicBezTo>
                          <a:pt x="827" y="1482"/>
                          <a:pt x="724" y="1603"/>
                          <a:pt x="724" y="1748"/>
                        </a:cubicBezTo>
                        <a:cubicBezTo>
                          <a:pt x="724" y="1913"/>
                          <a:pt x="859" y="2048"/>
                          <a:pt x="1024" y="2048"/>
                        </a:cubicBezTo>
                        <a:cubicBezTo>
                          <a:pt x="1189" y="2048"/>
                          <a:pt x="1324" y="1913"/>
                          <a:pt x="1324" y="1748"/>
                        </a:cubicBezTo>
                        <a:cubicBezTo>
                          <a:pt x="1324" y="1603"/>
                          <a:pt x="1221" y="1482"/>
                          <a:pt x="1084" y="1454"/>
                        </a:cubicBezTo>
                        <a:cubicBezTo>
                          <a:pt x="1084" y="1328"/>
                          <a:pt x="1084" y="1328"/>
                          <a:pt x="1084" y="1328"/>
                        </a:cubicBezTo>
                        <a:cubicBezTo>
                          <a:pt x="1628" y="1328"/>
                          <a:pt x="1628" y="1328"/>
                          <a:pt x="1628" y="1328"/>
                        </a:cubicBezTo>
                        <a:cubicBezTo>
                          <a:pt x="1661" y="1328"/>
                          <a:pt x="1688" y="1355"/>
                          <a:pt x="1688" y="1388"/>
                        </a:cubicBezTo>
                        <a:cubicBezTo>
                          <a:pt x="1688" y="1454"/>
                          <a:pt x="1688" y="1454"/>
                          <a:pt x="1688" y="1454"/>
                        </a:cubicBezTo>
                        <a:cubicBezTo>
                          <a:pt x="1551" y="1482"/>
                          <a:pt x="1448" y="1603"/>
                          <a:pt x="1448" y="1748"/>
                        </a:cubicBezTo>
                        <a:cubicBezTo>
                          <a:pt x="1448" y="1913"/>
                          <a:pt x="1583" y="2048"/>
                          <a:pt x="1748" y="2048"/>
                        </a:cubicBezTo>
                        <a:cubicBezTo>
                          <a:pt x="1913" y="2048"/>
                          <a:pt x="2048" y="1913"/>
                          <a:pt x="2048" y="1748"/>
                        </a:cubicBezTo>
                        <a:cubicBezTo>
                          <a:pt x="2048" y="1603"/>
                          <a:pt x="1945" y="1482"/>
                          <a:pt x="1808" y="1454"/>
                        </a:cubicBezTo>
                        <a:close/>
                        <a:moveTo>
                          <a:pt x="480" y="1748"/>
                        </a:moveTo>
                        <a:cubicBezTo>
                          <a:pt x="480" y="1847"/>
                          <a:pt x="399" y="1928"/>
                          <a:pt x="300" y="1928"/>
                        </a:cubicBezTo>
                        <a:cubicBezTo>
                          <a:pt x="201" y="1928"/>
                          <a:pt x="120" y="1847"/>
                          <a:pt x="120" y="1748"/>
                        </a:cubicBezTo>
                        <a:cubicBezTo>
                          <a:pt x="120" y="1649"/>
                          <a:pt x="201" y="1568"/>
                          <a:pt x="300" y="1568"/>
                        </a:cubicBezTo>
                        <a:cubicBezTo>
                          <a:pt x="399" y="1568"/>
                          <a:pt x="480" y="1649"/>
                          <a:pt x="480" y="1748"/>
                        </a:cubicBezTo>
                        <a:close/>
                        <a:moveTo>
                          <a:pt x="1204" y="1748"/>
                        </a:moveTo>
                        <a:cubicBezTo>
                          <a:pt x="1204" y="1847"/>
                          <a:pt x="1123" y="1928"/>
                          <a:pt x="1024" y="1928"/>
                        </a:cubicBezTo>
                        <a:cubicBezTo>
                          <a:pt x="925" y="1928"/>
                          <a:pt x="844" y="1847"/>
                          <a:pt x="844" y="1748"/>
                        </a:cubicBezTo>
                        <a:cubicBezTo>
                          <a:pt x="844" y="1649"/>
                          <a:pt x="925" y="1568"/>
                          <a:pt x="1024" y="1568"/>
                        </a:cubicBezTo>
                        <a:cubicBezTo>
                          <a:pt x="1123" y="1568"/>
                          <a:pt x="1204" y="1649"/>
                          <a:pt x="1204" y="1748"/>
                        </a:cubicBezTo>
                        <a:close/>
                        <a:moveTo>
                          <a:pt x="1024" y="968"/>
                        </a:moveTo>
                        <a:cubicBezTo>
                          <a:pt x="792" y="968"/>
                          <a:pt x="604" y="778"/>
                          <a:pt x="604" y="544"/>
                        </a:cubicBezTo>
                        <a:cubicBezTo>
                          <a:pt x="604" y="310"/>
                          <a:pt x="792" y="120"/>
                          <a:pt x="1024" y="120"/>
                        </a:cubicBezTo>
                        <a:cubicBezTo>
                          <a:pt x="1256" y="120"/>
                          <a:pt x="1444" y="310"/>
                          <a:pt x="1444" y="544"/>
                        </a:cubicBezTo>
                        <a:cubicBezTo>
                          <a:pt x="1444" y="778"/>
                          <a:pt x="1256" y="968"/>
                          <a:pt x="1024" y="968"/>
                        </a:cubicBezTo>
                        <a:close/>
                        <a:moveTo>
                          <a:pt x="1748" y="1928"/>
                        </a:moveTo>
                        <a:cubicBezTo>
                          <a:pt x="1649" y="1928"/>
                          <a:pt x="1568" y="1847"/>
                          <a:pt x="1568" y="1748"/>
                        </a:cubicBezTo>
                        <a:cubicBezTo>
                          <a:pt x="1568" y="1649"/>
                          <a:pt x="1649" y="1568"/>
                          <a:pt x="1748" y="1568"/>
                        </a:cubicBezTo>
                        <a:cubicBezTo>
                          <a:pt x="1847" y="1568"/>
                          <a:pt x="1928" y="1649"/>
                          <a:pt x="1928" y="1748"/>
                        </a:cubicBezTo>
                        <a:cubicBezTo>
                          <a:pt x="1928" y="1847"/>
                          <a:pt x="1847" y="1928"/>
                          <a:pt x="1748" y="19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8" name="Group 1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912263" y="2954121"/>
                <a:ext cx="1281512" cy="487738"/>
                <a:chOff x="9912263" y="3185130"/>
                <a:chExt cx="1281512" cy="487738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Freeform 53"/>
                <p:cNvSpPr/>
                <p:nvPr/>
              </p:nvSpPr>
              <p:spPr>
                <a:xfrm>
                  <a:off x="9912263" y="3185130"/>
                  <a:ext cx="1281512" cy="487738"/>
                </a:xfrm>
                <a:custGeom>
                  <a:avLst/>
                  <a:gdLst>
                    <a:gd name="connsiteX0" fmla="*/ 0 w 1281512"/>
                    <a:gd name="connsiteY0" fmla="*/ 0 h 487738"/>
                    <a:gd name="connsiteX1" fmla="*/ 1024517 w 1281512"/>
                    <a:gd name="connsiteY1" fmla="*/ 0 h 487738"/>
                    <a:gd name="connsiteX2" fmla="*/ 1024517 w 1281512"/>
                    <a:gd name="connsiteY2" fmla="*/ 1323 h 487738"/>
                    <a:gd name="connsiteX3" fmla="*/ 1037643 w 1281512"/>
                    <a:gd name="connsiteY3" fmla="*/ 0 h 487738"/>
                    <a:gd name="connsiteX4" fmla="*/ 1281512 w 1281512"/>
                    <a:gd name="connsiteY4" fmla="*/ 243869 h 487738"/>
                    <a:gd name="connsiteX5" fmla="*/ 1037643 w 1281512"/>
                    <a:gd name="connsiteY5" fmla="*/ 487738 h 487738"/>
                    <a:gd name="connsiteX6" fmla="*/ 1024517 w 1281512"/>
                    <a:gd name="connsiteY6" fmla="*/ 486415 h 487738"/>
                    <a:gd name="connsiteX7" fmla="*/ 1024517 w 1281512"/>
                    <a:gd name="connsiteY7" fmla="*/ 487737 h 487738"/>
                    <a:gd name="connsiteX8" fmla="*/ 0 w 1281512"/>
                    <a:gd name="connsiteY8" fmla="*/ 487737 h 487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1512" h="487738">
                      <a:moveTo>
                        <a:pt x="0" y="0"/>
                      </a:moveTo>
                      <a:lnTo>
                        <a:pt x="1024517" y="0"/>
                      </a:lnTo>
                      <a:lnTo>
                        <a:pt x="1024517" y="1323"/>
                      </a:lnTo>
                      <a:lnTo>
                        <a:pt x="1037643" y="0"/>
                      </a:lnTo>
                      <a:cubicBezTo>
                        <a:pt x="1172328" y="0"/>
                        <a:pt x="1281512" y="109184"/>
                        <a:pt x="1281512" y="243869"/>
                      </a:cubicBezTo>
                      <a:cubicBezTo>
                        <a:pt x="1281512" y="378554"/>
                        <a:pt x="1172328" y="487738"/>
                        <a:pt x="1037643" y="487738"/>
                      </a:cubicBezTo>
                      <a:lnTo>
                        <a:pt x="1024517" y="486415"/>
                      </a:lnTo>
                      <a:lnTo>
                        <a:pt x="1024517" y="487737"/>
                      </a:lnTo>
                      <a:lnTo>
                        <a:pt x="0" y="487737"/>
                      </a:lnTo>
                      <a:close/>
                    </a:path>
                  </a:pathLst>
                </a:custGeom>
                <a:solidFill>
                  <a:srgbClr val="9BA2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rtl="0"/>
                  <a:endParaRPr lang="en-US" dirty="0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flipH="1">
                  <a:off x="10822976" y="3302068"/>
                  <a:ext cx="253863" cy="253863"/>
                  <a:chOff x="3613150" y="3706813"/>
                  <a:chExt cx="420688" cy="420687"/>
                </a:xfrm>
              </p:grpSpPr>
              <p:sp>
                <p:nvSpPr>
                  <p:cNvPr id="27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613150" y="3930650"/>
                    <a:ext cx="420688" cy="196850"/>
                  </a:xfrm>
                  <a:custGeom>
                    <a:avLst/>
                    <a:gdLst>
                      <a:gd name="T0" fmla="*/ 1823 w 2048"/>
                      <a:gd name="T1" fmla="*/ 528 h 960"/>
                      <a:gd name="T2" fmla="*/ 1928 w 2048"/>
                      <a:gd name="T3" fmla="*/ 300 h 960"/>
                      <a:gd name="T4" fmla="*/ 1628 w 2048"/>
                      <a:gd name="T5" fmla="*/ 0 h 960"/>
                      <a:gd name="T6" fmla="*/ 1324 w 2048"/>
                      <a:gd name="T7" fmla="*/ 300 h 960"/>
                      <a:gd name="T8" fmla="*/ 1432 w 2048"/>
                      <a:gd name="T9" fmla="*/ 528 h 960"/>
                      <a:gd name="T10" fmla="*/ 1324 w 2048"/>
                      <a:gd name="T11" fmla="*/ 606 h 960"/>
                      <a:gd name="T12" fmla="*/ 1219 w 2048"/>
                      <a:gd name="T13" fmla="*/ 528 h 960"/>
                      <a:gd name="T14" fmla="*/ 1324 w 2048"/>
                      <a:gd name="T15" fmla="*/ 300 h 960"/>
                      <a:gd name="T16" fmla="*/ 1024 w 2048"/>
                      <a:gd name="T17" fmla="*/ 0 h 960"/>
                      <a:gd name="T18" fmla="*/ 724 w 2048"/>
                      <a:gd name="T19" fmla="*/ 300 h 960"/>
                      <a:gd name="T20" fmla="*/ 829 w 2048"/>
                      <a:gd name="T21" fmla="*/ 528 h 960"/>
                      <a:gd name="T22" fmla="*/ 724 w 2048"/>
                      <a:gd name="T23" fmla="*/ 606 h 960"/>
                      <a:gd name="T24" fmla="*/ 619 w 2048"/>
                      <a:gd name="T25" fmla="*/ 528 h 960"/>
                      <a:gd name="T26" fmla="*/ 724 w 2048"/>
                      <a:gd name="T27" fmla="*/ 300 h 960"/>
                      <a:gd name="T28" fmla="*/ 424 w 2048"/>
                      <a:gd name="T29" fmla="*/ 0 h 960"/>
                      <a:gd name="T30" fmla="*/ 124 w 2048"/>
                      <a:gd name="T31" fmla="*/ 300 h 960"/>
                      <a:gd name="T32" fmla="*/ 229 w 2048"/>
                      <a:gd name="T33" fmla="*/ 527 h 960"/>
                      <a:gd name="T34" fmla="*/ 0 w 2048"/>
                      <a:gd name="T35" fmla="*/ 900 h 960"/>
                      <a:gd name="T36" fmla="*/ 60 w 2048"/>
                      <a:gd name="T37" fmla="*/ 960 h 960"/>
                      <a:gd name="T38" fmla="*/ 1988 w 2048"/>
                      <a:gd name="T39" fmla="*/ 960 h 960"/>
                      <a:gd name="T40" fmla="*/ 2048 w 2048"/>
                      <a:gd name="T41" fmla="*/ 900 h 960"/>
                      <a:gd name="T42" fmla="*/ 1823 w 2048"/>
                      <a:gd name="T43" fmla="*/ 528 h 960"/>
                      <a:gd name="T44" fmla="*/ 424 w 2048"/>
                      <a:gd name="T45" fmla="*/ 120 h 960"/>
                      <a:gd name="T46" fmla="*/ 604 w 2048"/>
                      <a:gd name="T47" fmla="*/ 300 h 960"/>
                      <a:gd name="T48" fmla="*/ 424 w 2048"/>
                      <a:gd name="T49" fmla="*/ 480 h 960"/>
                      <a:gd name="T50" fmla="*/ 244 w 2048"/>
                      <a:gd name="T51" fmla="*/ 300 h 960"/>
                      <a:gd name="T52" fmla="*/ 424 w 2048"/>
                      <a:gd name="T53" fmla="*/ 120 h 960"/>
                      <a:gd name="T54" fmla="*/ 608 w 2048"/>
                      <a:gd name="T55" fmla="*/ 840 h 960"/>
                      <a:gd name="T56" fmla="*/ 126 w 2048"/>
                      <a:gd name="T57" fmla="*/ 840 h 960"/>
                      <a:gd name="T58" fmla="*/ 424 w 2048"/>
                      <a:gd name="T59" fmla="*/ 600 h 960"/>
                      <a:gd name="T60" fmla="*/ 652 w 2048"/>
                      <a:gd name="T61" fmla="*/ 705 h 960"/>
                      <a:gd name="T62" fmla="*/ 608 w 2048"/>
                      <a:gd name="T63" fmla="*/ 840 h 960"/>
                      <a:gd name="T64" fmla="*/ 1024 w 2048"/>
                      <a:gd name="T65" fmla="*/ 120 h 960"/>
                      <a:gd name="T66" fmla="*/ 1204 w 2048"/>
                      <a:gd name="T67" fmla="*/ 300 h 960"/>
                      <a:gd name="T68" fmla="*/ 1024 w 2048"/>
                      <a:gd name="T69" fmla="*/ 480 h 960"/>
                      <a:gd name="T70" fmla="*/ 844 w 2048"/>
                      <a:gd name="T71" fmla="*/ 300 h 960"/>
                      <a:gd name="T72" fmla="*/ 1024 w 2048"/>
                      <a:gd name="T73" fmla="*/ 120 h 960"/>
                      <a:gd name="T74" fmla="*/ 730 w 2048"/>
                      <a:gd name="T75" fmla="*/ 840 h 960"/>
                      <a:gd name="T76" fmla="*/ 1024 w 2048"/>
                      <a:gd name="T77" fmla="*/ 600 h 960"/>
                      <a:gd name="T78" fmla="*/ 1318 w 2048"/>
                      <a:gd name="T79" fmla="*/ 840 h 960"/>
                      <a:gd name="T80" fmla="*/ 730 w 2048"/>
                      <a:gd name="T81" fmla="*/ 840 h 960"/>
                      <a:gd name="T82" fmla="*/ 1628 w 2048"/>
                      <a:gd name="T83" fmla="*/ 120 h 960"/>
                      <a:gd name="T84" fmla="*/ 1808 w 2048"/>
                      <a:gd name="T85" fmla="*/ 300 h 960"/>
                      <a:gd name="T86" fmla="*/ 1628 w 2048"/>
                      <a:gd name="T87" fmla="*/ 480 h 960"/>
                      <a:gd name="T88" fmla="*/ 1444 w 2048"/>
                      <a:gd name="T89" fmla="*/ 300 h 960"/>
                      <a:gd name="T90" fmla="*/ 1628 w 2048"/>
                      <a:gd name="T91" fmla="*/ 120 h 960"/>
                      <a:gd name="T92" fmla="*/ 1440 w 2048"/>
                      <a:gd name="T93" fmla="*/ 840 h 960"/>
                      <a:gd name="T94" fmla="*/ 1396 w 2048"/>
                      <a:gd name="T95" fmla="*/ 705 h 960"/>
                      <a:gd name="T96" fmla="*/ 1628 w 2048"/>
                      <a:gd name="T97" fmla="*/ 600 h 960"/>
                      <a:gd name="T98" fmla="*/ 1922 w 2048"/>
                      <a:gd name="T99" fmla="*/ 840 h 960"/>
                      <a:gd name="T100" fmla="*/ 1440 w 2048"/>
                      <a:gd name="T101" fmla="*/ 840 h 9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048" h="960">
                        <a:moveTo>
                          <a:pt x="1823" y="528"/>
                        </a:moveTo>
                        <a:cubicBezTo>
                          <a:pt x="1887" y="473"/>
                          <a:pt x="1928" y="391"/>
                          <a:pt x="1928" y="300"/>
                        </a:cubicBezTo>
                        <a:cubicBezTo>
                          <a:pt x="1928" y="135"/>
                          <a:pt x="1793" y="0"/>
                          <a:pt x="1628" y="0"/>
                        </a:cubicBezTo>
                        <a:cubicBezTo>
                          <a:pt x="1462" y="0"/>
                          <a:pt x="1324" y="134"/>
                          <a:pt x="1324" y="300"/>
                        </a:cubicBezTo>
                        <a:cubicBezTo>
                          <a:pt x="1324" y="387"/>
                          <a:pt x="1362" y="469"/>
                          <a:pt x="1432" y="528"/>
                        </a:cubicBezTo>
                        <a:cubicBezTo>
                          <a:pt x="1392" y="548"/>
                          <a:pt x="1355" y="575"/>
                          <a:pt x="1324" y="606"/>
                        </a:cubicBezTo>
                        <a:cubicBezTo>
                          <a:pt x="1293" y="575"/>
                          <a:pt x="1258" y="549"/>
                          <a:pt x="1219" y="528"/>
                        </a:cubicBezTo>
                        <a:cubicBezTo>
                          <a:pt x="1283" y="473"/>
                          <a:pt x="1324" y="391"/>
                          <a:pt x="1324" y="300"/>
                        </a:cubicBezTo>
                        <a:cubicBezTo>
                          <a:pt x="1324" y="135"/>
                          <a:pt x="1189" y="0"/>
                          <a:pt x="1024" y="0"/>
                        </a:cubicBezTo>
                        <a:cubicBezTo>
                          <a:pt x="859" y="0"/>
                          <a:pt x="724" y="135"/>
                          <a:pt x="724" y="300"/>
                        </a:cubicBezTo>
                        <a:cubicBezTo>
                          <a:pt x="724" y="391"/>
                          <a:pt x="765" y="473"/>
                          <a:pt x="829" y="528"/>
                        </a:cubicBezTo>
                        <a:cubicBezTo>
                          <a:pt x="790" y="548"/>
                          <a:pt x="755" y="575"/>
                          <a:pt x="724" y="606"/>
                        </a:cubicBezTo>
                        <a:cubicBezTo>
                          <a:pt x="693" y="574"/>
                          <a:pt x="658" y="548"/>
                          <a:pt x="619" y="528"/>
                        </a:cubicBezTo>
                        <a:cubicBezTo>
                          <a:pt x="683" y="473"/>
                          <a:pt x="724" y="391"/>
                          <a:pt x="724" y="300"/>
                        </a:cubicBezTo>
                        <a:cubicBezTo>
                          <a:pt x="724" y="135"/>
                          <a:pt x="589" y="0"/>
                          <a:pt x="424" y="0"/>
                        </a:cubicBezTo>
                        <a:cubicBezTo>
                          <a:pt x="259" y="0"/>
                          <a:pt x="124" y="135"/>
                          <a:pt x="124" y="300"/>
                        </a:cubicBezTo>
                        <a:cubicBezTo>
                          <a:pt x="124" y="391"/>
                          <a:pt x="165" y="472"/>
                          <a:pt x="229" y="527"/>
                        </a:cubicBezTo>
                        <a:cubicBezTo>
                          <a:pt x="93" y="597"/>
                          <a:pt x="0" y="738"/>
                          <a:pt x="0" y="900"/>
                        </a:cubicBezTo>
                        <a:cubicBezTo>
                          <a:pt x="0" y="933"/>
                          <a:pt x="27" y="960"/>
                          <a:pt x="60" y="960"/>
                        </a:cubicBezTo>
                        <a:cubicBezTo>
                          <a:pt x="70" y="960"/>
                          <a:pt x="1948" y="960"/>
                          <a:pt x="1988" y="960"/>
                        </a:cubicBezTo>
                        <a:cubicBezTo>
                          <a:pt x="2021" y="960"/>
                          <a:pt x="2048" y="933"/>
                          <a:pt x="2048" y="900"/>
                        </a:cubicBezTo>
                        <a:cubicBezTo>
                          <a:pt x="2048" y="739"/>
                          <a:pt x="1957" y="598"/>
                          <a:pt x="1823" y="528"/>
                        </a:cubicBezTo>
                        <a:close/>
                        <a:moveTo>
                          <a:pt x="424" y="120"/>
                        </a:moveTo>
                        <a:cubicBezTo>
                          <a:pt x="523" y="120"/>
                          <a:pt x="604" y="201"/>
                          <a:pt x="604" y="300"/>
                        </a:cubicBezTo>
                        <a:cubicBezTo>
                          <a:pt x="604" y="399"/>
                          <a:pt x="523" y="480"/>
                          <a:pt x="424" y="480"/>
                        </a:cubicBezTo>
                        <a:cubicBezTo>
                          <a:pt x="325" y="480"/>
                          <a:pt x="244" y="399"/>
                          <a:pt x="244" y="300"/>
                        </a:cubicBezTo>
                        <a:cubicBezTo>
                          <a:pt x="244" y="201"/>
                          <a:pt x="325" y="120"/>
                          <a:pt x="424" y="120"/>
                        </a:cubicBezTo>
                        <a:close/>
                        <a:moveTo>
                          <a:pt x="608" y="840"/>
                        </a:moveTo>
                        <a:cubicBezTo>
                          <a:pt x="126" y="840"/>
                          <a:pt x="126" y="840"/>
                          <a:pt x="126" y="840"/>
                        </a:cubicBezTo>
                        <a:cubicBezTo>
                          <a:pt x="154" y="703"/>
                          <a:pt x="277" y="600"/>
                          <a:pt x="424" y="600"/>
                        </a:cubicBezTo>
                        <a:cubicBezTo>
                          <a:pt x="512" y="600"/>
                          <a:pt x="595" y="639"/>
                          <a:pt x="652" y="705"/>
                        </a:cubicBezTo>
                        <a:cubicBezTo>
                          <a:pt x="630" y="746"/>
                          <a:pt x="615" y="792"/>
                          <a:pt x="608" y="840"/>
                        </a:cubicBezTo>
                        <a:close/>
                        <a:moveTo>
                          <a:pt x="1024" y="120"/>
                        </a:moveTo>
                        <a:cubicBezTo>
                          <a:pt x="1123" y="120"/>
                          <a:pt x="1204" y="201"/>
                          <a:pt x="1204" y="300"/>
                        </a:cubicBezTo>
                        <a:cubicBezTo>
                          <a:pt x="1204" y="399"/>
                          <a:pt x="1123" y="480"/>
                          <a:pt x="1024" y="480"/>
                        </a:cubicBezTo>
                        <a:cubicBezTo>
                          <a:pt x="925" y="480"/>
                          <a:pt x="844" y="399"/>
                          <a:pt x="844" y="300"/>
                        </a:cubicBezTo>
                        <a:cubicBezTo>
                          <a:pt x="844" y="201"/>
                          <a:pt x="925" y="120"/>
                          <a:pt x="1024" y="120"/>
                        </a:cubicBezTo>
                        <a:close/>
                        <a:moveTo>
                          <a:pt x="730" y="840"/>
                        </a:moveTo>
                        <a:cubicBezTo>
                          <a:pt x="758" y="703"/>
                          <a:pt x="879" y="600"/>
                          <a:pt x="1024" y="600"/>
                        </a:cubicBezTo>
                        <a:cubicBezTo>
                          <a:pt x="1169" y="600"/>
                          <a:pt x="1290" y="703"/>
                          <a:pt x="1318" y="840"/>
                        </a:cubicBezTo>
                        <a:cubicBezTo>
                          <a:pt x="1298" y="840"/>
                          <a:pt x="755" y="840"/>
                          <a:pt x="730" y="840"/>
                        </a:cubicBezTo>
                        <a:close/>
                        <a:moveTo>
                          <a:pt x="1628" y="120"/>
                        </a:moveTo>
                        <a:cubicBezTo>
                          <a:pt x="1727" y="120"/>
                          <a:pt x="1808" y="201"/>
                          <a:pt x="1808" y="300"/>
                        </a:cubicBezTo>
                        <a:cubicBezTo>
                          <a:pt x="1808" y="399"/>
                          <a:pt x="1727" y="480"/>
                          <a:pt x="1628" y="480"/>
                        </a:cubicBezTo>
                        <a:cubicBezTo>
                          <a:pt x="1528" y="480"/>
                          <a:pt x="1444" y="398"/>
                          <a:pt x="1444" y="300"/>
                        </a:cubicBezTo>
                        <a:cubicBezTo>
                          <a:pt x="1444" y="202"/>
                          <a:pt x="1528" y="120"/>
                          <a:pt x="1628" y="120"/>
                        </a:cubicBezTo>
                        <a:close/>
                        <a:moveTo>
                          <a:pt x="1440" y="840"/>
                        </a:moveTo>
                        <a:cubicBezTo>
                          <a:pt x="1433" y="792"/>
                          <a:pt x="1418" y="747"/>
                          <a:pt x="1396" y="705"/>
                        </a:cubicBezTo>
                        <a:cubicBezTo>
                          <a:pt x="1453" y="640"/>
                          <a:pt x="1539" y="600"/>
                          <a:pt x="1628" y="600"/>
                        </a:cubicBezTo>
                        <a:cubicBezTo>
                          <a:pt x="1773" y="600"/>
                          <a:pt x="1894" y="703"/>
                          <a:pt x="1922" y="840"/>
                        </a:cubicBezTo>
                        <a:lnTo>
                          <a:pt x="1440" y="8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28" name="Freeform 11"/>
                  <p:cNvSpPr>
                    <a:spLocks/>
                  </p:cNvSpPr>
                  <p:nvPr/>
                </p:nvSpPr>
                <p:spPr bwMode="auto">
                  <a:xfrm>
                    <a:off x="3784600" y="3768725"/>
                    <a:ext cx="101600" cy="74612"/>
                  </a:xfrm>
                  <a:custGeom>
                    <a:avLst/>
                    <a:gdLst>
                      <a:gd name="T0" fmla="*/ 468 w 492"/>
                      <a:gd name="T1" fmla="*/ 24 h 366"/>
                      <a:gd name="T2" fmla="*/ 384 w 492"/>
                      <a:gd name="T3" fmla="*/ 24 h 366"/>
                      <a:gd name="T4" fmla="*/ 186 w 492"/>
                      <a:gd name="T5" fmla="*/ 221 h 366"/>
                      <a:gd name="T6" fmla="*/ 108 w 492"/>
                      <a:gd name="T7" fmla="*/ 144 h 366"/>
                      <a:gd name="T8" fmla="*/ 24 w 492"/>
                      <a:gd name="T9" fmla="*/ 144 h 366"/>
                      <a:gd name="T10" fmla="*/ 24 w 492"/>
                      <a:gd name="T11" fmla="*/ 228 h 366"/>
                      <a:gd name="T12" fmla="*/ 144 w 492"/>
                      <a:gd name="T13" fmla="*/ 348 h 366"/>
                      <a:gd name="T14" fmla="*/ 186 w 492"/>
                      <a:gd name="T15" fmla="*/ 366 h 366"/>
                      <a:gd name="T16" fmla="*/ 228 w 492"/>
                      <a:gd name="T17" fmla="*/ 348 h 366"/>
                      <a:gd name="T18" fmla="*/ 468 w 492"/>
                      <a:gd name="T19" fmla="*/ 108 h 366"/>
                      <a:gd name="T20" fmla="*/ 468 w 492"/>
                      <a:gd name="T21" fmla="*/ 24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92" h="36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186" y="221"/>
                          <a:pt x="186" y="221"/>
                          <a:pt x="186" y="221"/>
                        </a:cubicBezTo>
                        <a:cubicBezTo>
                          <a:pt x="108" y="144"/>
                          <a:pt x="108" y="144"/>
                          <a:pt x="108" y="144"/>
                        </a:cubicBezTo>
                        <a:cubicBezTo>
                          <a:pt x="85" y="120"/>
                          <a:pt x="47" y="120"/>
                          <a:pt x="24" y="144"/>
                        </a:cubicBezTo>
                        <a:cubicBezTo>
                          <a:pt x="0" y="167"/>
                          <a:pt x="0" y="205"/>
                          <a:pt x="24" y="228"/>
                        </a:cubicBezTo>
                        <a:cubicBezTo>
                          <a:pt x="144" y="348"/>
                          <a:pt x="144" y="348"/>
                          <a:pt x="144" y="348"/>
                        </a:cubicBezTo>
                        <a:cubicBezTo>
                          <a:pt x="155" y="360"/>
                          <a:pt x="171" y="366"/>
                          <a:pt x="186" y="366"/>
                        </a:cubicBezTo>
                        <a:cubicBezTo>
                          <a:pt x="201" y="366"/>
                          <a:pt x="217" y="360"/>
                          <a:pt x="228" y="34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29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3736975" y="3706813"/>
                    <a:ext cx="198438" cy="198437"/>
                  </a:xfrm>
                  <a:custGeom>
                    <a:avLst/>
                    <a:gdLst>
                      <a:gd name="T0" fmla="*/ 480 w 964"/>
                      <a:gd name="T1" fmla="*/ 0 h 968"/>
                      <a:gd name="T2" fmla="*/ 0 w 964"/>
                      <a:gd name="T3" fmla="*/ 484 h 968"/>
                      <a:gd name="T4" fmla="*/ 480 w 964"/>
                      <a:gd name="T5" fmla="*/ 968 h 968"/>
                      <a:gd name="T6" fmla="*/ 964 w 964"/>
                      <a:gd name="T7" fmla="*/ 484 h 968"/>
                      <a:gd name="T8" fmla="*/ 480 w 964"/>
                      <a:gd name="T9" fmla="*/ 0 h 968"/>
                      <a:gd name="T10" fmla="*/ 480 w 964"/>
                      <a:gd name="T11" fmla="*/ 848 h 968"/>
                      <a:gd name="T12" fmla="*/ 120 w 964"/>
                      <a:gd name="T13" fmla="*/ 484 h 968"/>
                      <a:gd name="T14" fmla="*/ 480 w 964"/>
                      <a:gd name="T15" fmla="*/ 120 h 968"/>
                      <a:gd name="T16" fmla="*/ 844 w 964"/>
                      <a:gd name="T17" fmla="*/ 484 h 968"/>
                      <a:gd name="T18" fmla="*/ 480 w 964"/>
                      <a:gd name="T19" fmla="*/ 848 h 9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64" h="968">
                        <a:moveTo>
                          <a:pt x="480" y="0"/>
                        </a:moveTo>
                        <a:cubicBezTo>
                          <a:pt x="215" y="0"/>
                          <a:pt x="0" y="217"/>
                          <a:pt x="0" y="484"/>
                        </a:cubicBezTo>
                        <a:cubicBezTo>
                          <a:pt x="0" y="751"/>
                          <a:pt x="215" y="968"/>
                          <a:pt x="480" y="968"/>
                        </a:cubicBezTo>
                        <a:cubicBezTo>
                          <a:pt x="745" y="968"/>
                          <a:pt x="964" y="750"/>
                          <a:pt x="964" y="484"/>
                        </a:cubicBezTo>
                        <a:cubicBezTo>
                          <a:pt x="964" y="219"/>
                          <a:pt x="746" y="0"/>
                          <a:pt x="480" y="0"/>
                        </a:cubicBezTo>
                        <a:close/>
                        <a:moveTo>
                          <a:pt x="480" y="848"/>
                        </a:moveTo>
                        <a:cubicBezTo>
                          <a:pt x="281" y="848"/>
                          <a:pt x="120" y="685"/>
                          <a:pt x="120" y="484"/>
                        </a:cubicBezTo>
                        <a:cubicBezTo>
                          <a:pt x="120" y="283"/>
                          <a:pt x="281" y="120"/>
                          <a:pt x="480" y="120"/>
                        </a:cubicBezTo>
                        <a:cubicBezTo>
                          <a:pt x="677" y="120"/>
                          <a:pt x="844" y="287"/>
                          <a:pt x="844" y="484"/>
                        </a:cubicBezTo>
                        <a:cubicBezTo>
                          <a:pt x="844" y="681"/>
                          <a:pt x="677" y="848"/>
                          <a:pt x="480" y="8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9" name="Group 1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912263" y="3897569"/>
                <a:ext cx="1281512" cy="487738"/>
                <a:chOff x="9912263" y="3897569"/>
                <a:chExt cx="1281512" cy="487738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Freeform 52"/>
                <p:cNvSpPr/>
                <p:nvPr/>
              </p:nvSpPr>
              <p:spPr>
                <a:xfrm flipH="1">
                  <a:off x="9912263" y="3897569"/>
                  <a:ext cx="1281512" cy="487738"/>
                </a:xfrm>
                <a:custGeom>
                  <a:avLst/>
                  <a:gdLst>
                    <a:gd name="connsiteX0" fmla="*/ 1281512 w 1281512"/>
                    <a:gd name="connsiteY0" fmla="*/ 0 h 487738"/>
                    <a:gd name="connsiteX1" fmla="*/ 256995 w 1281512"/>
                    <a:gd name="connsiteY1" fmla="*/ 0 h 487738"/>
                    <a:gd name="connsiteX2" fmla="*/ 256995 w 1281512"/>
                    <a:gd name="connsiteY2" fmla="*/ 1323 h 487738"/>
                    <a:gd name="connsiteX3" fmla="*/ 243869 w 1281512"/>
                    <a:gd name="connsiteY3" fmla="*/ 0 h 487738"/>
                    <a:gd name="connsiteX4" fmla="*/ 0 w 1281512"/>
                    <a:gd name="connsiteY4" fmla="*/ 243869 h 487738"/>
                    <a:gd name="connsiteX5" fmla="*/ 243869 w 1281512"/>
                    <a:gd name="connsiteY5" fmla="*/ 487738 h 487738"/>
                    <a:gd name="connsiteX6" fmla="*/ 256995 w 1281512"/>
                    <a:gd name="connsiteY6" fmla="*/ 486415 h 487738"/>
                    <a:gd name="connsiteX7" fmla="*/ 256995 w 1281512"/>
                    <a:gd name="connsiteY7" fmla="*/ 487737 h 487738"/>
                    <a:gd name="connsiteX8" fmla="*/ 1281512 w 1281512"/>
                    <a:gd name="connsiteY8" fmla="*/ 487737 h 487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1512" h="487738">
                      <a:moveTo>
                        <a:pt x="1281512" y="0"/>
                      </a:moveTo>
                      <a:lnTo>
                        <a:pt x="256995" y="0"/>
                      </a:lnTo>
                      <a:lnTo>
                        <a:pt x="256995" y="1323"/>
                      </a:lnTo>
                      <a:lnTo>
                        <a:pt x="243869" y="0"/>
                      </a:lnTo>
                      <a:cubicBezTo>
                        <a:pt x="109184" y="0"/>
                        <a:pt x="0" y="109184"/>
                        <a:pt x="0" y="243869"/>
                      </a:cubicBezTo>
                      <a:cubicBezTo>
                        <a:pt x="0" y="378554"/>
                        <a:pt x="109184" y="487738"/>
                        <a:pt x="243869" y="487738"/>
                      </a:cubicBezTo>
                      <a:lnTo>
                        <a:pt x="256995" y="486415"/>
                      </a:lnTo>
                      <a:lnTo>
                        <a:pt x="256995" y="487737"/>
                      </a:lnTo>
                      <a:lnTo>
                        <a:pt x="1281512" y="487737"/>
                      </a:lnTo>
                      <a:close/>
                    </a:path>
                  </a:pathLst>
                </a:custGeom>
                <a:solidFill>
                  <a:srgbClr val="4FD0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rtl="0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10813249" y="4076466"/>
                  <a:ext cx="273316" cy="129944"/>
                  <a:chOff x="4254500" y="2100263"/>
                  <a:chExt cx="1906588" cy="906463"/>
                </a:xfrm>
              </p:grpSpPr>
              <p:sp>
                <p:nvSpPr>
                  <p:cNvPr id="22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23" name="Freeform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24" name="Freeform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</p:grpSp>
      </p:grpSp>
      <p:grpSp>
        <p:nvGrpSpPr>
          <p:cNvPr id="47" name="Group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112" y="3417433"/>
            <a:ext cx="414478" cy="197058"/>
            <a:chOff x="4254500" y="2100263"/>
            <a:chExt cx="1906588" cy="906463"/>
          </a:xfrm>
        </p:grpSpPr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92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30311_Updated" id="{0D1AB845-8C91-4A17-83C2-554F3A60F4B7}" vid="{9E18AF1B-19C5-465B-9A10-4BC0656C0F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130</Words>
  <Application>Microsoft Office PowerPoint</Application>
  <PresentationFormat>Widescreen</PresentationFormat>
  <Paragraphs>40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Mansour</dc:creator>
  <cp:lastModifiedBy>Ahmed Mansour</cp:lastModifiedBy>
  <cp:revision>9</cp:revision>
  <dcterms:created xsi:type="dcterms:W3CDTF">2024-04-23T13:20:40Z</dcterms:created>
  <dcterms:modified xsi:type="dcterms:W3CDTF">2024-04-29T04:56:10Z</dcterms:modified>
</cp:coreProperties>
</file>