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30" r:id="rId3"/>
    <p:sldId id="531" r:id="rId4"/>
    <p:sldId id="534" r:id="rId5"/>
    <p:sldId id="535" r:id="rId6"/>
    <p:sldId id="527" r:id="rId7"/>
    <p:sldId id="528" r:id="rId8"/>
    <p:sldId id="529" r:id="rId9"/>
    <p:sldId id="450" r:id="rId10"/>
    <p:sldId id="532" r:id="rId11"/>
    <p:sldId id="533" r:id="rId12"/>
    <p:sldId id="536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FF"/>
    <a:srgbClr val="FFCC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5" autoAdjust="0"/>
  </p:normalViewPr>
  <p:slideViewPr>
    <p:cSldViewPr>
      <p:cViewPr varScale="1">
        <p:scale>
          <a:sx n="68" d="100"/>
          <a:sy n="68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81BCFDC-2FEE-4333-8A0C-9612E387CB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6A3679-ADFF-40AF-BD29-D6C9A963E6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67BD4C6-BFBE-4959-B350-3241F3459D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D56BCCF-5BB1-4B0E-A69C-C4C65507DBB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1E1D9833-E24B-48C5-89CF-281483339758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69A8831-A273-4089-84C0-199376A90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5AE355E-62E3-496E-9DFF-340EA13CEB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F8E66BF-1516-418F-B7C7-27AD54D1D47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DF22313-DAD2-4666-8378-032723B9A0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1336DDE-E499-464E-9F8C-451314D4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815440CA-8008-4093-AF51-119274536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2676044-3822-44C2-AC8D-1630068043EB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6B755B2-A6D4-447A-879E-3C9F9B9E98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0DE697-8A08-4E6E-A9C4-A59A7032840C}" type="slidenum">
              <a:rPr lang="ar-SA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1F3C254-87D2-43FD-A324-CC91D0A0A7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D1000EC-1E43-4617-BEC6-3761DA0B7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5A465E3-C0FD-45F4-863C-22E35FEF701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8CCC9BD2-D55B-4D8E-983F-4B72D372FCAB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67EBB95A-96FA-4C5E-9E05-46B5D6D4020A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0EBA87E-9CCF-4D95-8E75-CE106D17F821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EADA4FE0-1B30-4069-9FA0-FF57EF4B83A6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71381038-D43B-48C8-907F-1985BBB94763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C01D84F6-FD61-4E7B-AC1B-454F44C0E44D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4D67AE2-F09F-42A4-8F78-C207FBF57256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4251B3C2-EC0B-441F-8406-FA83FAB2DF59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974C2596-65ED-40D7-9972-602382BD76A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2DD959E-9A7B-447F-BEC1-656DBB67A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9CE5D6C6-55B8-4468-8C15-13693A9D1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35AE9-5694-4D7A-9F34-4894F1879878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739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0EA77F6-F5FF-4A9A-8997-48D05A2D33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DED465E9-2FE8-4704-8596-59A82B3916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13503BAC-1E0A-404D-8AE7-95224C0D7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3A625-639A-4B43-8E69-5E31A59E6A79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164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409CDD5-F1E7-469E-BD8C-B29ADC1926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0004070E-A363-4413-B659-4D71083430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D5AD9A7B-6EF3-4780-A70A-61D80B266C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E61C4-C805-4FA7-96F5-F03ACED36BC0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32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C81D06C-687A-4514-AE23-6DE0A29AB3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1FDE5FB6-D419-4C52-BAC1-A975CC431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60DF6CB4-BFF6-4701-8F50-6F636FFBA6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CC60D-A639-4EEF-B7B4-CEDADE5174C2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111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37502A3-681C-42AB-908B-741A7A213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85740CF-DE1B-4473-876B-0A5A1F8DE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FD6C6EFA-D65D-4C84-951D-D762020A1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E3A72-BAD9-4F97-8776-3B4014426320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48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9C86D8C-AF6D-47A2-B893-5B42C47275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F18312BD-657B-434B-AF66-805C6DFE89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C02BED3-A8BE-4DD2-A90C-7FEE3333B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7F553-4EEB-47B0-98A1-8E78F4EB0127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683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92D1A94-B6AA-4391-AC9F-8D8013A5D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3AC37363-81B0-43A9-8E0E-03050F91B6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0278B5A9-4E7B-4C6F-993F-D6CBAAFA8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F5BF8-D35E-475A-950D-200E07EE2F26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002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8BC5E615-CCFB-407C-9333-E67555F66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C759BEF-6531-4F65-908E-4674A8DB36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2A3F89E-0F33-4DD3-B62A-3AB03AF84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A3245-18D4-4513-8BDB-97894BE8BAE1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981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5466F76D-5A95-4AE0-B877-164A67719F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5282385E-5AA0-4887-B35D-D8F6D05E95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74478A72-90E1-4FDA-A402-879A2FB06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E78B5-1E42-4334-AAD8-8C860A64ED6B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6151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DEE765A-386D-4BA8-A250-182DCE1B76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0A4FBCF9-8530-4815-865A-F0570B7ECE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0BE653E-E71D-496D-A490-40FCBBC1FC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0B65C-816D-4778-B7FB-019F0CA96C9D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463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1FFBA64-44C6-43D5-9CCD-F7C4A1580D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1CDD0D97-5FEA-4580-86FE-345379BB21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9DB3F797-030C-40C0-B683-3A6771889A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E7D339-09F4-4C99-B273-0222B0533F01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89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219DE7C-96C3-459A-A582-29DBF06BAC2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09038" y="0"/>
            <a:ext cx="334962" cy="6858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chemeClr val="hlink"/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3">
            <a:extLst>
              <a:ext uri="{FF2B5EF4-FFF2-40B4-BE49-F238E27FC236}">
                <a16:creationId xmlns:a16="http://schemas.microsoft.com/office/drawing/2014/main" id="{39B27DBF-AFC6-447C-BFA9-666A6B54CF09}"/>
              </a:ext>
            </a:extLst>
          </p:cNvPr>
          <p:cNvSpPr>
            <a:spLocks/>
          </p:cNvSpPr>
          <p:nvPr/>
        </p:nvSpPr>
        <p:spPr bwMode="white">
          <a:xfrm>
            <a:off x="-9525" y="4489450"/>
            <a:ext cx="5754688" cy="2368550"/>
          </a:xfrm>
          <a:custGeom>
            <a:avLst/>
            <a:gdLst>
              <a:gd name="T0" fmla="*/ 0 w 3625"/>
              <a:gd name="T1" fmla="*/ 2147483646 h 1492"/>
              <a:gd name="T2" fmla="*/ 0 w 3625"/>
              <a:gd name="T3" fmla="*/ 0 h 1492"/>
              <a:gd name="T4" fmla="*/ 2147483646 w 3625"/>
              <a:gd name="T5" fmla="*/ 2147483646 h 1492"/>
              <a:gd name="T6" fmla="*/ 2147483646 w 3625"/>
              <a:gd name="T7" fmla="*/ 2147483646 h 1492"/>
              <a:gd name="T8" fmla="*/ 2147483646 w 3625"/>
              <a:gd name="T9" fmla="*/ 2147483646 h 1492"/>
              <a:gd name="T10" fmla="*/ 2147483646 w 3625"/>
              <a:gd name="T11" fmla="*/ 2147483646 h 1492"/>
              <a:gd name="T12" fmla="*/ 2147483646 w 3625"/>
              <a:gd name="T13" fmla="*/ 2147483646 h 1492"/>
              <a:gd name="T14" fmla="*/ 2147483646 w 3625"/>
              <a:gd name="T15" fmla="*/ 2147483646 h 1492"/>
              <a:gd name="T16" fmla="*/ 2147483646 w 3625"/>
              <a:gd name="T17" fmla="*/ 2147483646 h 1492"/>
              <a:gd name="T18" fmla="*/ 2147483646 w 3625"/>
              <a:gd name="T19" fmla="*/ 2147483646 h 1492"/>
              <a:gd name="T20" fmla="*/ 2147483646 w 3625"/>
              <a:gd name="T21" fmla="*/ 2147483646 h 1492"/>
              <a:gd name="T22" fmla="*/ 2147483646 w 3625"/>
              <a:gd name="T23" fmla="*/ 2147483646 h 1492"/>
              <a:gd name="T24" fmla="*/ 2147483646 w 3625"/>
              <a:gd name="T25" fmla="*/ 2147483646 h 1492"/>
              <a:gd name="T26" fmla="*/ 2147483646 w 3625"/>
              <a:gd name="T27" fmla="*/ 2147483646 h 1492"/>
              <a:gd name="T28" fmla="*/ 2147483646 w 3625"/>
              <a:gd name="T29" fmla="*/ 2147483646 h 1492"/>
              <a:gd name="T30" fmla="*/ 2147483646 w 3625"/>
              <a:gd name="T31" fmla="*/ 2147483646 h 1492"/>
              <a:gd name="T32" fmla="*/ 2147483646 w 3625"/>
              <a:gd name="T33" fmla="*/ 2147483646 h 1492"/>
              <a:gd name="T34" fmla="*/ 2147483646 w 3625"/>
              <a:gd name="T35" fmla="*/ 2147483646 h 1492"/>
              <a:gd name="T36" fmla="*/ 2147483646 w 3625"/>
              <a:gd name="T37" fmla="*/ 2147483646 h 1492"/>
              <a:gd name="T38" fmla="*/ 2147483646 w 3625"/>
              <a:gd name="T39" fmla="*/ 2147483646 h 1492"/>
              <a:gd name="T40" fmla="*/ 2147483646 w 3625"/>
              <a:gd name="T41" fmla="*/ 2147483646 h 1492"/>
              <a:gd name="T42" fmla="*/ 2147483646 w 3625"/>
              <a:gd name="T43" fmla="*/ 2147483646 h 1492"/>
              <a:gd name="T44" fmla="*/ 2147483646 w 3625"/>
              <a:gd name="T45" fmla="*/ 2147483646 h 1492"/>
              <a:gd name="T46" fmla="*/ 2147483646 w 3625"/>
              <a:gd name="T47" fmla="*/ 2147483646 h 1492"/>
              <a:gd name="T48" fmla="*/ 2147483646 w 3625"/>
              <a:gd name="T49" fmla="*/ 2147483646 h 1492"/>
              <a:gd name="T50" fmla="*/ 2147483646 w 3625"/>
              <a:gd name="T51" fmla="*/ 2147483646 h 1492"/>
              <a:gd name="T52" fmla="*/ 0 w 3625"/>
              <a:gd name="T53" fmla="*/ 2147483646 h 149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625" h="1492">
                <a:moveTo>
                  <a:pt x="0" y="1491"/>
                </a:moveTo>
                <a:lnTo>
                  <a:pt x="0" y="0"/>
                </a:lnTo>
                <a:lnTo>
                  <a:pt x="171" y="3"/>
                </a:lnTo>
                <a:lnTo>
                  <a:pt x="355" y="9"/>
                </a:lnTo>
                <a:lnTo>
                  <a:pt x="499" y="21"/>
                </a:lnTo>
                <a:lnTo>
                  <a:pt x="650" y="36"/>
                </a:lnTo>
                <a:lnTo>
                  <a:pt x="809" y="54"/>
                </a:lnTo>
                <a:lnTo>
                  <a:pt x="957" y="78"/>
                </a:lnTo>
                <a:lnTo>
                  <a:pt x="1119" y="105"/>
                </a:lnTo>
                <a:lnTo>
                  <a:pt x="1261" y="133"/>
                </a:lnTo>
                <a:lnTo>
                  <a:pt x="1441" y="175"/>
                </a:lnTo>
                <a:lnTo>
                  <a:pt x="1598" y="217"/>
                </a:lnTo>
                <a:lnTo>
                  <a:pt x="1763" y="269"/>
                </a:lnTo>
                <a:lnTo>
                  <a:pt x="1887" y="308"/>
                </a:lnTo>
                <a:lnTo>
                  <a:pt x="2085" y="384"/>
                </a:lnTo>
                <a:lnTo>
                  <a:pt x="2230" y="444"/>
                </a:lnTo>
                <a:lnTo>
                  <a:pt x="2456" y="547"/>
                </a:lnTo>
                <a:lnTo>
                  <a:pt x="2666" y="662"/>
                </a:lnTo>
                <a:lnTo>
                  <a:pt x="2859" y="786"/>
                </a:lnTo>
                <a:lnTo>
                  <a:pt x="3046" y="920"/>
                </a:lnTo>
                <a:lnTo>
                  <a:pt x="3193" y="1038"/>
                </a:lnTo>
                <a:lnTo>
                  <a:pt x="3332" y="1168"/>
                </a:lnTo>
                <a:lnTo>
                  <a:pt x="3440" y="1280"/>
                </a:lnTo>
                <a:lnTo>
                  <a:pt x="3524" y="1380"/>
                </a:lnTo>
                <a:lnTo>
                  <a:pt x="3624" y="1491"/>
                </a:lnTo>
                <a:lnTo>
                  <a:pt x="3608" y="1491"/>
                </a:lnTo>
                <a:lnTo>
                  <a:pt x="0" y="1491"/>
                </a:lnTo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Freeform 4">
            <a:extLst>
              <a:ext uri="{FF2B5EF4-FFF2-40B4-BE49-F238E27FC236}">
                <a16:creationId xmlns:a16="http://schemas.microsoft.com/office/drawing/2014/main" id="{0BF28154-96B5-479B-AD75-24DE43AC3D0F}"/>
              </a:ext>
            </a:extLst>
          </p:cNvPr>
          <p:cNvSpPr>
            <a:spLocks/>
          </p:cNvSpPr>
          <p:nvPr/>
        </p:nvSpPr>
        <p:spPr bwMode="white">
          <a:xfrm>
            <a:off x="0" y="3817938"/>
            <a:ext cx="8164513" cy="3019425"/>
          </a:xfrm>
          <a:custGeom>
            <a:avLst/>
            <a:gdLst>
              <a:gd name="T0" fmla="*/ 2147483646 w 5143"/>
              <a:gd name="T1" fmla="*/ 2147483646 h 1902"/>
              <a:gd name="T2" fmla="*/ 2147483646 w 5143"/>
              <a:gd name="T3" fmla="*/ 2147483646 h 1902"/>
              <a:gd name="T4" fmla="*/ 2147483646 w 5143"/>
              <a:gd name="T5" fmla="*/ 2147483646 h 1902"/>
              <a:gd name="T6" fmla="*/ 2147483646 w 5143"/>
              <a:gd name="T7" fmla="*/ 2147483646 h 1902"/>
              <a:gd name="T8" fmla="*/ 2147483646 w 5143"/>
              <a:gd name="T9" fmla="*/ 2147483646 h 1902"/>
              <a:gd name="T10" fmla="*/ 2147483646 w 5143"/>
              <a:gd name="T11" fmla="*/ 2147483646 h 1902"/>
              <a:gd name="T12" fmla="*/ 2147483646 w 5143"/>
              <a:gd name="T13" fmla="*/ 2147483646 h 1902"/>
              <a:gd name="T14" fmla="*/ 2147483646 w 5143"/>
              <a:gd name="T15" fmla="*/ 2147483646 h 1902"/>
              <a:gd name="T16" fmla="*/ 2147483646 w 5143"/>
              <a:gd name="T17" fmla="*/ 2147483646 h 1902"/>
              <a:gd name="T18" fmla="*/ 2147483646 w 5143"/>
              <a:gd name="T19" fmla="*/ 2147483646 h 1902"/>
              <a:gd name="T20" fmla="*/ 2147483646 w 5143"/>
              <a:gd name="T21" fmla="*/ 2147483646 h 1902"/>
              <a:gd name="T22" fmla="*/ 0 w 5143"/>
              <a:gd name="T23" fmla="*/ 0 h 1902"/>
              <a:gd name="T24" fmla="*/ 0 w 5143"/>
              <a:gd name="T25" fmla="*/ 2147483646 h 1902"/>
              <a:gd name="T26" fmla="*/ 0 w 5143"/>
              <a:gd name="T27" fmla="*/ 2147483646 h 1902"/>
              <a:gd name="T28" fmla="*/ 0 w 5143"/>
              <a:gd name="T29" fmla="*/ 2147483646 h 1902"/>
              <a:gd name="T30" fmla="*/ 0 w 5143"/>
              <a:gd name="T31" fmla="*/ 2147483646 h 1902"/>
              <a:gd name="T32" fmla="*/ 2147483646 w 5143"/>
              <a:gd name="T33" fmla="*/ 2147483646 h 1902"/>
              <a:gd name="T34" fmla="*/ 2147483646 w 5143"/>
              <a:gd name="T35" fmla="*/ 2147483646 h 1902"/>
              <a:gd name="T36" fmla="*/ 2147483646 w 5143"/>
              <a:gd name="T37" fmla="*/ 2147483646 h 1902"/>
              <a:gd name="T38" fmla="*/ 2147483646 w 5143"/>
              <a:gd name="T39" fmla="*/ 2147483646 h 1902"/>
              <a:gd name="T40" fmla="*/ 2147483646 w 5143"/>
              <a:gd name="T41" fmla="*/ 2147483646 h 1902"/>
              <a:gd name="T42" fmla="*/ 2147483646 w 5143"/>
              <a:gd name="T43" fmla="*/ 2147483646 h 1902"/>
              <a:gd name="T44" fmla="*/ 2147483646 w 5143"/>
              <a:gd name="T45" fmla="*/ 2147483646 h 1902"/>
              <a:gd name="T46" fmla="*/ 2147483646 w 5143"/>
              <a:gd name="T47" fmla="*/ 2147483646 h 1902"/>
              <a:gd name="T48" fmla="*/ 2147483646 w 5143"/>
              <a:gd name="T49" fmla="*/ 2147483646 h 1902"/>
              <a:gd name="T50" fmla="*/ 2147483646 w 5143"/>
              <a:gd name="T51" fmla="*/ 2147483646 h 1902"/>
              <a:gd name="T52" fmla="*/ 2147483646 w 5143"/>
              <a:gd name="T53" fmla="*/ 2147483646 h 1902"/>
              <a:gd name="T54" fmla="*/ 2147483646 w 5143"/>
              <a:gd name="T55" fmla="*/ 2147483646 h 1902"/>
              <a:gd name="T56" fmla="*/ 2147483646 w 5143"/>
              <a:gd name="T57" fmla="*/ 2147483646 h 1902"/>
              <a:gd name="T58" fmla="*/ 2147483646 w 5143"/>
              <a:gd name="T59" fmla="*/ 2147483646 h 1902"/>
              <a:gd name="T60" fmla="*/ 2147483646 w 5143"/>
              <a:gd name="T61" fmla="*/ 2147483646 h 1902"/>
              <a:gd name="T62" fmla="*/ 2147483646 w 5143"/>
              <a:gd name="T63" fmla="*/ 2147483646 h 1902"/>
              <a:gd name="T64" fmla="*/ 2147483646 w 5143"/>
              <a:gd name="T65" fmla="*/ 2147483646 h 1902"/>
              <a:gd name="T66" fmla="*/ 2147483646 w 5143"/>
              <a:gd name="T67" fmla="*/ 2147483646 h 1902"/>
              <a:gd name="T68" fmla="*/ 2147483646 w 5143"/>
              <a:gd name="T69" fmla="*/ 2147483646 h 1902"/>
              <a:gd name="T70" fmla="*/ 2147483646 w 5143"/>
              <a:gd name="T71" fmla="*/ 2147483646 h 1902"/>
              <a:gd name="T72" fmla="*/ 2147483646 w 5143"/>
              <a:gd name="T73" fmla="*/ 2147483646 h 1902"/>
              <a:gd name="T74" fmla="*/ 2147483646 w 5143"/>
              <a:gd name="T75" fmla="*/ 2147483646 h 1902"/>
              <a:gd name="T76" fmla="*/ 2147483646 w 5143"/>
              <a:gd name="T77" fmla="*/ 2147483646 h 1902"/>
              <a:gd name="T78" fmla="*/ 2147483646 w 5143"/>
              <a:gd name="T79" fmla="*/ 2147483646 h 1902"/>
              <a:gd name="T80" fmla="*/ 2147483646 w 5143"/>
              <a:gd name="T81" fmla="*/ 2147483646 h 1902"/>
              <a:gd name="T82" fmla="*/ 2147483646 w 5143"/>
              <a:gd name="T83" fmla="*/ 2147483646 h 1902"/>
              <a:gd name="T84" fmla="*/ 2147483646 w 5143"/>
              <a:gd name="T85" fmla="*/ 2147483646 h 1902"/>
              <a:gd name="T86" fmla="*/ 2147483646 w 5143"/>
              <a:gd name="T87" fmla="*/ 2147483646 h 1902"/>
              <a:gd name="T88" fmla="*/ 2147483646 w 5143"/>
              <a:gd name="T89" fmla="*/ 2147483646 h 1902"/>
              <a:gd name="T90" fmla="*/ 2147483646 w 5143"/>
              <a:gd name="T91" fmla="*/ 2147483646 h 1902"/>
              <a:gd name="T92" fmla="*/ 2147483646 w 5143"/>
              <a:gd name="T93" fmla="*/ 2147483646 h 190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143" h="1902">
                <a:moveTo>
                  <a:pt x="2718" y="405"/>
                </a:moveTo>
                <a:lnTo>
                  <a:pt x="2466" y="333"/>
                </a:lnTo>
                <a:lnTo>
                  <a:pt x="2202" y="261"/>
                </a:lnTo>
                <a:lnTo>
                  <a:pt x="1929" y="198"/>
                </a:lnTo>
                <a:lnTo>
                  <a:pt x="1695" y="153"/>
                </a:lnTo>
                <a:lnTo>
                  <a:pt x="1434" y="111"/>
                </a:lnTo>
                <a:lnTo>
                  <a:pt x="1188" y="75"/>
                </a:lnTo>
                <a:lnTo>
                  <a:pt x="957" y="48"/>
                </a:lnTo>
                <a:lnTo>
                  <a:pt x="747" y="30"/>
                </a:lnTo>
                <a:lnTo>
                  <a:pt x="501" y="15"/>
                </a:lnTo>
                <a:lnTo>
                  <a:pt x="246" y="3"/>
                </a:lnTo>
                <a:lnTo>
                  <a:pt x="0" y="0"/>
                </a:lnTo>
                <a:lnTo>
                  <a:pt x="0" y="275"/>
                </a:lnTo>
                <a:lnTo>
                  <a:pt x="0" y="345"/>
                </a:lnTo>
                <a:lnTo>
                  <a:pt x="0" y="275"/>
                </a:lnTo>
                <a:lnTo>
                  <a:pt x="0" y="342"/>
                </a:lnTo>
                <a:lnTo>
                  <a:pt x="339" y="351"/>
                </a:lnTo>
                <a:lnTo>
                  <a:pt x="606" y="372"/>
                </a:lnTo>
                <a:lnTo>
                  <a:pt x="852" y="399"/>
                </a:lnTo>
                <a:lnTo>
                  <a:pt x="1068" y="435"/>
                </a:lnTo>
                <a:lnTo>
                  <a:pt x="1275" y="474"/>
                </a:lnTo>
                <a:lnTo>
                  <a:pt x="1545" y="540"/>
                </a:lnTo>
                <a:lnTo>
                  <a:pt x="1761" y="603"/>
                </a:lnTo>
                <a:lnTo>
                  <a:pt x="1971" y="678"/>
                </a:lnTo>
                <a:lnTo>
                  <a:pt x="2166" y="747"/>
                </a:lnTo>
                <a:lnTo>
                  <a:pt x="2397" y="852"/>
                </a:lnTo>
                <a:lnTo>
                  <a:pt x="2613" y="960"/>
                </a:lnTo>
                <a:lnTo>
                  <a:pt x="2832" y="1095"/>
                </a:lnTo>
                <a:lnTo>
                  <a:pt x="3012" y="1212"/>
                </a:lnTo>
                <a:lnTo>
                  <a:pt x="3186" y="1347"/>
                </a:lnTo>
                <a:lnTo>
                  <a:pt x="3351" y="1497"/>
                </a:lnTo>
                <a:lnTo>
                  <a:pt x="3480" y="1629"/>
                </a:lnTo>
                <a:lnTo>
                  <a:pt x="3612" y="1785"/>
                </a:lnTo>
                <a:lnTo>
                  <a:pt x="3699" y="1901"/>
                </a:lnTo>
                <a:lnTo>
                  <a:pt x="5142" y="1901"/>
                </a:lnTo>
                <a:lnTo>
                  <a:pt x="5076" y="1827"/>
                </a:lnTo>
                <a:lnTo>
                  <a:pt x="4968" y="1707"/>
                </a:lnTo>
                <a:lnTo>
                  <a:pt x="4797" y="1539"/>
                </a:lnTo>
                <a:lnTo>
                  <a:pt x="4617" y="1383"/>
                </a:lnTo>
                <a:lnTo>
                  <a:pt x="4410" y="1221"/>
                </a:lnTo>
                <a:lnTo>
                  <a:pt x="4185" y="1071"/>
                </a:lnTo>
                <a:lnTo>
                  <a:pt x="3960" y="939"/>
                </a:lnTo>
                <a:lnTo>
                  <a:pt x="3708" y="801"/>
                </a:lnTo>
                <a:lnTo>
                  <a:pt x="3492" y="702"/>
                </a:lnTo>
                <a:lnTo>
                  <a:pt x="3231" y="588"/>
                </a:lnTo>
                <a:lnTo>
                  <a:pt x="2964" y="489"/>
                </a:lnTo>
                <a:lnTo>
                  <a:pt x="2718" y="405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Freeform 5">
            <a:extLst>
              <a:ext uri="{FF2B5EF4-FFF2-40B4-BE49-F238E27FC236}">
                <a16:creationId xmlns:a16="http://schemas.microsoft.com/office/drawing/2014/main" id="{F1A83DFC-3C9B-46B2-A6C1-A6DAC6AEB02A}"/>
              </a:ext>
            </a:extLst>
          </p:cNvPr>
          <p:cNvSpPr>
            <a:spLocks/>
          </p:cNvSpPr>
          <p:nvPr/>
        </p:nvSpPr>
        <p:spPr bwMode="white">
          <a:xfrm>
            <a:off x="0" y="3146425"/>
            <a:ext cx="9144000" cy="3690938"/>
          </a:xfrm>
          <a:custGeom>
            <a:avLst/>
            <a:gdLst>
              <a:gd name="T0" fmla="*/ 0 w 5760"/>
              <a:gd name="T1" fmla="*/ 0 h 2325"/>
              <a:gd name="T2" fmla="*/ 0 w 5760"/>
              <a:gd name="T3" fmla="*/ 2147483646 h 2325"/>
              <a:gd name="T4" fmla="*/ 2147483646 w 5760"/>
              <a:gd name="T5" fmla="*/ 2147483646 h 2325"/>
              <a:gd name="T6" fmla="*/ 2147483646 w 5760"/>
              <a:gd name="T7" fmla="*/ 2147483646 h 2325"/>
              <a:gd name="T8" fmla="*/ 2147483646 w 5760"/>
              <a:gd name="T9" fmla="*/ 2147483646 h 2325"/>
              <a:gd name="T10" fmla="*/ 2147483646 w 5760"/>
              <a:gd name="T11" fmla="*/ 2147483646 h 2325"/>
              <a:gd name="T12" fmla="*/ 2147483646 w 5760"/>
              <a:gd name="T13" fmla="*/ 2147483646 h 2325"/>
              <a:gd name="T14" fmla="*/ 2147483646 w 5760"/>
              <a:gd name="T15" fmla="*/ 2147483646 h 2325"/>
              <a:gd name="T16" fmla="*/ 2147483646 w 5760"/>
              <a:gd name="T17" fmla="*/ 2147483646 h 2325"/>
              <a:gd name="T18" fmla="*/ 2147483646 w 5760"/>
              <a:gd name="T19" fmla="*/ 2147483646 h 2325"/>
              <a:gd name="T20" fmla="*/ 2147483646 w 5760"/>
              <a:gd name="T21" fmla="*/ 2147483646 h 2325"/>
              <a:gd name="T22" fmla="*/ 2147483646 w 5760"/>
              <a:gd name="T23" fmla="*/ 2147483646 h 2325"/>
              <a:gd name="T24" fmla="*/ 2147483646 w 5760"/>
              <a:gd name="T25" fmla="*/ 2147483646 h 2325"/>
              <a:gd name="T26" fmla="*/ 2147483646 w 5760"/>
              <a:gd name="T27" fmla="*/ 2147483646 h 2325"/>
              <a:gd name="T28" fmla="*/ 2147483646 w 5760"/>
              <a:gd name="T29" fmla="*/ 2147483646 h 2325"/>
              <a:gd name="T30" fmla="*/ 2147483646 w 5760"/>
              <a:gd name="T31" fmla="*/ 2147483646 h 2325"/>
              <a:gd name="T32" fmla="*/ 2147483646 w 5760"/>
              <a:gd name="T33" fmla="*/ 2147483646 h 2325"/>
              <a:gd name="T34" fmla="*/ 2147483646 w 5760"/>
              <a:gd name="T35" fmla="*/ 2147483646 h 2325"/>
              <a:gd name="T36" fmla="*/ 2147483646 w 5760"/>
              <a:gd name="T37" fmla="*/ 2147483646 h 2325"/>
              <a:gd name="T38" fmla="*/ 2147483646 w 5760"/>
              <a:gd name="T39" fmla="*/ 2147483646 h 2325"/>
              <a:gd name="T40" fmla="*/ 2147483646 w 5760"/>
              <a:gd name="T41" fmla="*/ 2147483646 h 2325"/>
              <a:gd name="T42" fmla="*/ 2147483646 w 5760"/>
              <a:gd name="T43" fmla="*/ 2147483646 h 2325"/>
              <a:gd name="T44" fmla="*/ 2147483646 w 5760"/>
              <a:gd name="T45" fmla="*/ 2147483646 h 2325"/>
              <a:gd name="T46" fmla="*/ 2147483646 w 5760"/>
              <a:gd name="T47" fmla="*/ 2147483646 h 2325"/>
              <a:gd name="T48" fmla="*/ 2147483646 w 5760"/>
              <a:gd name="T49" fmla="*/ 2147483646 h 2325"/>
              <a:gd name="T50" fmla="*/ 2147483646 w 5760"/>
              <a:gd name="T51" fmla="*/ 2147483646 h 2325"/>
              <a:gd name="T52" fmla="*/ 2147483646 w 5760"/>
              <a:gd name="T53" fmla="*/ 2147483646 h 2325"/>
              <a:gd name="T54" fmla="*/ 2147483646 w 5760"/>
              <a:gd name="T55" fmla="*/ 2147483646 h 2325"/>
              <a:gd name="T56" fmla="*/ 2147483646 w 5760"/>
              <a:gd name="T57" fmla="*/ 2147483646 h 2325"/>
              <a:gd name="T58" fmla="*/ 2147483646 w 5760"/>
              <a:gd name="T59" fmla="*/ 2147483646 h 2325"/>
              <a:gd name="T60" fmla="*/ 2147483646 w 5760"/>
              <a:gd name="T61" fmla="*/ 2147483646 h 2325"/>
              <a:gd name="T62" fmla="*/ 2147483646 w 5760"/>
              <a:gd name="T63" fmla="*/ 2147483646 h 2325"/>
              <a:gd name="T64" fmla="*/ 2147483646 w 5760"/>
              <a:gd name="T65" fmla="*/ 2147483646 h 2325"/>
              <a:gd name="T66" fmla="*/ 2147483646 w 5760"/>
              <a:gd name="T67" fmla="*/ 2147483646 h 2325"/>
              <a:gd name="T68" fmla="*/ 2147483646 w 5760"/>
              <a:gd name="T69" fmla="*/ 2147483646 h 2325"/>
              <a:gd name="T70" fmla="*/ 2147483646 w 5760"/>
              <a:gd name="T71" fmla="*/ 2147483646 h 2325"/>
              <a:gd name="T72" fmla="*/ 2147483646 w 5760"/>
              <a:gd name="T73" fmla="*/ 2147483646 h 2325"/>
              <a:gd name="T74" fmla="*/ 2147483646 w 5760"/>
              <a:gd name="T75" fmla="*/ 2147483646 h 2325"/>
              <a:gd name="T76" fmla="*/ 2147483646 w 5760"/>
              <a:gd name="T77" fmla="*/ 2147483646 h 2325"/>
              <a:gd name="T78" fmla="*/ 2147483646 w 5760"/>
              <a:gd name="T79" fmla="*/ 2147483646 h 2325"/>
              <a:gd name="T80" fmla="*/ 2147483646 w 5760"/>
              <a:gd name="T81" fmla="*/ 2147483646 h 2325"/>
              <a:gd name="T82" fmla="*/ 2147483646 w 5760"/>
              <a:gd name="T83" fmla="*/ 2147483646 h 2325"/>
              <a:gd name="T84" fmla="*/ 2147483646 w 5760"/>
              <a:gd name="T85" fmla="*/ 2147483646 h 2325"/>
              <a:gd name="T86" fmla="*/ 2147483646 w 5760"/>
              <a:gd name="T87" fmla="*/ 2147483646 h 2325"/>
              <a:gd name="T88" fmla="*/ 2147483646 w 5760"/>
              <a:gd name="T89" fmla="*/ 2147483646 h 2325"/>
              <a:gd name="T90" fmla="*/ 2147483646 w 5760"/>
              <a:gd name="T91" fmla="*/ 2147483646 h 2325"/>
              <a:gd name="T92" fmla="*/ 2147483646 w 5760"/>
              <a:gd name="T93" fmla="*/ 2147483646 h 2325"/>
              <a:gd name="T94" fmla="*/ 2147483646 w 5760"/>
              <a:gd name="T95" fmla="*/ 2147483646 h 2325"/>
              <a:gd name="T96" fmla="*/ 2147483646 w 5760"/>
              <a:gd name="T97" fmla="*/ 2147483646 h 2325"/>
              <a:gd name="T98" fmla="*/ 2147483646 w 5760"/>
              <a:gd name="T99" fmla="*/ 2147483646 h 2325"/>
              <a:gd name="T100" fmla="*/ 2147483646 w 5760"/>
              <a:gd name="T101" fmla="*/ 2147483646 h 2325"/>
              <a:gd name="T102" fmla="*/ 0 w 5760"/>
              <a:gd name="T103" fmla="*/ 0 h 232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5760" h="2325">
                <a:moveTo>
                  <a:pt x="0" y="0"/>
                </a:moveTo>
                <a:lnTo>
                  <a:pt x="0" y="339"/>
                </a:lnTo>
                <a:lnTo>
                  <a:pt x="558" y="357"/>
                </a:lnTo>
                <a:lnTo>
                  <a:pt x="807" y="375"/>
                </a:lnTo>
                <a:lnTo>
                  <a:pt x="1056" y="399"/>
                </a:lnTo>
                <a:lnTo>
                  <a:pt x="1272" y="426"/>
                </a:lnTo>
                <a:lnTo>
                  <a:pt x="1539" y="465"/>
                </a:lnTo>
                <a:lnTo>
                  <a:pt x="1791" y="510"/>
                </a:lnTo>
                <a:lnTo>
                  <a:pt x="2076" y="570"/>
                </a:lnTo>
                <a:lnTo>
                  <a:pt x="2334" y="630"/>
                </a:lnTo>
                <a:lnTo>
                  <a:pt x="2544" y="687"/>
                </a:lnTo>
                <a:lnTo>
                  <a:pt x="2775" y="759"/>
                </a:lnTo>
                <a:lnTo>
                  <a:pt x="3003" y="837"/>
                </a:lnTo>
                <a:lnTo>
                  <a:pt x="3231" y="924"/>
                </a:lnTo>
                <a:lnTo>
                  <a:pt x="3438" y="1005"/>
                </a:lnTo>
                <a:lnTo>
                  <a:pt x="3663" y="1110"/>
                </a:lnTo>
                <a:lnTo>
                  <a:pt x="3903" y="1233"/>
                </a:lnTo>
                <a:lnTo>
                  <a:pt x="4149" y="1374"/>
                </a:lnTo>
                <a:lnTo>
                  <a:pt x="4353" y="1506"/>
                </a:lnTo>
                <a:lnTo>
                  <a:pt x="4491" y="1602"/>
                </a:lnTo>
                <a:lnTo>
                  <a:pt x="4668" y="1740"/>
                </a:lnTo>
                <a:lnTo>
                  <a:pt x="4824" y="1875"/>
                </a:lnTo>
                <a:lnTo>
                  <a:pt x="4968" y="2016"/>
                </a:lnTo>
                <a:lnTo>
                  <a:pt x="5100" y="2154"/>
                </a:lnTo>
                <a:lnTo>
                  <a:pt x="5238" y="2324"/>
                </a:lnTo>
                <a:lnTo>
                  <a:pt x="5759" y="2324"/>
                </a:lnTo>
                <a:lnTo>
                  <a:pt x="5759" y="1245"/>
                </a:lnTo>
                <a:lnTo>
                  <a:pt x="5580" y="1119"/>
                </a:lnTo>
                <a:lnTo>
                  <a:pt x="5400" y="1020"/>
                </a:lnTo>
                <a:lnTo>
                  <a:pt x="5205" y="918"/>
                </a:lnTo>
                <a:lnTo>
                  <a:pt x="5031" y="837"/>
                </a:lnTo>
                <a:lnTo>
                  <a:pt x="4866" y="771"/>
                </a:lnTo>
                <a:lnTo>
                  <a:pt x="4710" y="711"/>
                </a:lnTo>
                <a:lnTo>
                  <a:pt x="4545" y="651"/>
                </a:lnTo>
                <a:lnTo>
                  <a:pt x="4386" y="600"/>
                </a:lnTo>
                <a:lnTo>
                  <a:pt x="4248" y="552"/>
                </a:lnTo>
                <a:lnTo>
                  <a:pt x="3993" y="483"/>
                </a:lnTo>
                <a:lnTo>
                  <a:pt x="3777" y="423"/>
                </a:lnTo>
                <a:lnTo>
                  <a:pt x="3564" y="375"/>
                </a:lnTo>
                <a:lnTo>
                  <a:pt x="3282" y="312"/>
                </a:lnTo>
                <a:lnTo>
                  <a:pt x="3003" y="261"/>
                </a:lnTo>
                <a:lnTo>
                  <a:pt x="2733" y="213"/>
                </a:lnTo>
                <a:lnTo>
                  <a:pt x="2451" y="171"/>
                </a:lnTo>
                <a:lnTo>
                  <a:pt x="2211" y="138"/>
                </a:lnTo>
                <a:lnTo>
                  <a:pt x="1974" y="108"/>
                </a:lnTo>
                <a:lnTo>
                  <a:pt x="1665" y="81"/>
                </a:lnTo>
                <a:lnTo>
                  <a:pt x="1437" y="60"/>
                </a:lnTo>
                <a:lnTo>
                  <a:pt x="1125" y="36"/>
                </a:lnTo>
                <a:lnTo>
                  <a:pt x="828" y="21"/>
                </a:lnTo>
                <a:lnTo>
                  <a:pt x="558" y="12"/>
                </a:lnTo>
                <a:lnTo>
                  <a:pt x="282" y="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Freeform 6">
            <a:extLst>
              <a:ext uri="{FF2B5EF4-FFF2-40B4-BE49-F238E27FC236}">
                <a16:creationId xmlns:a16="http://schemas.microsoft.com/office/drawing/2014/main" id="{E308891E-3A54-4D01-9CFD-A2A74D83F6E8}"/>
              </a:ext>
            </a:extLst>
          </p:cNvPr>
          <p:cNvSpPr>
            <a:spLocks/>
          </p:cNvSpPr>
          <p:nvPr/>
        </p:nvSpPr>
        <p:spPr bwMode="white">
          <a:xfrm>
            <a:off x="0" y="2460625"/>
            <a:ext cx="9144000" cy="2497138"/>
          </a:xfrm>
          <a:custGeom>
            <a:avLst/>
            <a:gdLst>
              <a:gd name="T0" fmla="*/ 0 w 5760"/>
              <a:gd name="T1" fmla="*/ 0 h 1573"/>
              <a:gd name="T2" fmla="*/ 0 w 5760"/>
              <a:gd name="T3" fmla="*/ 2147483646 h 1573"/>
              <a:gd name="T4" fmla="*/ 2147483646 w 5760"/>
              <a:gd name="T5" fmla="*/ 2147483646 h 1573"/>
              <a:gd name="T6" fmla="*/ 2147483646 w 5760"/>
              <a:gd name="T7" fmla="*/ 2147483646 h 1573"/>
              <a:gd name="T8" fmla="*/ 2147483646 w 5760"/>
              <a:gd name="T9" fmla="*/ 2147483646 h 1573"/>
              <a:gd name="T10" fmla="*/ 2147483646 w 5760"/>
              <a:gd name="T11" fmla="*/ 2147483646 h 1573"/>
              <a:gd name="T12" fmla="*/ 2147483646 w 5760"/>
              <a:gd name="T13" fmla="*/ 2147483646 h 1573"/>
              <a:gd name="T14" fmla="*/ 2147483646 w 5760"/>
              <a:gd name="T15" fmla="*/ 2147483646 h 1573"/>
              <a:gd name="T16" fmla="*/ 2147483646 w 5760"/>
              <a:gd name="T17" fmla="*/ 2147483646 h 1573"/>
              <a:gd name="T18" fmla="*/ 2147483646 w 5760"/>
              <a:gd name="T19" fmla="*/ 2147483646 h 1573"/>
              <a:gd name="T20" fmla="*/ 2147483646 w 5760"/>
              <a:gd name="T21" fmla="*/ 2147483646 h 1573"/>
              <a:gd name="T22" fmla="*/ 2147483646 w 5760"/>
              <a:gd name="T23" fmla="*/ 2147483646 h 1573"/>
              <a:gd name="T24" fmla="*/ 2147483646 w 5760"/>
              <a:gd name="T25" fmla="*/ 2147483646 h 1573"/>
              <a:gd name="T26" fmla="*/ 2147483646 w 5760"/>
              <a:gd name="T27" fmla="*/ 2147483646 h 1573"/>
              <a:gd name="T28" fmla="*/ 2147483646 w 5760"/>
              <a:gd name="T29" fmla="*/ 2147483646 h 1573"/>
              <a:gd name="T30" fmla="*/ 2147483646 w 5760"/>
              <a:gd name="T31" fmla="*/ 2147483646 h 1573"/>
              <a:gd name="T32" fmla="*/ 2147483646 w 5760"/>
              <a:gd name="T33" fmla="*/ 2147483646 h 1573"/>
              <a:gd name="T34" fmla="*/ 2147483646 w 5760"/>
              <a:gd name="T35" fmla="*/ 2147483646 h 1573"/>
              <a:gd name="T36" fmla="*/ 2147483646 w 5760"/>
              <a:gd name="T37" fmla="*/ 2147483646 h 1573"/>
              <a:gd name="T38" fmla="*/ 2147483646 w 5760"/>
              <a:gd name="T39" fmla="*/ 2147483646 h 1573"/>
              <a:gd name="T40" fmla="*/ 2147483646 w 5760"/>
              <a:gd name="T41" fmla="*/ 2147483646 h 1573"/>
              <a:gd name="T42" fmla="*/ 2147483646 w 5760"/>
              <a:gd name="T43" fmla="*/ 2147483646 h 1573"/>
              <a:gd name="T44" fmla="*/ 2147483646 w 5760"/>
              <a:gd name="T45" fmla="*/ 2147483646 h 1573"/>
              <a:gd name="T46" fmla="*/ 2147483646 w 5760"/>
              <a:gd name="T47" fmla="*/ 2147483646 h 1573"/>
              <a:gd name="T48" fmla="*/ 2147483646 w 5760"/>
              <a:gd name="T49" fmla="*/ 2147483646 h 1573"/>
              <a:gd name="T50" fmla="*/ 2147483646 w 5760"/>
              <a:gd name="T51" fmla="*/ 2147483646 h 1573"/>
              <a:gd name="T52" fmla="*/ 2147483646 w 5760"/>
              <a:gd name="T53" fmla="*/ 2147483646 h 1573"/>
              <a:gd name="T54" fmla="*/ 2147483646 w 5760"/>
              <a:gd name="T55" fmla="*/ 2147483646 h 1573"/>
              <a:gd name="T56" fmla="*/ 2147483646 w 5760"/>
              <a:gd name="T57" fmla="*/ 2147483646 h 1573"/>
              <a:gd name="T58" fmla="*/ 2147483646 w 5760"/>
              <a:gd name="T59" fmla="*/ 2147483646 h 1573"/>
              <a:gd name="T60" fmla="*/ 2147483646 w 5760"/>
              <a:gd name="T61" fmla="*/ 2147483646 h 1573"/>
              <a:gd name="T62" fmla="*/ 2147483646 w 5760"/>
              <a:gd name="T63" fmla="*/ 2147483646 h 1573"/>
              <a:gd name="T64" fmla="*/ 2147483646 w 5760"/>
              <a:gd name="T65" fmla="*/ 2147483646 h 1573"/>
              <a:gd name="T66" fmla="*/ 2147483646 w 5760"/>
              <a:gd name="T67" fmla="*/ 2147483646 h 1573"/>
              <a:gd name="T68" fmla="*/ 2147483646 w 5760"/>
              <a:gd name="T69" fmla="*/ 2147483646 h 1573"/>
              <a:gd name="T70" fmla="*/ 2147483646 w 5760"/>
              <a:gd name="T71" fmla="*/ 2147483646 h 1573"/>
              <a:gd name="T72" fmla="*/ 2147483646 w 5760"/>
              <a:gd name="T73" fmla="*/ 2147483646 h 1573"/>
              <a:gd name="T74" fmla="*/ 2147483646 w 5760"/>
              <a:gd name="T75" fmla="*/ 2147483646 h 1573"/>
              <a:gd name="T76" fmla="*/ 2147483646 w 5760"/>
              <a:gd name="T77" fmla="*/ 2147483646 h 1573"/>
              <a:gd name="T78" fmla="*/ 2147483646 w 5760"/>
              <a:gd name="T79" fmla="*/ 2147483646 h 1573"/>
              <a:gd name="T80" fmla="*/ 2147483646 w 5760"/>
              <a:gd name="T81" fmla="*/ 2147483646 h 1573"/>
              <a:gd name="T82" fmla="*/ 2147483646 w 5760"/>
              <a:gd name="T83" fmla="*/ 2147483646 h 1573"/>
              <a:gd name="T84" fmla="*/ 2147483646 w 5760"/>
              <a:gd name="T85" fmla="*/ 2147483646 h 1573"/>
              <a:gd name="T86" fmla="*/ 2147483646 w 5760"/>
              <a:gd name="T87" fmla="*/ 2147483646 h 1573"/>
              <a:gd name="T88" fmla="*/ 2147483646 w 5760"/>
              <a:gd name="T89" fmla="*/ 2147483646 h 1573"/>
              <a:gd name="T90" fmla="*/ 2147483646 w 5760"/>
              <a:gd name="T91" fmla="*/ 2147483646 h 1573"/>
              <a:gd name="T92" fmla="*/ 2147483646 w 5760"/>
              <a:gd name="T93" fmla="*/ 2147483646 h 1573"/>
              <a:gd name="T94" fmla="*/ 2147483646 w 5760"/>
              <a:gd name="T95" fmla="*/ 0 h 1573"/>
              <a:gd name="T96" fmla="*/ 0 w 5760"/>
              <a:gd name="T97" fmla="*/ 0 h 157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760" h="1573">
                <a:moveTo>
                  <a:pt x="0" y="0"/>
                </a:moveTo>
                <a:lnTo>
                  <a:pt x="0" y="351"/>
                </a:lnTo>
                <a:lnTo>
                  <a:pt x="282" y="357"/>
                </a:lnTo>
                <a:lnTo>
                  <a:pt x="627" y="363"/>
                </a:lnTo>
                <a:lnTo>
                  <a:pt x="960" y="375"/>
                </a:lnTo>
                <a:lnTo>
                  <a:pt x="1218" y="393"/>
                </a:lnTo>
                <a:lnTo>
                  <a:pt x="1470" y="411"/>
                </a:lnTo>
                <a:lnTo>
                  <a:pt x="1746" y="435"/>
                </a:lnTo>
                <a:lnTo>
                  <a:pt x="2022" y="462"/>
                </a:lnTo>
                <a:lnTo>
                  <a:pt x="2340" y="504"/>
                </a:lnTo>
                <a:lnTo>
                  <a:pt x="2664" y="549"/>
                </a:lnTo>
                <a:lnTo>
                  <a:pt x="2952" y="597"/>
                </a:lnTo>
                <a:lnTo>
                  <a:pt x="3225" y="648"/>
                </a:lnTo>
                <a:lnTo>
                  <a:pt x="3513" y="708"/>
                </a:lnTo>
                <a:lnTo>
                  <a:pt x="3693" y="750"/>
                </a:lnTo>
                <a:lnTo>
                  <a:pt x="3936" y="810"/>
                </a:lnTo>
                <a:lnTo>
                  <a:pt x="4095" y="855"/>
                </a:lnTo>
                <a:lnTo>
                  <a:pt x="4281" y="909"/>
                </a:lnTo>
                <a:lnTo>
                  <a:pt x="4503" y="981"/>
                </a:lnTo>
                <a:lnTo>
                  <a:pt x="4704" y="1053"/>
                </a:lnTo>
                <a:lnTo>
                  <a:pt x="4911" y="1131"/>
                </a:lnTo>
                <a:lnTo>
                  <a:pt x="5073" y="1197"/>
                </a:lnTo>
                <a:lnTo>
                  <a:pt x="5256" y="1281"/>
                </a:lnTo>
                <a:lnTo>
                  <a:pt x="5475" y="1401"/>
                </a:lnTo>
                <a:lnTo>
                  <a:pt x="5628" y="1482"/>
                </a:lnTo>
                <a:lnTo>
                  <a:pt x="5759" y="1572"/>
                </a:lnTo>
                <a:lnTo>
                  <a:pt x="5759" y="633"/>
                </a:lnTo>
                <a:lnTo>
                  <a:pt x="5493" y="570"/>
                </a:lnTo>
                <a:lnTo>
                  <a:pt x="5214" y="501"/>
                </a:lnTo>
                <a:lnTo>
                  <a:pt x="4950" y="444"/>
                </a:lnTo>
                <a:lnTo>
                  <a:pt x="4701" y="396"/>
                </a:lnTo>
                <a:lnTo>
                  <a:pt x="4425" y="348"/>
                </a:lnTo>
                <a:lnTo>
                  <a:pt x="4110" y="294"/>
                </a:lnTo>
                <a:lnTo>
                  <a:pt x="3813" y="252"/>
                </a:lnTo>
                <a:lnTo>
                  <a:pt x="3549" y="213"/>
                </a:lnTo>
                <a:lnTo>
                  <a:pt x="3261" y="183"/>
                </a:lnTo>
                <a:lnTo>
                  <a:pt x="3015" y="153"/>
                </a:lnTo>
                <a:lnTo>
                  <a:pt x="2757" y="129"/>
                </a:lnTo>
                <a:lnTo>
                  <a:pt x="2520" y="105"/>
                </a:lnTo>
                <a:lnTo>
                  <a:pt x="2301" y="87"/>
                </a:lnTo>
                <a:lnTo>
                  <a:pt x="2013" y="66"/>
                </a:lnTo>
                <a:lnTo>
                  <a:pt x="1731" y="48"/>
                </a:lnTo>
                <a:lnTo>
                  <a:pt x="1524" y="39"/>
                </a:lnTo>
                <a:lnTo>
                  <a:pt x="1260" y="27"/>
                </a:lnTo>
                <a:lnTo>
                  <a:pt x="966" y="15"/>
                </a:lnTo>
                <a:lnTo>
                  <a:pt x="714" y="12"/>
                </a:lnTo>
                <a:lnTo>
                  <a:pt x="510" y="6"/>
                </a:lnTo>
                <a:lnTo>
                  <a:pt x="24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3EE4C5B2-0C9F-441F-BCA7-6CD2138C33E1}"/>
              </a:ext>
            </a:extLst>
          </p:cNvPr>
          <p:cNvSpPr>
            <a:spLocks/>
          </p:cNvSpPr>
          <p:nvPr/>
        </p:nvSpPr>
        <p:spPr bwMode="white">
          <a:xfrm>
            <a:off x="0" y="1793875"/>
            <a:ext cx="9144000" cy="1539875"/>
          </a:xfrm>
          <a:custGeom>
            <a:avLst/>
            <a:gdLst>
              <a:gd name="T0" fmla="*/ 0 w 5760"/>
              <a:gd name="T1" fmla="*/ 0 h 970"/>
              <a:gd name="T2" fmla="*/ 0 w 5760"/>
              <a:gd name="T3" fmla="*/ 2147483646 h 970"/>
              <a:gd name="T4" fmla="*/ 2147483646 w 5760"/>
              <a:gd name="T5" fmla="*/ 2147483646 h 970"/>
              <a:gd name="T6" fmla="*/ 2147483646 w 5760"/>
              <a:gd name="T7" fmla="*/ 2147483646 h 970"/>
              <a:gd name="T8" fmla="*/ 2147483646 w 5760"/>
              <a:gd name="T9" fmla="*/ 2147483646 h 970"/>
              <a:gd name="T10" fmla="*/ 2147483646 w 5760"/>
              <a:gd name="T11" fmla="*/ 2147483646 h 970"/>
              <a:gd name="T12" fmla="*/ 2147483646 w 5760"/>
              <a:gd name="T13" fmla="*/ 2147483646 h 970"/>
              <a:gd name="T14" fmla="*/ 2147483646 w 5760"/>
              <a:gd name="T15" fmla="*/ 2147483646 h 970"/>
              <a:gd name="T16" fmla="*/ 2147483646 w 5760"/>
              <a:gd name="T17" fmla="*/ 2147483646 h 970"/>
              <a:gd name="T18" fmla="*/ 2147483646 w 5760"/>
              <a:gd name="T19" fmla="*/ 2147483646 h 970"/>
              <a:gd name="T20" fmla="*/ 2147483646 w 5760"/>
              <a:gd name="T21" fmla="*/ 2147483646 h 970"/>
              <a:gd name="T22" fmla="*/ 2147483646 w 5760"/>
              <a:gd name="T23" fmla="*/ 2147483646 h 970"/>
              <a:gd name="T24" fmla="*/ 2147483646 w 5760"/>
              <a:gd name="T25" fmla="*/ 2147483646 h 970"/>
              <a:gd name="T26" fmla="*/ 2147483646 w 5760"/>
              <a:gd name="T27" fmla="*/ 2147483646 h 970"/>
              <a:gd name="T28" fmla="*/ 2147483646 w 5760"/>
              <a:gd name="T29" fmla="*/ 2147483646 h 970"/>
              <a:gd name="T30" fmla="*/ 2147483646 w 5760"/>
              <a:gd name="T31" fmla="*/ 2147483646 h 970"/>
              <a:gd name="T32" fmla="*/ 2147483646 w 5760"/>
              <a:gd name="T33" fmla="*/ 2147483646 h 970"/>
              <a:gd name="T34" fmla="*/ 2147483646 w 5760"/>
              <a:gd name="T35" fmla="*/ 2147483646 h 970"/>
              <a:gd name="T36" fmla="*/ 2147483646 w 5760"/>
              <a:gd name="T37" fmla="*/ 2147483646 h 970"/>
              <a:gd name="T38" fmla="*/ 2147483646 w 5760"/>
              <a:gd name="T39" fmla="*/ 2147483646 h 970"/>
              <a:gd name="T40" fmla="*/ 2147483646 w 5760"/>
              <a:gd name="T41" fmla="*/ 2147483646 h 970"/>
              <a:gd name="T42" fmla="*/ 2147483646 w 5760"/>
              <a:gd name="T43" fmla="*/ 2147483646 h 970"/>
              <a:gd name="T44" fmla="*/ 2147483646 w 5760"/>
              <a:gd name="T45" fmla="*/ 0 h 970"/>
              <a:gd name="T46" fmla="*/ 0 w 5760"/>
              <a:gd name="T47" fmla="*/ 0 h 97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60" h="970">
                <a:moveTo>
                  <a:pt x="0" y="0"/>
                </a:moveTo>
                <a:lnTo>
                  <a:pt x="0" y="339"/>
                </a:lnTo>
                <a:lnTo>
                  <a:pt x="318" y="342"/>
                </a:lnTo>
                <a:lnTo>
                  <a:pt x="591" y="348"/>
                </a:lnTo>
                <a:lnTo>
                  <a:pt x="846" y="354"/>
                </a:lnTo>
                <a:lnTo>
                  <a:pt x="1074" y="360"/>
                </a:lnTo>
                <a:lnTo>
                  <a:pt x="1314" y="366"/>
                </a:lnTo>
                <a:lnTo>
                  <a:pt x="1599" y="381"/>
                </a:lnTo>
                <a:lnTo>
                  <a:pt x="1911" y="399"/>
                </a:lnTo>
                <a:lnTo>
                  <a:pt x="2241" y="420"/>
                </a:lnTo>
                <a:lnTo>
                  <a:pt x="2619" y="453"/>
                </a:lnTo>
                <a:lnTo>
                  <a:pt x="2889" y="477"/>
                </a:lnTo>
                <a:lnTo>
                  <a:pt x="3177" y="507"/>
                </a:lnTo>
                <a:lnTo>
                  <a:pt x="3498" y="543"/>
                </a:lnTo>
                <a:lnTo>
                  <a:pt x="3813" y="585"/>
                </a:lnTo>
                <a:lnTo>
                  <a:pt x="4044" y="618"/>
                </a:lnTo>
                <a:lnTo>
                  <a:pt x="4365" y="669"/>
                </a:lnTo>
                <a:lnTo>
                  <a:pt x="4683" y="726"/>
                </a:lnTo>
                <a:lnTo>
                  <a:pt x="4980" y="786"/>
                </a:lnTo>
                <a:lnTo>
                  <a:pt x="5268" y="846"/>
                </a:lnTo>
                <a:lnTo>
                  <a:pt x="5646" y="942"/>
                </a:lnTo>
                <a:lnTo>
                  <a:pt x="5759" y="969"/>
                </a:lnTo>
                <a:lnTo>
                  <a:pt x="5759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6E65EBC0-C3E7-4888-ABB5-1CE5CCC43E38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9144000" cy="1682751"/>
          </a:xfrm>
          <a:custGeom>
            <a:avLst/>
            <a:gdLst>
              <a:gd name="T0" fmla="*/ 0 w 5760"/>
              <a:gd name="T1" fmla="*/ 2147483646 h 1060"/>
              <a:gd name="T2" fmla="*/ 0 w 5760"/>
              <a:gd name="T3" fmla="*/ 2147483646 h 1060"/>
              <a:gd name="T4" fmla="*/ 2147483646 w 5760"/>
              <a:gd name="T5" fmla="*/ 2147483646 h 1060"/>
              <a:gd name="T6" fmla="*/ 2147483646 w 5760"/>
              <a:gd name="T7" fmla="*/ 0 h 1060"/>
              <a:gd name="T8" fmla="*/ 2147483646 w 5760"/>
              <a:gd name="T9" fmla="*/ 0 h 1060"/>
              <a:gd name="T10" fmla="*/ 2147483646 w 5760"/>
              <a:gd name="T11" fmla="*/ 2147483646 h 1060"/>
              <a:gd name="T12" fmla="*/ 2147483646 w 5760"/>
              <a:gd name="T13" fmla="*/ 2147483646 h 1060"/>
              <a:gd name="T14" fmla="*/ 2147483646 w 5760"/>
              <a:gd name="T15" fmla="*/ 2147483646 h 1060"/>
              <a:gd name="T16" fmla="*/ 2147483646 w 5760"/>
              <a:gd name="T17" fmla="*/ 2147483646 h 1060"/>
              <a:gd name="T18" fmla="*/ 2147483646 w 5760"/>
              <a:gd name="T19" fmla="*/ 2147483646 h 1060"/>
              <a:gd name="T20" fmla="*/ 2147483646 w 5760"/>
              <a:gd name="T21" fmla="*/ 2147483646 h 1060"/>
              <a:gd name="T22" fmla="*/ 2147483646 w 5760"/>
              <a:gd name="T23" fmla="*/ 2147483646 h 1060"/>
              <a:gd name="T24" fmla="*/ 2147483646 w 5760"/>
              <a:gd name="T25" fmla="*/ 2147483646 h 1060"/>
              <a:gd name="T26" fmla="*/ 2147483646 w 5760"/>
              <a:gd name="T27" fmla="*/ 2147483646 h 1060"/>
              <a:gd name="T28" fmla="*/ 2147483646 w 5760"/>
              <a:gd name="T29" fmla="*/ 2147483646 h 1060"/>
              <a:gd name="T30" fmla="*/ 2147483646 w 5760"/>
              <a:gd name="T31" fmla="*/ 2147483646 h 1060"/>
              <a:gd name="T32" fmla="*/ 2147483646 w 5760"/>
              <a:gd name="T33" fmla="*/ 2147483646 h 1060"/>
              <a:gd name="T34" fmla="*/ 2147483646 w 5760"/>
              <a:gd name="T35" fmla="*/ 2147483646 h 1060"/>
              <a:gd name="T36" fmla="*/ 2147483646 w 5760"/>
              <a:gd name="T37" fmla="*/ 2147483646 h 1060"/>
              <a:gd name="T38" fmla="*/ 2147483646 w 5760"/>
              <a:gd name="T39" fmla="*/ 2147483646 h 1060"/>
              <a:gd name="T40" fmla="*/ 2147483646 w 5760"/>
              <a:gd name="T41" fmla="*/ 2147483646 h 1060"/>
              <a:gd name="T42" fmla="*/ 2147483646 w 5760"/>
              <a:gd name="T43" fmla="*/ 2147483646 h 1060"/>
              <a:gd name="T44" fmla="*/ 2147483646 w 5760"/>
              <a:gd name="T45" fmla="*/ 2147483646 h 1060"/>
              <a:gd name="T46" fmla="*/ 2147483646 w 5760"/>
              <a:gd name="T47" fmla="*/ 2147483646 h 1060"/>
              <a:gd name="T48" fmla="*/ 2147483646 w 5760"/>
              <a:gd name="T49" fmla="*/ 2147483646 h 1060"/>
              <a:gd name="T50" fmla="*/ 2147483646 w 5760"/>
              <a:gd name="T51" fmla="*/ 2147483646 h 1060"/>
              <a:gd name="T52" fmla="*/ 2147483646 w 5760"/>
              <a:gd name="T53" fmla="*/ 2147483646 h 1060"/>
              <a:gd name="T54" fmla="*/ 0 w 5760"/>
              <a:gd name="T55" fmla="*/ 2147483646 h 106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760" h="1060">
                <a:moveTo>
                  <a:pt x="0" y="753"/>
                </a:moveTo>
                <a:lnTo>
                  <a:pt x="0" y="1059"/>
                </a:lnTo>
                <a:lnTo>
                  <a:pt x="5759" y="1059"/>
                </a:lnTo>
                <a:lnTo>
                  <a:pt x="5759" y="0"/>
                </a:lnTo>
                <a:lnTo>
                  <a:pt x="5430" y="0"/>
                </a:lnTo>
                <a:lnTo>
                  <a:pt x="5298" y="84"/>
                </a:lnTo>
                <a:lnTo>
                  <a:pt x="5136" y="159"/>
                </a:lnTo>
                <a:lnTo>
                  <a:pt x="4968" y="222"/>
                </a:lnTo>
                <a:lnTo>
                  <a:pt x="4812" y="267"/>
                </a:lnTo>
                <a:lnTo>
                  <a:pt x="4626" y="324"/>
                </a:lnTo>
                <a:lnTo>
                  <a:pt x="4440" y="366"/>
                </a:lnTo>
                <a:lnTo>
                  <a:pt x="4230" y="414"/>
                </a:lnTo>
                <a:lnTo>
                  <a:pt x="3939" y="468"/>
                </a:lnTo>
                <a:lnTo>
                  <a:pt x="3711" y="504"/>
                </a:lnTo>
                <a:lnTo>
                  <a:pt x="3441" y="543"/>
                </a:lnTo>
                <a:lnTo>
                  <a:pt x="3189" y="579"/>
                </a:lnTo>
                <a:lnTo>
                  <a:pt x="2925" y="606"/>
                </a:lnTo>
                <a:lnTo>
                  <a:pt x="2679" y="633"/>
                </a:lnTo>
                <a:lnTo>
                  <a:pt x="2418" y="654"/>
                </a:lnTo>
                <a:lnTo>
                  <a:pt x="2142" y="675"/>
                </a:lnTo>
                <a:lnTo>
                  <a:pt x="1896" y="693"/>
                </a:lnTo>
                <a:lnTo>
                  <a:pt x="1647" y="708"/>
                </a:lnTo>
                <a:lnTo>
                  <a:pt x="1404" y="720"/>
                </a:lnTo>
                <a:lnTo>
                  <a:pt x="1170" y="732"/>
                </a:lnTo>
                <a:lnTo>
                  <a:pt x="906" y="738"/>
                </a:lnTo>
                <a:lnTo>
                  <a:pt x="534" y="747"/>
                </a:lnTo>
                <a:lnTo>
                  <a:pt x="201" y="753"/>
                </a:lnTo>
                <a:lnTo>
                  <a:pt x="0" y="753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Freeform 9">
            <a:extLst>
              <a:ext uri="{FF2B5EF4-FFF2-40B4-BE49-F238E27FC236}">
                <a16:creationId xmlns:a16="http://schemas.microsoft.com/office/drawing/2014/main" id="{2A6D2084-0C9C-46A9-828B-4D55E8B0B8BD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8388350" cy="1068388"/>
          </a:xfrm>
          <a:custGeom>
            <a:avLst/>
            <a:gdLst>
              <a:gd name="T0" fmla="*/ 0 w 5284"/>
              <a:gd name="T1" fmla="*/ 2147483646 h 673"/>
              <a:gd name="T2" fmla="*/ 0 w 5284"/>
              <a:gd name="T3" fmla="*/ 2147483646 h 673"/>
              <a:gd name="T4" fmla="*/ 2147483646 w 5284"/>
              <a:gd name="T5" fmla="*/ 2147483646 h 673"/>
              <a:gd name="T6" fmla="*/ 2147483646 w 5284"/>
              <a:gd name="T7" fmla="*/ 2147483646 h 673"/>
              <a:gd name="T8" fmla="*/ 2147483646 w 5284"/>
              <a:gd name="T9" fmla="*/ 2147483646 h 673"/>
              <a:gd name="T10" fmla="*/ 2147483646 w 5284"/>
              <a:gd name="T11" fmla="*/ 2147483646 h 673"/>
              <a:gd name="T12" fmla="*/ 2147483646 w 5284"/>
              <a:gd name="T13" fmla="*/ 2147483646 h 673"/>
              <a:gd name="T14" fmla="*/ 2147483646 w 5284"/>
              <a:gd name="T15" fmla="*/ 2147483646 h 673"/>
              <a:gd name="T16" fmla="*/ 2147483646 w 5284"/>
              <a:gd name="T17" fmla="*/ 2147483646 h 673"/>
              <a:gd name="T18" fmla="*/ 2147483646 w 5284"/>
              <a:gd name="T19" fmla="*/ 2147483646 h 673"/>
              <a:gd name="T20" fmla="*/ 2147483646 w 5284"/>
              <a:gd name="T21" fmla="*/ 2147483646 h 673"/>
              <a:gd name="T22" fmla="*/ 2147483646 w 5284"/>
              <a:gd name="T23" fmla="*/ 2147483646 h 673"/>
              <a:gd name="T24" fmla="*/ 2147483646 w 5284"/>
              <a:gd name="T25" fmla="*/ 2147483646 h 673"/>
              <a:gd name="T26" fmla="*/ 2147483646 w 5284"/>
              <a:gd name="T27" fmla="*/ 2147483646 h 673"/>
              <a:gd name="T28" fmla="*/ 2147483646 w 5284"/>
              <a:gd name="T29" fmla="*/ 2147483646 h 673"/>
              <a:gd name="T30" fmla="*/ 2147483646 w 5284"/>
              <a:gd name="T31" fmla="*/ 2147483646 h 673"/>
              <a:gd name="T32" fmla="*/ 2147483646 w 5284"/>
              <a:gd name="T33" fmla="*/ 2147483646 h 673"/>
              <a:gd name="T34" fmla="*/ 2147483646 w 5284"/>
              <a:gd name="T35" fmla="*/ 2147483646 h 673"/>
              <a:gd name="T36" fmla="*/ 2147483646 w 5284"/>
              <a:gd name="T37" fmla="*/ 2147483646 h 673"/>
              <a:gd name="T38" fmla="*/ 2147483646 w 5284"/>
              <a:gd name="T39" fmla="*/ 2147483646 h 673"/>
              <a:gd name="T40" fmla="*/ 2147483646 w 5284"/>
              <a:gd name="T41" fmla="*/ 2147483646 h 673"/>
              <a:gd name="T42" fmla="*/ 2147483646 w 5284"/>
              <a:gd name="T43" fmla="*/ 2147483646 h 673"/>
              <a:gd name="T44" fmla="*/ 2147483646 w 5284"/>
              <a:gd name="T45" fmla="*/ 2147483646 h 673"/>
              <a:gd name="T46" fmla="*/ 2147483646 w 5284"/>
              <a:gd name="T47" fmla="*/ 2147483646 h 673"/>
              <a:gd name="T48" fmla="*/ 2147483646 w 5284"/>
              <a:gd name="T49" fmla="*/ 2147483646 h 673"/>
              <a:gd name="T50" fmla="*/ 2147483646 w 5284"/>
              <a:gd name="T51" fmla="*/ 2147483646 h 673"/>
              <a:gd name="T52" fmla="*/ 2147483646 w 5284"/>
              <a:gd name="T53" fmla="*/ 0 h 673"/>
              <a:gd name="T54" fmla="*/ 2147483646 w 5284"/>
              <a:gd name="T55" fmla="*/ 0 h 673"/>
              <a:gd name="T56" fmla="*/ 2147483646 w 5284"/>
              <a:gd name="T57" fmla="*/ 2147483646 h 673"/>
              <a:gd name="T58" fmla="*/ 2147483646 w 5284"/>
              <a:gd name="T59" fmla="*/ 2147483646 h 673"/>
              <a:gd name="T60" fmla="*/ 2147483646 w 5284"/>
              <a:gd name="T61" fmla="*/ 2147483646 h 673"/>
              <a:gd name="T62" fmla="*/ 2147483646 w 5284"/>
              <a:gd name="T63" fmla="*/ 2147483646 h 673"/>
              <a:gd name="T64" fmla="*/ 2147483646 w 5284"/>
              <a:gd name="T65" fmla="*/ 2147483646 h 673"/>
              <a:gd name="T66" fmla="*/ 2147483646 w 5284"/>
              <a:gd name="T67" fmla="*/ 2147483646 h 673"/>
              <a:gd name="T68" fmla="*/ 2147483646 w 5284"/>
              <a:gd name="T69" fmla="*/ 2147483646 h 673"/>
              <a:gd name="T70" fmla="*/ 2147483646 w 5284"/>
              <a:gd name="T71" fmla="*/ 2147483646 h 673"/>
              <a:gd name="T72" fmla="*/ 2147483646 w 5284"/>
              <a:gd name="T73" fmla="*/ 2147483646 h 673"/>
              <a:gd name="T74" fmla="*/ 2147483646 w 5284"/>
              <a:gd name="T75" fmla="*/ 2147483646 h 673"/>
              <a:gd name="T76" fmla="*/ 2147483646 w 5284"/>
              <a:gd name="T77" fmla="*/ 2147483646 h 673"/>
              <a:gd name="T78" fmla="*/ 2147483646 w 5284"/>
              <a:gd name="T79" fmla="*/ 2147483646 h 673"/>
              <a:gd name="T80" fmla="*/ 2147483646 w 5284"/>
              <a:gd name="T81" fmla="*/ 2147483646 h 673"/>
              <a:gd name="T82" fmla="*/ 2147483646 w 5284"/>
              <a:gd name="T83" fmla="*/ 2147483646 h 673"/>
              <a:gd name="T84" fmla="*/ 2147483646 w 5284"/>
              <a:gd name="T85" fmla="*/ 2147483646 h 673"/>
              <a:gd name="T86" fmla="*/ 0 w 5284"/>
              <a:gd name="T87" fmla="*/ 2147483646 h 67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84" h="673">
                <a:moveTo>
                  <a:pt x="0" y="366"/>
                </a:moveTo>
                <a:lnTo>
                  <a:pt x="0" y="672"/>
                </a:lnTo>
                <a:lnTo>
                  <a:pt x="303" y="672"/>
                </a:lnTo>
                <a:lnTo>
                  <a:pt x="723" y="663"/>
                </a:lnTo>
                <a:lnTo>
                  <a:pt x="1020" y="654"/>
                </a:lnTo>
                <a:lnTo>
                  <a:pt x="1302" y="642"/>
                </a:lnTo>
                <a:lnTo>
                  <a:pt x="1554" y="630"/>
                </a:lnTo>
                <a:lnTo>
                  <a:pt x="1779" y="615"/>
                </a:lnTo>
                <a:lnTo>
                  <a:pt x="1962" y="606"/>
                </a:lnTo>
                <a:lnTo>
                  <a:pt x="2193" y="588"/>
                </a:lnTo>
                <a:lnTo>
                  <a:pt x="2448" y="570"/>
                </a:lnTo>
                <a:lnTo>
                  <a:pt x="2700" y="546"/>
                </a:lnTo>
                <a:lnTo>
                  <a:pt x="2904" y="528"/>
                </a:lnTo>
                <a:lnTo>
                  <a:pt x="3138" y="498"/>
                </a:lnTo>
                <a:lnTo>
                  <a:pt x="3324" y="474"/>
                </a:lnTo>
                <a:lnTo>
                  <a:pt x="3534" y="447"/>
                </a:lnTo>
                <a:lnTo>
                  <a:pt x="3735" y="420"/>
                </a:lnTo>
                <a:lnTo>
                  <a:pt x="3933" y="384"/>
                </a:lnTo>
                <a:lnTo>
                  <a:pt x="4116" y="351"/>
                </a:lnTo>
                <a:lnTo>
                  <a:pt x="4266" y="318"/>
                </a:lnTo>
                <a:lnTo>
                  <a:pt x="4446" y="279"/>
                </a:lnTo>
                <a:lnTo>
                  <a:pt x="4620" y="237"/>
                </a:lnTo>
                <a:lnTo>
                  <a:pt x="4779" y="192"/>
                </a:lnTo>
                <a:lnTo>
                  <a:pt x="4920" y="147"/>
                </a:lnTo>
                <a:lnTo>
                  <a:pt x="5085" y="90"/>
                </a:lnTo>
                <a:lnTo>
                  <a:pt x="5193" y="42"/>
                </a:lnTo>
                <a:lnTo>
                  <a:pt x="5283" y="0"/>
                </a:lnTo>
                <a:lnTo>
                  <a:pt x="3201" y="0"/>
                </a:lnTo>
                <a:lnTo>
                  <a:pt x="2982" y="57"/>
                </a:lnTo>
                <a:lnTo>
                  <a:pt x="2775" y="108"/>
                </a:lnTo>
                <a:lnTo>
                  <a:pt x="2562" y="150"/>
                </a:lnTo>
                <a:lnTo>
                  <a:pt x="2397" y="183"/>
                </a:lnTo>
                <a:lnTo>
                  <a:pt x="2205" y="213"/>
                </a:lnTo>
                <a:lnTo>
                  <a:pt x="2001" y="243"/>
                </a:lnTo>
                <a:lnTo>
                  <a:pt x="1776" y="273"/>
                </a:lnTo>
                <a:lnTo>
                  <a:pt x="1536" y="297"/>
                </a:lnTo>
                <a:lnTo>
                  <a:pt x="1344" y="312"/>
                </a:lnTo>
                <a:lnTo>
                  <a:pt x="1134" y="330"/>
                </a:lnTo>
                <a:lnTo>
                  <a:pt x="921" y="342"/>
                </a:lnTo>
                <a:lnTo>
                  <a:pt x="696" y="354"/>
                </a:lnTo>
                <a:lnTo>
                  <a:pt x="501" y="360"/>
                </a:lnTo>
                <a:lnTo>
                  <a:pt x="279" y="366"/>
                </a:lnTo>
                <a:lnTo>
                  <a:pt x="99" y="369"/>
                </a:lnTo>
                <a:lnTo>
                  <a:pt x="0" y="366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>
            <a:extLst>
              <a:ext uri="{FF2B5EF4-FFF2-40B4-BE49-F238E27FC236}">
                <a16:creationId xmlns:a16="http://schemas.microsoft.com/office/drawing/2014/main" id="{837EC9E3-885E-405A-A871-B300EFA06F0F}"/>
              </a:ext>
            </a:extLst>
          </p:cNvPr>
          <p:cNvSpPr>
            <a:spLocks/>
          </p:cNvSpPr>
          <p:nvPr/>
        </p:nvSpPr>
        <p:spPr bwMode="white">
          <a:xfrm>
            <a:off x="0" y="-20638"/>
            <a:ext cx="4578350" cy="454026"/>
          </a:xfrm>
          <a:custGeom>
            <a:avLst/>
            <a:gdLst>
              <a:gd name="T0" fmla="*/ 0 w 2884"/>
              <a:gd name="T1" fmla="*/ 0 h 286"/>
              <a:gd name="T2" fmla="*/ 0 w 2884"/>
              <a:gd name="T3" fmla="*/ 2147483646 h 286"/>
              <a:gd name="T4" fmla="*/ 2147483646 w 2884"/>
              <a:gd name="T5" fmla="*/ 2147483646 h 286"/>
              <a:gd name="T6" fmla="*/ 2147483646 w 2884"/>
              <a:gd name="T7" fmla="*/ 2147483646 h 286"/>
              <a:gd name="T8" fmla="*/ 2147483646 w 2884"/>
              <a:gd name="T9" fmla="*/ 2147483646 h 286"/>
              <a:gd name="T10" fmla="*/ 2147483646 w 2884"/>
              <a:gd name="T11" fmla="*/ 2147483646 h 286"/>
              <a:gd name="T12" fmla="*/ 2147483646 w 2884"/>
              <a:gd name="T13" fmla="*/ 2147483646 h 286"/>
              <a:gd name="T14" fmla="*/ 2147483646 w 2884"/>
              <a:gd name="T15" fmla="*/ 2147483646 h 286"/>
              <a:gd name="T16" fmla="*/ 2147483646 w 2884"/>
              <a:gd name="T17" fmla="*/ 2147483646 h 286"/>
              <a:gd name="T18" fmla="*/ 2147483646 w 2884"/>
              <a:gd name="T19" fmla="*/ 2147483646 h 286"/>
              <a:gd name="T20" fmla="*/ 2147483646 w 2884"/>
              <a:gd name="T21" fmla="*/ 2147483646 h 286"/>
              <a:gd name="T22" fmla="*/ 2147483646 w 2884"/>
              <a:gd name="T23" fmla="*/ 2147483646 h 286"/>
              <a:gd name="T24" fmla="*/ 2147483646 w 2884"/>
              <a:gd name="T25" fmla="*/ 2147483646 h 286"/>
              <a:gd name="T26" fmla="*/ 2147483646 w 2884"/>
              <a:gd name="T27" fmla="*/ 2147483646 h 286"/>
              <a:gd name="T28" fmla="*/ 2147483646 w 2884"/>
              <a:gd name="T29" fmla="*/ 0 h 286"/>
              <a:gd name="T30" fmla="*/ 0 w 2884"/>
              <a:gd name="T31" fmla="*/ 0 h 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84" h="286">
                <a:moveTo>
                  <a:pt x="0" y="0"/>
                </a:moveTo>
                <a:lnTo>
                  <a:pt x="0" y="285"/>
                </a:lnTo>
                <a:lnTo>
                  <a:pt x="192" y="285"/>
                </a:lnTo>
                <a:lnTo>
                  <a:pt x="384" y="282"/>
                </a:lnTo>
                <a:lnTo>
                  <a:pt x="579" y="276"/>
                </a:lnTo>
                <a:lnTo>
                  <a:pt x="789" y="267"/>
                </a:lnTo>
                <a:lnTo>
                  <a:pt x="999" y="258"/>
                </a:lnTo>
                <a:lnTo>
                  <a:pt x="1161" y="246"/>
                </a:lnTo>
                <a:lnTo>
                  <a:pt x="1302" y="234"/>
                </a:lnTo>
                <a:lnTo>
                  <a:pt x="1458" y="222"/>
                </a:lnTo>
                <a:lnTo>
                  <a:pt x="1665" y="201"/>
                </a:lnTo>
                <a:lnTo>
                  <a:pt x="1992" y="159"/>
                </a:lnTo>
                <a:lnTo>
                  <a:pt x="2301" y="117"/>
                </a:lnTo>
                <a:lnTo>
                  <a:pt x="2604" y="60"/>
                </a:lnTo>
                <a:lnTo>
                  <a:pt x="2883" y="0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479F9991-483E-4E23-B618-50744DB67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000B699-AF91-4747-AC7D-669AF5443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C8C824CC-B5E3-40B1-B983-FCC5826EE5A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 b="1"/>
            </a:lvl1pPr>
          </a:lstStyle>
          <a:p>
            <a:pPr>
              <a:defRPr/>
            </a:pPr>
            <a:r>
              <a:rPr lang="en-GB"/>
              <a:t>1 </a:t>
            </a:r>
            <a:r>
              <a:rPr lang="en-IE"/>
              <a:t>October</a:t>
            </a:r>
            <a:r>
              <a:rPr lang="en-GB"/>
              <a:t> 2002</a:t>
            </a:r>
          </a:p>
        </p:txBody>
      </p:sp>
      <p:sp>
        <p:nvSpPr>
          <p:cNvPr id="1038" name="Rectangle 14">
            <a:extLst>
              <a:ext uri="{FF2B5EF4-FFF2-40B4-BE49-F238E27FC236}">
                <a16:creationId xmlns:a16="http://schemas.microsoft.com/office/drawing/2014/main" id="{3A924A89-B894-4D22-A712-6460C0CF375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9" name="Rectangle 15">
            <a:extLst>
              <a:ext uri="{FF2B5EF4-FFF2-40B4-BE49-F238E27FC236}">
                <a16:creationId xmlns:a16="http://schemas.microsoft.com/office/drawing/2014/main" id="{332A14E5-EA7B-4808-B6DE-95593D9733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C4E2971-FC02-492C-BB61-B6D3D9C16DB6}" type="slidenum">
              <a:rPr lang="ar-SA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">
            <a:extLst>
              <a:ext uri="{FF2B5EF4-FFF2-40B4-BE49-F238E27FC236}">
                <a16:creationId xmlns:a16="http://schemas.microsoft.com/office/drawing/2014/main" id="{912C75AF-5E3C-410B-92DA-4301E620B3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B2B11F-DB7D-401F-BB11-3C7005B6CECA}" type="datetime1">
              <a:rPr lang="en-GB" altLang="en-US" sz="1400" smtClean="0"/>
              <a:pPr>
                <a:spcBef>
                  <a:spcPct val="0"/>
                </a:spcBef>
                <a:buFontTx/>
                <a:buNone/>
              </a:pPr>
              <a:t>08/11/2020</a:t>
            </a:fld>
            <a:endParaRPr lang="en-GB" altLang="en-US" sz="14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A1ECE3-B544-42F0-A91E-4B51B8FD26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652837"/>
            <a:ext cx="6553200" cy="866775"/>
          </a:xfrm>
          <a:noFill/>
        </p:spPr>
        <p:txBody>
          <a:bodyPr/>
          <a:lstStyle/>
          <a:p>
            <a:r>
              <a:rPr lang="en-GB" altLang="en-US" sz="4000" dirty="0" err="1">
                <a:cs typeface="Times New Roman" panose="02020603050405020304" pitchFamily="18" charset="0"/>
              </a:rPr>
              <a:t>Prof.Dr</a:t>
            </a:r>
            <a:r>
              <a:rPr lang="en-GB" altLang="en-US" sz="4000" dirty="0">
                <a:cs typeface="Times New Roman" panose="02020603050405020304" pitchFamily="18" charset="0"/>
              </a:rPr>
              <a:t>. Ahmed Abou </a:t>
            </a:r>
            <a:r>
              <a:rPr lang="en-GB" altLang="en-US" sz="4000" dirty="0" err="1">
                <a:cs typeface="Times New Roman" panose="02020603050405020304" pitchFamily="18" charset="0"/>
              </a:rPr>
              <a:t>elfetouh</a:t>
            </a:r>
            <a:endParaRPr lang="en-GB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FDD16C9-F67B-4966-BD0B-9F152091D8F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647825"/>
          </a:xfrm>
        </p:spPr>
        <p:txBody>
          <a:bodyPr/>
          <a:lstStyle/>
          <a:p>
            <a:pPr eaLnBrk="1" hangingPunct="1"/>
            <a:br>
              <a:rPr lang="ar-EG" altLang="en-US" sz="4000" dirty="0">
                <a:cs typeface="Times New Roman" panose="02020603050405020304" pitchFamily="18" charset="0"/>
              </a:rPr>
            </a:br>
            <a:r>
              <a:rPr lang="en-US" altLang="en-US" sz="4000" b="1" dirty="0">
                <a:cs typeface="Times New Roman" panose="02020603050405020304" pitchFamily="18" charset="0"/>
              </a:rPr>
              <a:t>Object Oriented Data Base:</a:t>
            </a:r>
            <a:br>
              <a:rPr lang="en-US" altLang="en-US" sz="4000" b="1" dirty="0">
                <a:cs typeface="Times New Roman" panose="02020603050405020304" pitchFamily="18" charset="0"/>
              </a:rPr>
            </a:br>
            <a:r>
              <a:rPr lang="en-US" altLang="en-US" sz="4000" b="1" dirty="0">
                <a:cs typeface="Times New Roman" panose="02020603050405020304" pitchFamily="18" charset="0"/>
              </a:rPr>
              <a:t>Basic Concepts</a:t>
            </a:r>
            <a:endParaRPr lang="en-US" altLang="en-US" b="1" dirty="0">
              <a:cs typeface="Times New Roman" panose="02020603050405020304" pitchFamily="18" charset="0"/>
            </a:endParaRPr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عنصر نائب للتاريخ 3">
            <a:extLst>
              <a:ext uri="{FF2B5EF4-FFF2-40B4-BE49-F238E27FC236}">
                <a16:creationId xmlns:a16="http://schemas.microsoft.com/office/drawing/2014/main" id="{3B90E215-9C03-40EA-AEB4-CA19EBEEED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/>
              <a:t>1 </a:t>
            </a:r>
            <a:r>
              <a:rPr lang="en-IE" altLang="en-US" sz="1400" dirty="0"/>
              <a:t>October</a:t>
            </a:r>
            <a:r>
              <a:rPr lang="en-GB" altLang="en-US" sz="1400" dirty="0"/>
              <a:t> 2002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C0ADEFE-E0F0-4BB3-BC5D-20FC89FE1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cs typeface="Times New Roman" panose="02020603050405020304" pitchFamily="18" charset="0"/>
              </a:rPr>
              <a:t>What is Object Oriented (OO) Data Base(Cont..)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DF59DCE-2BFE-44B0-BF0F-B95D6B820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6902" y="1752600"/>
            <a:ext cx="7772400" cy="38877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400" b="1" dirty="0">
                <a:solidFill>
                  <a:srgbClr val="FFFF00"/>
                </a:solidFill>
                <a:cs typeface="Times New Roman" panose="02020603050405020304" pitchFamily="18" charset="0"/>
              </a:rPr>
              <a:t>Object oriented data base present data modeling and programming in an object oriented environment.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3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عنصر نائب للتاريخ 3">
            <a:extLst>
              <a:ext uri="{FF2B5EF4-FFF2-40B4-BE49-F238E27FC236}">
                <a16:creationId xmlns:a16="http://schemas.microsoft.com/office/drawing/2014/main" id="{3B90E215-9C03-40EA-AEB4-CA19EBEEED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 dirty="0"/>
              <a:t>1 </a:t>
            </a:r>
            <a:r>
              <a:rPr lang="en-IE" altLang="en-US" sz="1400" dirty="0"/>
              <a:t>October</a:t>
            </a:r>
            <a:r>
              <a:rPr lang="en-GB" altLang="en-US" sz="1400" dirty="0"/>
              <a:t> 2002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C0ADEFE-E0F0-4BB3-BC5D-20FC89FE1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cs typeface="Times New Roman" panose="02020603050405020304" pitchFamily="18" charset="0"/>
              </a:rPr>
              <a:t>What is Object Oriented (OO) Data Base(Cont..)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DF59DCE-2BFE-44B0-BF0F-B95D6B820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6902" y="1752600"/>
            <a:ext cx="7772400" cy="38877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en-US" sz="3400" b="1" dirty="0">
                <a:solidFill>
                  <a:srgbClr val="FFFF00"/>
                </a:solidFill>
                <a:cs typeface="Times New Roman" panose="02020603050405020304" pitchFamily="18" charset="0"/>
              </a:rPr>
              <a:t>Object oriented data base present data modeling and programming in an object oriented environment.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58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398A-9C60-450A-9AE9-37467A8D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Database Applications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1AF94-F7B9-48B4-ADB3-0327D84DB88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858" t="12058" r="26601" b="65199"/>
          <a:stretch/>
        </p:blipFill>
        <p:spPr bwMode="auto">
          <a:xfrm>
            <a:off x="719797" y="2286000"/>
            <a:ext cx="7704406" cy="12975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66E44-1A17-4271-932C-5951159C920C}"/>
              </a:ext>
            </a:extLst>
          </p:cNvPr>
          <p:cNvPicPr/>
          <p:nvPr/>
        </p:nvPicPr>
        <p:blipFill rotWithShape="1">
          <a:blip r:embed="rId2"/>
          <a:srcRect l="3205" t="35396" r="35096" b="23854"/>
          <a:stretch/>
        </p:blipFill>
        <p:spPr bwMode="auto">
          <a:xfrm>
            <a:off x="914399" y="3583595"/>
            <a:ext cx="7509803" cy="22462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582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87B8-A279-40BA-9D5D-5C1D803E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3163-050D-4F8D-B2D7-D856F567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51" y="1600200"/>
            <a:ext cx="7772400" cy="4114800"/>
          </a:xfrm>
        </p:spPr>
        <p:txBody>
          <a:bodyPr/>
          <a:lstStyle/>
          <a:p>
            <a:r>
              <a:rPr lang="en-US" dirty="0"/>
              <a:t>Relational DBMSs support a small, fixed collection of data types (e.g. integer, dates, string, etc.) which has proven adequate for traditional application domains such as administrative and business data processing. RDBMSs support very high-level queries, query optimization, transactions, backup and crash recovery,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7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5D5B-C440-4D73-AF76-B265A0F3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304800"/>
            <a:ext cx="7772400" cy="1143000"/>
          </a:xfrm>
        </p:spPr>
        <p:txBody>
          <a:bodyPr/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F9B22-8F96-4748-9FF4-5DC4E13D4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371600"/>
            <a:ext cx="7772400" cy="5486400"/>
          </a:xfrm>
        </p:spPr>
        <p:txBody>
          <a:bodyPr/>
          <a:lstStyle/>
          <a:p>
            <a:r>
              <a:rPr lang="en-US" dirty="0"/>
              <a:t>However, many other application domains need complex kinds of data such as CAD/CAM, multimedia repositories, and document management. To support such applications, DBMSs must support complex data types. </a:t>
            </a:r>
          </a:p>
          <a:p>
            <a:r>
              <a:rPr lang="en-US" dirty="0">
                <a:solidFill>
                  <a:srgbClr val="FFFF00"/>
                </a:solidFill>
              </a:rPr>
              <a:t>Object-oriented</a:t>
            </a:r>
            <a:r>
              <a:rPr lang="en-US" dirty="0"/>
              <a:t> strongly influenced efforts to enhance database support for complex data and led to the development of object-database systems.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F824-7D60-4641-B32F-C0078DEC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8610600" cy="1143000"/>
          </a:xfrm>
        </p:spPr>
        <p:txBody>
          <a:bodyPr/>
          <a:lstStyle/>
          <a:p>
            <a:r>
              <a:rPr lang="en-US" dirty="0"/>
              <a:t>Object-database systems have developed along two distinct paths: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256F-BB0B-46AB-8C94-53D3AAF6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105400"/>
          </a:xfrm>
        </p:spPr>
        <p:txBody>
          <a:bodyPr/>
          <a:lstStyle/>
          <a:p>
            <a:pPr marL="280988" indent="-280988">
              <a:buNone/>
            </a:pPr>
            <a:r>
              <a:rPr lang="en-US" b="1" dirty="0">
                <a:solidFill>
                  <a:srgbClr val="FFFF00"/>
                </a:solidFill>
              </a:rPr>
              <a:t>(1) Object-Oriented Database Systems</a:t>
            </a:r>
            <a:r>
              <a:rPr lang="en-US" b="1" dirty="0"/>
              <a:t>. </a:t>
            </a:r>
            <a:r>
              <a:rPr lang="en-US" sz="2800" dirty="0"/>
              <a:t>The approach is heavily influenced by OO programming languages and can be understood as an attempt to add DBMS functionality to a programming language environment. </a:t>
            </a:r>
          </a:p>
          <a:p>
            <a:pPr marL="746125" indent="-282575">
              <a:buNone/>
            </a:pPr>
            <a:r>
              <a:rPr lang="en-US" dirty="0"/>
              <a:t>- The Object Database Management Group (ODMG) </a:t>
            </a:r>
            <a:r>
              <a:rPr lang="en-US" sz="2400" dirty="0"/>
              <a:t>has developed a standard Object Data Model (ODM) and Object Query Language (OQL), which are the equivalent of the SQL standard for relational database systems.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4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F824-7D60-4641-B32F-C0078DEC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034"/>
            <a:ext cx="8610600" cy="1143000"/>
          </a:xfrm>
        </p:spPr>
        <p:txBody>
          <a:bodyPr/>
          <a:lstStyle/>
          <a:p>
            <a:r>
              <a:rPr lang="en-US" sz="2800" dirty="0"/>
              <a:t>Object-database systems have developed along two distinct paths: 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256F-BB0B-46AB-8C94-53D3AAF6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334000"/>
          </a:xfrm>
        </p:spPr>
        <p:txBody>
          <a:bodyPr/>
          <a:lstStyle/>
          <a:p>
            <a:pPr marL="338138" indent="-338138">
              <a:buNone/>
            </a:pPr>
            <a:r>
              <a:rPr lang="en-US" b="1" dirty="0">
                <a:solidFill>
                  <a:srgbClr val="FFFF00"/>
                </a:solidFill>
              </a:rPr>
              <a:t>(2)</a:t>
            </a:r>
            <a:r>
              <a:rPr lang="en-US" b="1" dirty="0"/>
              <a:t> </a:t>
            </a:r>
            <a:r>
              <a:rPr lang="en-US" b="1" dirty="0">
                <a:solidFill>
                  <a:srgbClr val="FFFF00"/>
                </a:solidFill>
              </a:rPr>
              <a:t>Object-Relational Database Systems</a:t>
            </a:r>
            <a:r>
              <a:rPr lang="en-US" b="1" dirty="0"/>
              <a:t>. </a:t>
            </a:r>
            <a:r>
              <a:rPr lang="en-US" dirty="0"/>
              <a:t>ORDB </a:t>
            </a:r>
            <a:r>
              <a:rPr lang="en-US" sz="2800" dirty="0"/>
              <a:t>systems can be thought of as an attempt to extend relational database systems with the functionality necessary to support a broader class of application domains, provide a bridge between the relational and object-oriented paradigms. </a:t>
            </a:r>
          </a:p>
          <a:p>
            <a:pPr marL="338138" indent="-338138">
              <a:buNone/>
            </a:pPr>
            <a:r>
              <a:rPr lang="en-US" sz="2800" dirty="0"/>
              <a:t>    This approach attempts to get the best of both - The Object Database Management Group (ODMG) has developed a standard Object Data Model (ODM) and Object Query Language (OQL), which are the equivalent of the SQL standard for relational database systems. </a:t>
            </a:r>
          </a:p>
          <a:p>
            <a:pPr marL="338138" indent="-338138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042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عنصر نائب للتاريخ 3">
            <a:extLst>
              <a:ext uri="{FF2B5EF4-FFF2-40B4-BE49-F238E27FC236}">
                <a16:creationId xmlns:a16="http://schemas.microsoft.com/office/drawing/2014/main" id="{3B90E215-9C03-40EA-AEB4-CA19EBEEED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/>
              <a:t>1 </a:t>
            </a:r>
            <a:r>
              <a:rPr lang="en-IE" altLang="en-US" sz="1400"/>
              <a:t>October</a:t>
            </a:r>
            <a:r>
              <a:rPr lang="en-GB" altLang="en-US" sz="1400"/>
              <a:t> 2002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C0ADEFE-E0F0-4BB3-BC5D-20FC89FE1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cs typeface="Times New Roman" panose="02020603050405020304" pitchFamily="18" charset="0"/>
              </a:rPr>
              <a:t>What is Object Oriented (OO) Data Base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DF59DCE-2BFE-44B0-BF0F-B95D6B820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420938"/>
            <a:ext cx="7772400" cy="38877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400" b="1" dirty="0">
                <a:solidFill>
                  <a:srgbClr val="FFFF00"/>
                </a:solidFill>
                <a:cs typeface="Times New Roman" panose="02020603050405020304" pitchFamily="18" charset="0"/>
              </a:rPr>
              <a:t>Object Oriented Data Base </a:t>
            </a:r>
            <a:r>
              <a:rPr lang="en-US" altLang="en-US" sz="3400" b="1" dirty="0">
                <a:cs typeface="Times New Roman" panose="02020603050405020304" pitchFamily="18" charset="0"/>
              </a:rPr>
              <a:t>(OODB) is all facilities associated with object oriented </a:t>
            </a:r>
            <a:r>
              <a:rPr lang="en-US" altLang="en-US" sz="3400" b="1" dirty="0" err="1">
                <a:cs typeface="Times New Roman" panose="02020603050405020304" pitchFamily="18" charset="0"/>
              </a:rPr>
              <a:t>paradiam</a:t>
            </a:r>
            <a:r>
              <a:rPr lang="en-US" altLang="en-US" sz="3400" b="1" dirty="0">
                <a:cs typeface="Times New Roman" panose="02020603050405020304" pitchFamily="18" charset="0"/>
              </a:rPr>
              <a:t> 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400" b="1" dirty="0">
                <a:cs typeface="Times New Roman" panose="02020603050405020304" pitchFamily="18" charset="0"/>
              </a:rPr>
              <a:t>It enabled thus </a:t>
            </a:r>
            <a:r>
              <a:rPr lang="en-US" altLang="en-US" sz="3400" b="1" dirty="0" err="1">
                <a:cs typeface="Times New Roman" panose="02020603050405020304" pitchFamily="18" charset="0"/>
              </a:rPr>
              <a:t>creats</a:t>
            </a:r>
            <a:r>
              <a:rPr lang="en-US" altLang="en-US" sz="3400" b="1" dirty="0">
                <a:cs typeface="Times New Roman" panose="02020603050405020304" pitchFamily="18" charset="0"/>
              </a:rPr>
              <a:t> Classes , Objects, Structure, </a:t>
            </a:r>
            <a:r>
              <a:rPr lang="en-US" altLang="en-US" sz="3400" b="1" dirty="0" err="1">
                <a:cs typeface="Times New Roman" panose="02020603050405020304" pitchFamily="18" charset="0"/>
              </a:rPr>
              <a:t>Inheeritance</a:t>
            </a:r>
            <a:r>
              <a:rPr lang="en-US" altLang="en-US" sz="3400" b="1" dirty="0">
                <a:cs typeface="Times New Roman" panose="02020603050405020304" pitchFamily="18" charset="0"/>
              </a:rPr>
              <a:t> hierarchy and all methods other classes 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0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عنصر نائب للتاريخ 3">
            <a:extLst>
              <a:ext uri="{FF2B5EF4-FFF2-40B4-BE49-F238E27FC236}">
                <a16:creationId xmlns:a16="http://schemas.microsoft.com/office/drawing/2014/main" id="{3B90E215-9C03-40EA-AEB4-CA19EBEEED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400"/>
              <a:t>1 </a:t>
            </a:r>
            <a:r>
              <a:rPr lang="en-IE" altLang="en-US" sz="1400"/>
              <a:t>October</a:t>
            </a:r>
            <a:r>
              <a:rPr lang="en-GB" altLang="en-US" sz="1400"/>
              <a:t> 2002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C0ADEFE-E0F0-4BB3-BC5D-20FC89FE1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cs typeface="Times New Roman" panose="02020603050405020304" pitchFamily="18" charset="0"/>
              </a:rPr>
              <a:t>What is Object Oriented (OO) Data Base(Cont..)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DF59DCE-2BFE-44B0-BF0F-B95D6B8208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420938"/>
            <a:ext cx="7772400" cy="38877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400" b="1" dirty="0">
                <a:cs typeface="Times New Roman" panose="02020603050405020304" pitchFamily="18" charset="0"/>
              </a:rPr>
              <a:t>Beside these it also provide facilities with standard data base systems.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3400" b="1" dirty="0">
                <a:cs typeface="Times New Roman" panose="02020603050405020304" pitchFamily="18" charset="0"/>
              </a:rPr>
              <a:t>However, OODB have not yet replace RDBMS in commercial business applications 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3400" b="1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96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8554-80D3-4203-BDAC-2B1A1D6B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4229"/>
            <a:ext cx="7772400" cy="1143000"/>
          </a:xfrm>
        </p:spPr>
        <p:txBody>
          <a:bodyPr/>
          <a:lstStyle/>
          <a:p>
            <a:r>
              <a:rPr lang="en-US" dirty="0"/>
              <a:t>OODBS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D0F35-C7AC-453F-A9D7-F71CD3C2AB3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4488" t="20226" r="41987" b="11957"/>
          <a:stretch/>
        </p:blipFill>
        <p:spPr bwMode="auto">
          <a:xfrm>
            <a:off x="685800" y="1333500"/>
            <a:ext cx="7772400" cy="5143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4667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FC2DF8C8-1AB6-4120-B867-C7889788E0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772400" cy="556895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folHlink"/>
                </a:solidFill>
                <a:cs typeface="Times New Roman" panose="02020603050405020304" pitchFamily="18" charset="0"/>
              </a:rPr>
              <a:t>Object oriented </a:t>
            </a:r>
            <a:r>
              <a:rPr lang="en-US" altLang="en-US" b="1" dirty="0" err="1">
                <a:solidFill>
                  <a:schemeClr val="folHlink"/>
                </a:solidFill>
                <a:cs typeface="Times New Roman" panose="02020603050405020304" pitchFamily="18" charset="0"/>
              </a:rPr>
              <a:t>databse</a:t>
            </a:r>
            <a:r>
              <a:rPr lang="en-US" altLang="en-US" b="1" dirty="0">
                <a:solidFill>
                  <a:schemeClr val="folHlink"/>
                </a:solidFill>
                <a:cs typeface="Times New Roman" panose="02020603050405020304" pitchFamily="18" charset="0"/>
              </a:rPr>
              <a:t> enables to represent information in the form of objects .</a:t>
            </a:r>
          </a:p>
          <a:p>
            <a:pPr rtl="1" eaLnBrk="1" hangingPunct="1"/>
            <a:endParaRPr lang="en-US" altLang="en-US" b="1" dirty="0">
              <a:solidFill>
                <a:schemeClr val="folHlink"/>
              </a:solidFill>
              <a:cs typeface="Times New Roman" panose="02020603050405020304" pitchFamily="18" charset="0"/>
            </a:endParaRPr>
          </a:p>
          <a:p>
            <a:pPr rtl="1" eaLnBrk="1" hangingPunct="1"/>
            <a:endParaRPr lang="en-US" altLang="en-US" b="1" dirty="0">
              <a:solidFill>
                <a:schemeClr val="folHlink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44444E-29E4-4988-95B0-BFDC5835D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3" t="35573" r="41667" b="2561"/>
          <a:stretch/>
        </p:blipFill>
        <p:spPr>
          <a:xfrm>
            <a:off x="1371600" y="2590800"/>
            <a:ext cx="6781800" cy="373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سمة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2">
    <a:dk1>
      <a:srgbClr val="000000"/>
    </a:dk1>
    <a:lt1>
      <a:srgbClr val="FFFFFF"/>
    </a:lt1>
    <a:dk2>
      <a:srgbClr val="000066"/>
    </a:dk2>
    <a:lt2>
      <a:srgbClr val="FFCC66"/>
    </a:lt2>
    <a:accent1>
      <a:srgbClr val="FF9900"/>
    </a:accent1>
    <a:accent2>
      <a:srgbClr val="000044"/>
    </a:accent2>
    <a:accent3>
      <a:srgbClr val="AAAAB8"/>
    </a:accent3>
    <a:accent4>
      <a:srgbClr val="DADADA"/>
    </a:accent4>
    <a:accent5>
      <a:srgbClr val="FFCAAA"/>
    </a:accent5>
    <a:accent6>
      <a:srgbClr val="00003D"/>
    </a:accent6>
    <a:hlink>
      <a:srgbClr val="3366FF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rاساسيات قواعد البيانات</Template>
  <TotalTime>90</TotalTime>
  <Words>484</Words>
  <Application>Microsoft Office PowerPoint</Application>
  <PresentationFormat>On-screen Show (4:3)</PresentationFormat>
  <Paragraphs>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Times New Roman</vt:lpstr>
      <vt:lpstr>Arial</vt:lpstr>
      <vt:lpstr>PT Bold Heading</vt:lpstr>
      <vt:lpstr>Traditional Arabic</vt:lpstr>
      <vt:lpstr>Simplified Arabic</vt:lpstr>
      <vt:lpstr>Wingdings</vt:lpstr>
      <vt:lpstr>Arabic Transparent</vt:lpstr>
      <vt:lpstr>Mudir MT</vt:lpstr>
      <vt:lpstr>PT Bold Mirror</vt:lpstr>
      <vt:lpstr>Default Design</vt:lpstr>
      <vt:lpstr> Object Oriented Data Base: Basic Concepts</vt:lpstr>
      <vt:lpstr>Background  </vt:lpstr>
      <vt:lpstr>Background</vt:lpstr>
      <vt:lpstr>Object-database systems have developed along two distinct paths: </vt:lpstr>
      <vt:lpstr>Object-database systems have developed along two distinct paths: (Cont..)</vt:lpstr>
      <vt:lpstr>What is Object Oriented (OO) Data Base</vt:lpstr>
      <vt:lpstr>What is Object Oriented (OO) Data Base(Cont..)</vt:lpstr>
      <vt:lpstr>OODBS</vt:lpstr>
      <vt:lpstr>PowerPoint Presentation</vt:lpstr>
      <vt:lpstr>What is Object Oriented (OO) Data Base(Cont..)</vt:lpstr>
      <vt:lpstr>What is Object Oriented (OO) Data Base(Cont..)</vt:lpstr>
      <vt:lpstr>New Database Applications</vt:lpstr>
    </vt:vector>
  </TitlesOfParts>
  <Company>Web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Data Base: Basic Concepts</dc:title>
  <dc:creator>Ahmed abou elfotoh saleh</dc:creator>
  <cp:lastModifiedBy>Ahmed abou elfotoh saleh</cp:lastModifiedBy>
  <cp:revision>9</cp:revision>
  <dcterms:created xsi:type="dcterms:W3CDTF">2020-11-08T14:21:47Z</dcterms:created>
  <dcterms:modified xsi:type="dcterms:W3CDTF">2020-11-08T15:53:23Z</dcterms:modified>
</cp:coreProperties>
</file>