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27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0430" autoAdjust="0"/>
    <p:restoredTop sz="94660"/>
  </p:normalViewPr>
  <p:slideViewPr>
    <p:cSldViewPr>
      <p:cViewPr varScale="1">
        <p:scale>
          <a:sx n="66" d="100"/>
          <a:sy n="66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ar-E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867E0D7-5AAB-478C-A721-C0CAF2787476}" type="datetimeFigureOut">
              <a:rPr lang="ar-EG" smtClean="0"/>
              <a:pPr/>
              <a:t>09/02/1437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ar-E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CC9329F-172A-42B9-8E00-1BF48785F19B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Uml(unified modeling language)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 smtClean="0"/>
              <a:t>standard language for specifying, visualizing, constructing, and documenting the artifacts of software systems.</a:t>
            </a:r>
            <a:endParaRPr lang="ar-E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Component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 </a:t>
            </a:r>
            <a:r>
              <a:rPr lang="en-US" dirty="0" smtClean="0">
                <a:solidFill>
                  <a:srgbClr val="00B0F0"/>
                </a:solidFill>
              </a:rPr>
              <a:t>Component diagrams are used to model physical aspects of a system.</a:t>
            </a:r>
            <a:endParaRPr lang="ar-EG" dirty="0" smtClean="0">
              <a:solidFill>
                <a:srgbClr val="00B0F0"/>
              </a:solidFill>
            </a:endParaRP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Physical aspects are the elements like executables, libraries, files, documents etc which resides in a node.</a:t>
            </a:r>
            <a:endParaRPr lang="ar-EG" dirty="0" smtClean="0">
              <a:solidFill>
                <a:srgbClr val="00B0F0"/>
              </a:solidFill>
            </a:endParaRP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used to visualize the organization and relationships among components in a system.</a:t>
            </a:r>
            <a:endParaRPr lang="ar-EG" dirty="0" smtClean="0">
              <a:solidFill>
                <a:srgbClr val="00B0F0"/>
              </a:solidFill>
            </a:endParaRP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used to make executable systems.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92D050"/>
                </a:solidFill>
              </a:rPr>
              <a:t>Component Diagram</a:t>
            </a:r>
            <a:endParaRPr lang="ar-E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the purpose of the component diagram can be summarized as: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Visualize the components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Construct executables by using forward and reverse engineering.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Describe the organization and relationships of the components.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92D050"/>
                </a:solidFill>
              </a:rPr>
              <a:t>Component Diagram</a:t>
            </a:r>
            <a:endParaRPr lang="ar-E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the usage of component diagrams can be described as: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Model the components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Model database schema.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Model executables of an application.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Model system's source code.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How to draw Component Diagram?</a:t>
            </a:r>
            <a:endParaRPr lang="ar-EG" dirty="0"/>
          </a:p>
        </p:txBody>
      </p:sp>
      <p:pic>
        <p:nvPicPr>
          <p:cNvPr id="4" name="Content Placeholder 3" descr="uml_component_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643050"/>
            <a:ext cx="7132455" cy="485778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Interaction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the diagram is used to describe some type of interactions among the different elements in the model.</a:t>
            </a:r>
            <a:endParaRPr lang="ar-EG" dirty="0" smtClean="0">
              <a:solidFill>
                <a:srgbClr val="00B0F0"/>
              </a:solidFill>
            </a:endParaRP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This interactive behaviour is represented in UML by two diagrams known </a:t>
            </a:r>
            <a:r>
              <a:rPr lang="en-US" dirty="0" err="1" smtClean="0">
                <a:solidFill>
                  <a:srgbClr val="00B0F0"/>
                </a:solidFill>
              </a:rPr>
              <a:t>as</a:t>
            </a:r>
            <a:r>
              <a:rPr lang="en-US" i="1" dirty="0" err="1" smtClean="0">
                <a:solidFill>
                  <a:srgbClr val="00B0F0"/>
                </a:solidFill>
              </a:rPr>
              <a:t>Sequence</a:t>
            </a:r>
            <a:r>
              <a:rPr lang="en-US" i="1" dirty="0" smtClean="0">
                <a:solidFill>
                  <a:srgbClr val="00B0F0"/>
                </a:solidFill>
              </a:rPr>
              <a:t> diagram</a:t>
            </a:r>
            <a:r>
              <a:rPr lang="en-US" dirty="0" smtClean="0">
                <a:solidFill>
                  <a:srgbClr val="00B0F0"/>
                </a:solidFill>
              </a:rPr>
              <a:t> and </a:t>
            </a:r>
            <a:r>
              <a:rPr lang="en-US" i="1" dirty="0" smtClean="0">
                <a:solidFill>
                  <a:srgbClr val="00B0F0"/>
                </a:solidFill>
              </a:rPr>
              <a:t>Collaboration diagram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Sequence diagram emphasizes on time sequence of messages and collaboration diagram emphasizes on the structural organization of the objects that send and receive messages.</a:t>
            </a:r>
            <a:endParaRPr lang="ar-EG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92D050"/>
                </a:solidFill>
              </a:rPr>
              <a:t>Interaction Diagram</a:t>
            </a:r>
            <a:endParaRPr lang="ar-E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the purposes of interaction diagram can be describes as: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capture dynamic behaviour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describe the message flow in the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describe structural organization of the objects.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describe interaction among objects</a:t>
            </a:r>
            <a:r>
              <a:rPr lang="en-US" dirty="0" smtClean="0"/>
              <a:t>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92D050"/>
                </a:solidFill>
              </a:rPr>
              <a:t>Interaction Diagram</a:t>
            </a:r>
            <a:endParaRPr lang="ar-E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 </a:t>
            </a:r>
            <a:r>
              <a:rPr lang="en-US" sz="3600" dirty="0" smtClean="0">
                <a:solidFill>
                  <a:srgbClr val="FF0000"/>
                </a:solidFill>
              </a:rPr>
              <a:t>the usages of interaction diagrams: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model flow of control by time sequence.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model flow of control by structural organizations.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For forward engineering.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For reverse engineering.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The Sequence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pic>
        <p:nvPicPr>
          <p:cNvPr id="4" name="Content Placeholder 3" descr="uml_sequence_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318544"/>
            <a:ext cx="4495800" cy="3429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The Collaboration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pic>
        <p:nvPicPr>
          <p:cNvPr id="4" name="Content Placeholder 3" descr="uml_collaboration_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85926"/>
            <a:ext cx="6929486" cy="4459121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Use Case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F0"/>
                </a:solidFill>
              </a:rPr>
              <a:t>use case diagrams are consists of actors, use cases and their relationships. </a:t>
            </a:r>
            <a:endParaRPr lang="ar-EG" dirty="0" smtClean="0">
              <a:solidFill>
                <a:srgbClr val="00B0F0"/>
              </a:solidFill>
            </a:endParaRP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 The diagram is used to model the system/subsystem of an application.</a:t>
            </a:r>
            <a:endParaRPr lang="ar-EG" dirty="0" smtClean="0">
              <a:solidFill>
                <a:srgbClr val="00B0F0"/>
              </a:solidFill>
            </a:endParaRP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A single use case diagram captures a particular functionality of a system.</a:t>
            </a:r>
            <a:endParaRPr lang="ar-EG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Class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The class diagram is a static diagram.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describes the attributes and operations of a class and also the constraints imposed on the </a:t>
            </a:r>
            <a:endParaRPr lang="ar-EG" dirty="0" smtClean="0">
              <a:solidFill>
                <a:srgbClr val="00B0F0"/>
              </a:solidFill>
            </a:endParaRPr>
          </a:p>
          <a:p>
            <a:pPr algn="l" rtl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system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shows a collection of classes, interfaces, associations, collaborations and constraints.</a:t>
            </a:r>
            <a:endParaRPr lang="ar-EG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Use Case Diagram</a:t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the purposes of use case diagrams can be as follows: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Used to gather requirements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Used to get an outside view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Identify external and internal factors influencing the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Show the interacting among the requirements are actors.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Use Case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use case diagrams are used: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Requirement analysis and high level design.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Model the context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Reverse engineering.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Forward engineering.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How to draw Use Case Diagram?</a:t>
            </a:r>
            <a:br>
              <a:rPr lang="en-US" b="0" dirty="0" smtClean="0"/>
            </a:br>
            <a:endParaRPr lang="ar-EG" dirty="0"/>
          </a:p>
        </p:txBody>
      </p:sp>
      <p:pic>
        <p:nvPicPr>
          <p:cNvPr id="4" name="Content Placeholder 3" descr="uml_use_case_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736"/>
            <a:ext cx="7286675" cy="513594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Statechart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describes different states of a component in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The states are specific to a component/object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A Statechart diagram describes a state </a:t>
            </a:r>
          </a:p>
          <a:p>
            <a:pPr algn="l" rtl="0">
              <a:buNone/>
            </a:pPr>
            <a:r>
              <a:rPr lang="en-US" dirty="0" smtClean="0">
                <a:solidFill>
                  <a:srgbClr val="00B0F0"/>
                </a:solidFill>
              </a:rPr>
              <a:t>   machine.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state machine can be defined as a machine which defines different states of an object and these states are controlled by external or internal events.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Statechart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the main purposes of using Statechart diagrams: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model dynamic aspect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model life time of a reactive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describe different states of an object during its life time.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Define a state machine to model states of an object.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Statechart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the main usages can be described as: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model object states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model reactive system. Reactive system consists of reactive objects.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identify events responsible for state changes.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Forward and reverse engineering.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How to draw Statechart Diagram?</a:t>
            </a:r>
            <a:endParaRPr lang="ar-EG" dirty="0"/>
          </a:p>
        </p:txBody>
      </p:sp>
      <p:pic>
        <p:nvPicPr>
          <p:cNvPr id="4" name="Content Placeholder 3" descr="uml_statechart_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87" y="2309019"/>
            <a:ext cx="4543425" cy="344805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Activity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F0"/>
                </a:solidFill>
              </a:rPr>
              <a:t>Activity diagram is basically a flow chart to represent the flow form one activity to another activity.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The activity can be described as an operation of the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the control flow is drawn from one operation to another.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92D050"/>
                </a:solidFill>
              </a:rPr>
              <a:t>Activity Diagram</a:t>
            </a:r>
            <a:endParaRPr lang="en-US" b="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the purposes can be described as: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Draw the activity flow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Describe the sequence from one activity to another.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Describe the parallel, branched and concurrent flow of the system.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Activity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the main usages of activity diagram: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Modeling work flow by using activities.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Modeling business requirements.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High level understanding of the system's functionalities.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Investigate business requirements at a later stage.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92D050"/>
                </a:solidFill>
              </a:rPr>
              <a:t>Class Diagram</a:t>
            </a:r>
            <a:endParaRPr lang="ar-E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the purpose of the class diagram can be summarized as: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Analysis and design of the static view of an application.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Describe responsibilities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Base for component and deployment diagrams.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Forward and reverse engineering.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How to draw Activity Diagram?</a:t>
            </a:r>
            <a:br>
              <a:rPr lang="en-US" b="0" dirty="0" smtClean="0"/>
            </a:br>
            <a:endParaRPr lang="ar-EG" dirty="0"/>
          </a:p>
        </p:txBody>
      </p:sp>
      <p:pic>
        <p:nvPicPr>
          <p:cNvPr id="4" name="Content Placeholder 3" descr="uml_activity_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736"/>
            <a:ext cx="7786742" cy="5143536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Deployment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F0"/>
                </a:solidFill>
              </a:rPr>
              <a:t>used to visualize the topology of the physical components of a system where the software components are deployed.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used to describe the static deployment view of a system. Deployment diagrams consist of nodes and their relationships.</a:t>
            </a:r>
            <a:endParaRPr lang="ar-EG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Deployment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The purpose of deployment diagrams can be described as: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Visualize hardware topology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Describe the hardware components used to deploy software components.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Describe runtime processing nodes.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Deployment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the usage of deployment diagrams can be described as follows: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model the hardware topology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model embedded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model hardware details for a client/server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To model hardware details of a distributed application.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Forward and reverse engineering.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How to draw Deployment Diagram?</a:t>
            </a:r>
            <a:endParaRPr lang="ar-EG" dirty="0"/>
          </a:p>
        </p:txBody>
      </p:sp>
      <p:pic>
        <p:nvPicPr>
          <p:cNvPr id="4" name="Content Placeholder 3" descr="uml_deployment_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2047081"/>
            <a:ext cx="6715172" cy="452519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92D050"/>
                </a:solidFill>
              </a:rPr>
              <a:t>Class Diagram</a:t>
            </a:r>
            <a:endParaRPr lang="ar-E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class diagrams are used for</a:t>
            </a:r>
            <a:r>
              <a:rPr lang="en-US" dirty="0" smtClean="0"/>
              <a:t>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Describing the static view of the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Showing the collaboration among the elements of the static view.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Describing the functionalities performed by the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Construction of software applications using object oriented languages.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How to draw Class Diagram?</a:t>
            </a:r>
            <a:br>
              <a:rPr lang="en-US" b="0" dirty="0" smtClean="0"/>
            </a:br>
            <a:endParaRPr lang="ar-EG" dirty="0"/>
          </a:p>
        </p:txBody>
      </p:sp>
      <p:pic>
        <p:nvPicPr>
          <p:cNvPr id="4" name="Content Placeholder 3" descr="uml_class_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2151856"/>
            <a:ext cx="4067175" cy="37623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92D050"/>
                </a:solidFill>
              </a:rPr>
              <a:t>Object Diagram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dirty="0" smtClean="0">
                <a:solidFill>
                  <a:srgbClr val="00B0F0"/>
                </a:solidFill>
              </a:rPr>
              <a:t>Object diagrams are derived from class diagrams.</a:t>
            </a:r>
            <a:endParaRPr lang="ar-EG" sz="2800" dirty="0" smtClean="0">
              <a:solidFill>
                <a:srgbClr val="00B0F0"/>
              </a:solidFill>
            </a:endParaRP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The basic concepts are similar for class diagrams and object diagrams. </a:t>
            </a:r>
            <a:endParaRPr lang="ar-EG" dirty="0" smtClean="0">
              <a:solidFill>
                <a:srgbClr val="00B0F0"/>
              </a:solidFill>
            </a:endParaRP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Object diagrams are used to render a set of objects and their relationships as an instance.</a:t>
            </a:r>
            <a:endParaRPr lang="ar-EG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92D050"/>
                </a:solidFill>
              </a:rPr>
              <a:t>Object Diagram</a:t>
            </a:r>
            <a:endParaRPr lang="ar-E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the purpose of the object diagram can be summarized as: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Forward and reverse engineering.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Object relationships of a system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Static view of an interaction.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Understand object behaviour and their relationship from practical perspective.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92D050"/>
                </a:solidFill>
              </a:rPr>
              <a:t>Object Diagram</a:t>
            </a:r>
            <a:endParaRPr lang="ar-E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object diagrams are used for: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Making the prototype of a system.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Reverse engineering.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Modeling complex data structures.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Understanding the system from practical perspective.</a:t>
            </a:r>
          </a:p>
          <a:p>
            <a:pPr algn="l" rtl="0"/>
            <a:endParaRPr lang="ar-E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How to draw Object Diagram?</a:t>
            </a:r>
            <a:br>
              <a:rPr lang="en-US" b="0" dirty="0" smtClean="0"/>
            </a:br>
            <a:endParaRPr lang="ar-EG" dirty="0"/>
          </a:p>
        </p:txBody>
      </p:sp>
      <p:pic>
        <p:nvPicPr>
          <p:cNvPr id="4" name="Content Placeholder 3" descr="uml_object_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37" y="2932906"/>
            <a:ext cx="4581525" cy="22002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362</TotalTime>
  <Words>930</Words>
  <Application>Microsoft Office PowerPoint</Application>
  <PresentationFormat>On-screen Show (4:3)</PresentationFormat>
  <Paragraphs>140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Opulent</vt:lpstr>
      <vt:lpstr>Uml(unified modeling language)</vt:lpstr>
      <vt:lpstr>Class Diagram </vt:lpstr>
      <vt:lpstr>Class Diagram</vt:lpstr>
      <vt:lpstr>Class Diagram</vt:lpstr>
      <vt:lpstr>How to draw Class Diagram? </vt:lpstr>
      <vt:lpstr>Object Diagram </vt:lpstr>
      <vt:lpstr>Object Diagram</vt:lpstr>
      <vt:lpstr>Object Diagram</vt:lpstr>
      <vt:lpstr>How to draw Object Diagram? </vt:lpstr>
      <vt:lpstr>Component Diagram </vt:lpstr>
      <vt:lpstr>Component Diagram</vt:lpstr>
      <vt:lpstr>Component Diagram</vt:lpstr>
      <vt:lpstr>How to draw Component Diagram?</vt:lpstr>
      <vt:lpstr>Interaction Diagram </vt:lpstr>
      <vt:lpstr>Interaction Diagram</vt:lpstr>
      <vt:lpstr>Interaction Diagram</vt:lpstr>
      <vt:lpstr>The Sequence Diagram </vt:lpstr>
      <vt:lpstr>The Collaboration Diagram </vt:lpstr>
      <vt:lpstr>Use Case Diagram </vt:lpstr>
      <vt:lpstr>Use Case Diagram </vt:lpstr>
      <vt:lpstr>Use Case Diagram </vt:lpstr>
      <vt:lpstr>How to draw Use Case Diagram? </vt:lpstr>
      <vt:lpstr>Statechart Diagram </vt:lpstr>
      <vt:lpstr>Statechart Diagram </vt:lpstr>
      <vt:lpstr>Statechart Diagram </vt:lpstr>
      <vt:lpstr>How to draw Statechart Diagram?</vt:lpstr>
      <vt:lpstr>Activity Diagram </vt:lpstr>
      <vt:lpstr>Activity Diagram</vt:lpstr>
      <vt:lpstr>Activity Diagram </vt:lpstr>
      <vt:lpstr>How to draw Activity Diagram? </vt:lpstr>
      <vt:lpstr>Deployment Diagram </vt:lpstr>
      <vt:lpstr>Deployment Diagram </vt:lpstr>
      <vt:lpstr>Deployment Diagram </vt:lpstr>
      <vt:lpstr>How to draw Deployment Diagram?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Uml(unified )</dc:title>
  <dc:creator>Mostafa</dc:creator>
  <cp:lastModifiedBy>Mostafa</cp:lastModifiedBy>
  <cp:revision>45</cp:revision>
  <dcterms:created xsi:type="dcterms:W3CDTF">2015-11-20T14:44:19Z</dcterms:created>
  <dcterms:modified xsi:type="dcterms:W3CDTF">2015-11-21T10:22:00Z</dcterms:modified>
</cp:coreProperties>
</file>