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999"/>
    <a:srgbClr val="824BC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5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49AF2-4061-4897-9CD0-9FCE6EE67995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25F41-AF7E-443D-AD6F-70B204D7A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0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مشاهدة صورة المصدر">
            <a:extLst>
              <a:ext uri="{FF2B5EF4-FFF2-40B4-BE49-F238E27FC236}">
                <a16:creationId xmlns:a16="http://schemas.microsoft.com/office/drawing/2014/main" id="{9899E606-1A3C-4FA0-A217-FEE3988B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71" y="1603410"/>
            <a:ext cx="48672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A62156-985F-405B-9939-DF572051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8" y="88449"/>
            <a:ext cx="1624138" cy="54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AF114E-D259-47B2-A65E-0294F39E72A4}"/>
              </a:ext>
            </a:extLst>
          </p:cNvPr>
          <p:cNvSpPr/>
          <p:nvPr/>
        </p:nvSpPr>
        <p:spPr>
          <a:xfrm rot="10800000">
            <a:off x="5694902" y="-1"/>
            <a:ext cx="2283238" cy="36957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DC48B-DA27-4DF5-8BED-CF3D9E3B2924}"/>
              </a:ext>
            </a:extLst>
          </p:cNvPr>
          <p:cNvSpPr/>
          <p:nvPr/>
        </p:nvSpPr>
        <p:spPr>
          <a:xfrm>
            <a:off x="3963792" y="8964275"/>
            <a:ext cx="27446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Ahmed Khalil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089D4-457F-4CB2-8F5B-1FFEE00FEA0D}"/>
              </a:ext>
            </a:extLst>
          </p:cNvPr>
          <p:cNvSpPr/>
          <p:nvPr/>
        </p:nvSpPr>
        <p:spPr>
          <a:xfrm>
            <a:off x="441490" y="4382514"/>
            <a:ext cx="6112186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DevOps Engineering </a:t>
            </a:r>
          </a:p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Agile practices within</a:t>
            </a:r>
          </a:p>
          <a:p>
            <a:pPr algn="ctr"/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(Microservices, Mobile, Web, IOT, Data Science, </a:t>
            </a:r>
            <a:r>
              <a:rPr lang="en-US" sz="1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BlockChain</a:t>
            </a:r>
            <a:r>
              <a:rPr lang="en-US" sz="1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</a:p>
        </p:txBody>
      </p:sp>
      <p:pic>
        <p:nvPicPr>
          <p:cNvPr id="1032" name="Picture 8" descr="مشاهدة صورة المصدر">
            <a:extLst>
              <a:ext uri="{FF2B5EF4-FFF2-40B4-BE49-F238E27FC236}">
                <a16:creationId xmlns:a16="http://schemas.microsoft.com/office/drawing/2014/main" id="{E826D0D4-FA90-40E9-B124-93F3B255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0" y="6534985"/>
            <a:ext cx="865821" cy="8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مشاهدة صورة المصدر">
            <a:extLst>
              <a:ext uri="{FF2B5EF4-FFF2-40B4-BE49-F238E27FC236}">
                <a16:creationId xmlns:a16="http://schemas.microsoft.com/office/drawing/2014/main" id="{F15F7A50-8B4B-400C-85FC-C153DBC0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05" y="6534985"/>
            <a:ext cx="865821" cy="8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مشاهدة صورة المصدر">
            <a:extLst>
              <a:ext uri="{FF2B5EF4-FFF2-40B4-BE49-F238E27FC236}">
                <a16:creationId xmlns:a16="http://schemas.microsoft.com/office/drawing/2014/main" id="{FA8940D0-E4F8-472B-AF53-047C85D77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520" y="6534984"/>
            <a:ext cx="865821" cy="8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مشاهدة صورة المصدر">
            <a:extLst>
              <a:ext uri="{FF2B5EF4-FFF2-40B4-BE49-F238E27FC236}">
                <a16:creationId xmlns:a16="http://schemas.microsoft.com/office/drawing/2014/main" id="{89254B54-C76A-4488-8DFB-E0D52722A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09" y="6534983"/>
            <a:ext cx="753264" cy="8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مشاهدة صورة المصدر">
            <a:extLst>
              <a:ext uri="{FF2B5EF4-FFF2-40B4-BE49-F238E27FC236}">
                <a16:creationId xmlns:a16="http://schemas.microsoft.com/office/drawing/2014/main" id="{11C04200-9982-4146-A5CD-B1A3C67AA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42" y="6534983"/>
            <a:ext cx="941250" cy="9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67BFA1-B820-498C-83B4-FC11D2AF65DB}"/>
              </a:ext>
            </a:extLst>
          </p:cNvPr>
          <p:cNvSpPr/>
          <p:nvPr/>
        </p:nvSpPr>
        <p:spPr>
          <a:xfrm rot="3020977">
            <a:off x="-544210" y="9081464"/>
            <a:ext cx="212980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0.0.1</a:t>
            </a:r>
          </a:p>
        </p:txBody>
      </p:sp>
      <p:pic>
        <p:nvPicPr>
          <p:cNvPr id="1042" name="Picture 18" descr="مشاهدة صورة المصدر">
            <a:extLst>
              <a:ext uri="{FF2B5EF4-FFF2-40B4-BE49-F238E27FC236}">
                <a16:creationId xmlns:a16="http://schemas.microsoft.com/office/drawing/2014/main" id="{6547D1D4-406C-4199-B73B-74F972F05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22"/>
          <a:stretch/>
        </p:blipFill>
        <p:spPr bwMode="auto">
          <a:xfrm>
            <a:off x="5408156" y="6534983"/>
            <a:ext cx="1226038" cy="105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9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5034</TotalTime>
  <Words>23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8</cp:revision>
  <dcterms:created xsi:type="dcterms:W3CDTF">2020-11-13T08:50:52Z</dcterms:created>
  <dcterms:modified xsi:type="dcterms:W3CDTF">2020-11-16T20:44:53Z</dcterms:modified>
</cp:coreProperties>
</file>