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9" r:id="rId7"/>
    <p:sldId id="258" r:id="rId8"/>
    <p:sldId id="272" r:id="rId9"/>
    <p:sldId id="265" r:id="rId10"/>
    <p:sldId id="264" r:id="rId11"/>
    <p:sldId id="273" r:id="rId12"/>
    <p:sldId id="263" r:id="rId13"/>
    <p:sldId id="274" r:id="rId14"/>
    <p:sldId id="270" r:id="rId15"/>
    <p:sldId id="275" r:id="rId16"/>
    <p:sldId id="260" r:id="rId17"/>
    <p:sldId id="261" r:id="rId18"/>
    <p:sldId id="277" r:id="rId19"/>
    <p:sldId id="266" r:id="rId20"/>
    <p:sldId id="278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n Setiawan" userId="3bd60c9389214786" providerId="LiveId" clId="{75A4183D-7FCA-44EF-BB72-2AE489AA1F9A}"/>
    <pc:docChg chg="undo custSel addSld delSld modSld sldOrd">
      <pc:chgData name="Iman Setiawan" userId="3bd60c9389214786" providerId="LiveId" clId="{75A4183D-7FCA-44EF-BB72-2AE489AA1F9A}" dt="2024-01-07T12:52:46.409" v="2600" actId="14100"/>
      <pc:docMkLst>
        <pc:docMk/>
      </pc:docMkLst>
      <pc:sldChg chg="modSp mod">
        <pc:chgData name="Iman Setiawan" userId="3bd60c9389214786" providerId="LiveId" clId="{75A4183D-7FCA-44EF-BB72-2AE489AA1F9A}" dt="2024-01-07T12:27:47.752" v="2463" actId="14100"/>
        <pc:sldMkLst>
          <pc:docMk/>
          <pc:sldMk cId="2586058810" sldId="256"/>
        </pc:sldMkLst>
        <pc:spChg chg="mod">
          <ac:chgData name="Iman Setiawan" userId="3bd60c9389214786" providerId="LiveId" clId="{75A4183D-7FCA-44EF-BB72-2AE489AA1F9A}" dt="2024-01-07T12:27:47.752" v="2463" actId="14100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Iman Setiawan" userId="3bd60c9389214786" providerId="LiveId" clId="{75A4183D-7FCA-44EF-BB72-2AE489AA1F9A}" dt="2024-01-05T12:00:48.975" v="20" actId="1076"/>
        <pc:sldMkLst>
          <pc:docMk/>
          <pc:sldMk cId="3571516367" sldId="258"/>
        </pc:sldMkLst>
        <pc:spChg chg="mod">
          <ac:chgData name="Iman Setiawan" userId="3bd60c9389214786" providerId="LiveId" clId="{75A4183D-7FCA-44EF-BB72-2AE489AA1F9A}" dt="2024-01-05T12:00:48.975" v="20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Iman Setiawan" userId="3bd60c9389214786" providerId="LiveId" clId="{75A4183D-7FCA-44EF-BB72-2AE489AA1F9A}" dt="2024-01-05T12:00:22.780" v="19" actId="14100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Iman Setiawan" userId="3bd60c9389214786" providerId="LiveId" clId="{75A4183D-7FCA-44EF-BB72-2AE489AA1F9A}" dt="2024-01-05T11:59:37.148" v="4" actId="403"/>
          <ac:spMkLst>
            <pc:docMk/>
            <pc:sldMk cId="3571516367" sldId="258"/>
            <ac:spMk id="4" creationId="{513838C0-DC2A-FC1F-EFDE-0428425A1600}"/>
          </ac:spMkLst>
        </pc:spChg>
      </pc:sldChg>
      <pc:sldChg chg="addSp delSp modSp del mod">
        <pc:chgData name="Iman Setiawan" userId="3bd60c9389214786" providerId="LiveId" clId="{75A4183D-7FCA-44EF-BB72-2AE489AA1F9A}" dt="2024-01-05T13:16:53.317" v="1250" actId="47"/>
        <pc:sldMkLst>
          <pc:docMk/>
          <pc:sldMk cId="332104327" sldId="259"/>
        </pc:sldMkLst>
        <pc:spChg chg="del">
          <ac:chgData name="Iman Setiawan" userId="3bd60c9389214786" providerId="LiveId" clId="{75A4183D-7FCA-44EF-BB72-2AE489AA1F9A}" dt="2024-01-05T13:04:31.417" v="1165" actId="478"/>
          <ac:spMkLst>
            <pc:docMk/>
            <pc:sldMk cId="332104327" sldId="259"/>
            <ac:spMk id="2" creationId="{FA93DB88-62DD-4C41-977F-D59BEF14EE76}"/>
          </ac:spMkLst>
        </pc:spChg>
        <pc:spChg chg="del mod">
          <ac:chgData name="Iman Setiawan" userId="3bd60c9389214786" providerId="LiveId" clId="{75A4183D-7FCA-44EF-BB72-2AE489AA1F9A}" dt="2024-01-05T13:04:31.417" v="1165" actId="478"/>
          <ac:spMkLst>
            <pc:docMk/>
            <pc:sldMk cId="332104327" sldId="259"/>
            <ac:spMk id="3" creationId="{AEF37E83-2D8B-42EF-A2C4-5D2BBDB1F05B}"/>
          </ac:spMkLst>
        </pc:spChg>
        <pc:spChg chg="del">
          <ac:chgData name="Iman Setiawan" userId="3bd60c9389214786" providerId="LiveId" clId="{75A4183D-7FCA-44EF-BB72-2AE489AA1F9A}" dt="2024-01-05T13:04:31.417" v="1165" actId="478"/>
          <ac:spMkLst>
            <pc:docMk/>
            <pc:sldMk cId="332104327" sldId="259"/>
            <ac:spMk id="4" creationId="{B0D77839-2CFD-4BC8-85DA-9EE69CCE1B20}"/>
          </ac:spMkLst>
        </pc:spChg>
        <pc:spChg chg="del">
          <ac:chgData name="Iman Setiawan" userId="3bd60c9389214786" providerId="LiveId" clId="{75A4183D-7FCA-44EF-BB72-2AE489AA1F9A}" dt="2024-01-05T13:04:31.417" v="1165" actId="478"/>
          <ac:spMkLst>
            <pc:docMk/>
            <pc:sldMk cId="332104327" sldId="259"/>
            <ac:spMk id="5" creationId="{57E386FF-C90F-4484-A843-D4BA75FFF002}"/>
          </ac:spMkLst>
        </pc:spChg>
        <pc:spChg chg="del">
          <ac:chgData name="Iman Setiawan" userId="3bd60c9389214786" providerId="LiveId" clId="{75A4183D-7FCA-44EF-BB72-2AE489AA1F9A}" dt="2024-01-05T13:04:31.417" v="1165" actId="478"/>
          <ac:spMkLst>
            <pc:docMk/>
            <pc:sldMk cId="332104327" sldId="259"/>
            <ac:spMk id="6" creationId="{F30780D1-5C1B-411C-81ED-7B9970FCBF8A}"/>
          </ac:spMkLst>
        </pc:spChg>
        <pc:spChg chg="add mod">
          <ac:chgData name="Iman Setiawan" userId="3bd60c9389214786" providerId="LiveId" clId="{75A4183D-7FCA-44EF-BB72-2AE489AA1F9A}" dt="2024-01-05T13:12:50.375" v="1218" actId="1076"/>
          <ac:spMkLst>
            <pc:docMk/>
            <pc:sldMk cId="332104327" sldId="259"/>
            <ac:spMk id="7" creationId="{E63F450E-1EBC-E97C-47D9-28067E9FD626}"/>
          </ac:spMkLst>
        </pc:spChg>
        <pc:spChg chg="add del mod">
          <ac:chgData name="Iman Setiawan" userId="3bd60c9389214786" providerId="LiveId" clId="{75A4183D-7FCA-44EF-BB72-2AE489AA1F9A}" dt="2024-01-05T13:04:33.332" v="1166" actId="478"/>
          <ac:spMkLst>
            <pc:docMk/>
            <pc:sldMk cId="332104327" sldId="259"/>
            <ac:spMk id="9" creationId="{297E02CD-A1E0-FCE1-60EF-B0DFDAF46DFD}"/>
          </ac:spMkLst>
        </pc:spChg>
        <pc:spChg chg="add del mod">
          <ac:chgData name="Iman Setiawan" userId="3bd60c9389214786" providerId="LiveId" clId="{75A4183D-7FCA-44EF-BB72-2AE489AA1F9A}" dt="2024-01-05T13:04:33.332" v="1166" actId="478"/>
          <ac:spMkLst>
            <pc:docMk/>
            <pc:sldMk cId="332104327" sldId="259"/>
            <ac:spMk id="11" creationId="{96A67CAF-2969-ECB1-A857-2F9ECD62FD74}"/>
          </ac:spMkLst>
        </pc:spChg>
        <pc:spChg chg="del">
          <ac:chgData name="Iman Setiawan" userId="3bd60c9389214786" providerId="LiveId" clId="{75A4183D-7FCA-44EF-BB72-2AE489AA1F9A}" dt="2024-01-05T13:04:25.808" v="1161" actId="478"/>
          <ac:spMkLst>
            <pc:docMk/>
            <pc:sldMk cId="332104327" sldId="259"/>
            <ac:spMk id="12" creationId="{FABE7D8B-D1CD-44C0-AD2D-2ABA67684E97}"/>
          </ac:spMkLst>
        </pc:spChg>
        <pc:spChg chg="del">
          <ac:chgData name="Iman Setiawan" userId="3bd60c9389214786" providerId="LiveId" clId="{75A4183D-7FCA-44EF-BB72-2AE489AA1F9A}" dt="2024-01-05T13:04:33.332" v="1166" actId="478"/>
          <ac:spMkLst>
            <pc:docMk/>
            <pc:sldMk cId="332104327" sldId="259"/>
            <ac:spMk id="13" creationId="{8C2F0B15-120C-423F-8EE5-F303B19D5CC5}"/>
          </ac:spMkLst>
        </pc:spChg>
        <pc:spChg chg="del">
          <ac:chgData name="Iman Setiawan" userId="3bd60c9389214786" providerId="LiveId" clId="{75A4183D-7FCA-44EF-BB72-2AE489AA1F9A}" dt="2024-01-05T13:04:34.713" v="1167" actId="478"/>
          <ac:spMkLst>
            <pc:docMk/>
            <pc:sldMk cId="332104327" sldId="259"/>
            <ac:spMk id="14" creationId="{300D2644-F516-41F1-A88D-93673EA209A4}"/>
          </ac:spMkLst>
        </pc:spChg>
        <pc:spChg chg="del">
          <ac:chgData name="Iman Setiawan" userId="3bd60c9389214786" providerId="LiveId" clId="{75A4183D-7FCA-44EF-BB72-2AE489AA1F9A}" dt="2024-01-05T13:04:38.138" v="1169" actId="478"/>
          <ac:spMkLst>
            <pc:docMk/>
            <pc:sldMk cId="332104327" sldId="259"/>
            <ac:spMk id="15" creationId="{9405A1F0-98C1-4B11-8D9A-3C009ADC44D0}"/>
          </ac:spMkLst>
        </pc:spChg>
        <pc:spChg chg="add del mod">
          <ac:chgData name="Iman Setiawan" userId="3bd60c9389214786" providerId="LiveId" clId="{75A4183D-7FCA-44EF-BB72-2AE489AA1F9A}" dt="2024-01-05T13:04:33.332" v="1166" actId="478"/>
          <ac:spMkLst>
            <pc:docMk/>
            <pc:sldMk cId="332104327" sldId="259"/>
            <ac:spMk id="19" creationId="{AB19D6E8-6C34-AACD-A3A3-C16F2B49619C}"/>
          </ac:spMkLst>
        </pc:spChg>
        <pc:spChg chg="add del mod">
          <ac:chgData name="Iman Setiawan" userId="3bd60c9389214786" providerId="LiveId" clId="{75A4183D-7FCA-44EF-BB72-2AE489AA1F9A}" dt="2024-01-05T13:04:33.332" v="1166" actId="478"/>
          <ac:spMkLst>
            <pc:docMk/>
            <pc:sldMk cId="332104327" sldId="259"/>
            <ac:spMk id="21" creationId="{C8276956-EDE8-5A37-F717-C8B0CFA54320}"/>
          </ac:spMkLst>
        </pc:spChg>
        <pc:spChg chg="add del mod">
          <ac:chgData name="Iman Setiawan" userId="3bd60c9389214786" providerId="LiveId" clId="{75A4183D-7FCA-44EF-BB72-2AE489AA1F9A}" dt="2024-01-05T13:04:33.332" v="1166" actId="478"/>
          <ac:spMkLst>
            <pc:docMk/>
            <pc:sldMk cId="332104327" sldId="259"/>
            <ac:spMk id="23" creationId="{8849B667-DF75-13EE-F7E5-6E74062E3F94}"/>
          </ac:spMkLst>
        </pc:spChg>
        <pc:spChg chg="add del mod">
          <ac:chgData name="Iman Setiawan" userId="3bd60c9389214786" providerId="LiveId" clId="{75A4183D-7FCA-44EF-BB72-2AE489AA1F9A}" dt="2024-01-05T13:04:33.332" v="1166" actId="478"/>
          <ac:spMkLst>
            <pc:docMk/>
            <pc:sldMk cId="332104327" sldId="259"/>
            <ac:spMk id="25" creationId="{349359A1-745A-4D51-608F-C534C7881AC9}"/>
          </ac:spMkLst>
        </pc:spChg>
        <pc:spChg chg="add del mod">
          <ac:chgData name="Iman Setiawan" userId="3bd60c9389214786" providerId="LiveId" clId="{75A4183D-7FCA-44EF-BB72-2AE489AA1F9A}" dt="2024-01-05T13:04:34.713" v="1167" actId="478"/>
          <ac:spMkLst>
            <pc:docMk/>
            <pc:sldMk cId="332104327" sldId="259"/>
            <ac:spMk id="27" creationId="{841B87C5-5EB5-3DD4-DCAD-899590828168}"/>
          </ac:spMkLst>
        </pc:spChg>
        <pc:spChg chg="add del mod">
          <ac:chgData name="Iman Setiawan" userId="3bd60c9389214786" providerId="LiveId" clId="{75A4183D-7FCA-44EF-BB72-2AE489AA1F9A}" dt="2024-01-05T13:04:37.406" v="1168" actId="478"/>
          <ac:spMkLst>
            <pc:docMk/>
            <pc:sldMk cId="332104327" sldId="259"/>
            <ac:spMk id="29" creationId="{DC51A227-3701-D7BF-BC16-3429798CA39A}"/>
          </ac:spMkLst>
        </pc:spChg>
        <pc:spChg chg="add del mod">
          <ac:chgData name="Iman Setiawan" userId="3bd60c9389214786" providerId="LiveId" clId="{75A4183D-7FCA-44EF-BB72-2AE489AA1F9A}" dt="2024-01-05T13:04:40.876" v="1170" actId="478"/>
          <ac:spMkLst>
            <pc:docMk/>
            <pc:sldMk cId="332104327" sldId="259"/>
            <ac:spMk id="31" creationId="{A984FAE0-F593-E6E7-8195-6109C94B877A}"/>
          </ac:spMkLst>
        </pc:spChg>
        <pc:spChg chg="add mod">
          <ac:chgData name="Iman Setiawan" userId="3bd60c9389214786" providerId="LiveId" clId="{75A4183D-7FCA-44EF-BB72-2AE489AA1F9A}" dt="2024-01-05T13:12:53.087" v="1219" actId="1076"/>
          <ac:spMkLst>
            <pc:docMk/>
            <pc:sldMk cId="332104327" sldId="259"/>
            <ac:spMk id="32" creationId="{31D65917-317D-3FCD-E17C-83658EB8DDC3}"/>
          </ac:spMkLst>
        </pc:spChg>
        <pc:spChg chg="add del">
          <ac:chgData name="Iman Setiawan" userId="3bd60c9389214786" providerId="LiveId" clId="{75A4183D-7FCA-44EF-BB72-2AE489AA1F9A}" dt="2024-01-05T13:10:17.787" v="1194" actId="22"/>
          <ac:spMkLst>
            <pc:docMk/>
            <pc:sldMk cId="332104327" sldId="259"/>
            <ac:spMk id="34" creationId="{581DB6EC-6F7F-53DD-B54F-3283D2C50F52}"/>
          </ac:spMkLst>
        </pc:spChg>
        <pc:spChg chg="add del mod">
          <ac:chgData name="Iman Setiawan" userId="3bd60c9389214786" providerId="LiveId" clId="{75A4183D-7FCA-44EF-BB72-2AE489AA1F9A}" dt="2024-01-05T13:12:16.766" v="1207" actId="478"/>
          <ac:spMkLst>
            <pc:docMk/>
            <pc:sldMk cId="332104327" sldId="259"/>
            <ac:spMk id="36" creationId="{CA520069-9DA7-432B-0257-3AB5B260EB62}"/>
          </ac:spMkLst>
        </pc:spChg>
        <pc:picChg chg="add mod">
          <ac:chgData name="Iman Setiawan" userId="3bd60c9389214786" providerId="LiveId" clId="{75A4183D-7FCA-44EF-BB72-2AE489AA1F9A}" dt="2024-01-05T13:12:54.785" v="1220" actId="1076"/>
          <ac:picMkLst>
            <pc:docMk/>
            <pc:sldMk cId="332104327" sldId="259"/>
            <ac:picMk id="38" creationId="{ED33DB71-D2A3-4563-F82B-66E027A3BCD4}"/>
          </ac:picMkLst>
        </pc:picChg>
      </pc:sldChg>
      <pc:sldChg chg="addSp delSp modSp mod">
        <pc:chgData name="Iman Setiawan" userId="3bd60c9389214786" providerId="LiveId" clId="{75A4183D-7FCA-44EF-BB72-2AE489AA1F9A}" dt="2024-01-07T11:55:21.778" v="2296" actId="20577"/>
        <pc:sldMkLst>
          <pc:docMk/>
          <pc:sldMk cId="1663780162" sldId="260"/>
        </pc:sldMkLst>
        <pc:spChg chg="del">
          <ac:chgData name="Iman Setiawan" userId="3bd60c9389214786" providerId="LiveId" clId="{75A4183D-7FCA-44EF-BB72-2AE489AA1F9A}" dt="2024-01-05T13:12:58.514" v="1221" actId="478"/>
          <ac:spMkLst>
            <pc:docMk/>
            <pc:sldMk cId="1663780162" sldId="260"/>
            <ac:spMk id="2" creationId="{09140014-73D5-419B-8867-972BB18D52D4}"/>
          </ac:spMkLst>
        </pc:spChg>
        <pc:spChg chg="del">
          <ac:chgData name="Iman Setiawan" userId="3bd60c9389214786" providerId="LiveId" clId="{75A4183D-7FCA-44EF-BB72-2AE489AA1F9A}" dt="2024-01-05T13:12:58.514" v="1221" actId="478"/>
          <ac:spMkLst>
            <pc:docMk/>
            <pc:sldMk cId="1663780162" sldId="260"/>
            <ac:spMk id="3" creationId="{A45AD8B9-3719-4696-A80F-16A618C5D134}"/>
          </ac:spMkLst>
        </pc:spChg>
        <pc:spChg chg="del">
          <ac:chgData name="Iman Setiawan" userId="3bd60c9389214786" providerId="LiveId" clId="{75A4183D-7FCA-44EF-BB72-2AE489AA1F9A}" dt="2024-01-05T13:12:58.514" v="1221" actId="478"/>
          <ac:spMkLst>
            <pc:docMk/>
            <pc:sldMk cId="1663780162" sldId="260"/>
            <ac:spMk id="4" creationId="{33D8731E-4977-402E-8BFD-895B4D0544CC}"/>
          </ac:spMkLst>
        </pc:spChg>
        <pc:spChg chg="del">
          <ac:chgData name="Iman Setiawan" userId="3bd60c9389214786" providerId="LiveId" clId="{75A4183D-7FCA-44EF-BB72-2AE489AA1F9A}" dt="2024-01-05T13:12:58.514" v="1221" actId="478"/>
          <ac:spMkLst>
            <pc:docMk/>
            <pc:sldMk cId="1663780162" sldId="260"/>
            <ac:spMk id="5" creationId="{91CDEC5F-B8EE-4BC1-843F-13135E6E7AB2}"/>
          </ac:spMkLst>
        </pc:spChg>
        <pc:spChg chg="del">
          <ac:chgData name="Iman Setiawan" userId="3bd60c9389214786" providerId="LiveId" clId="{75A4183D-7FCA-44EF-BB72-2AE489AA1F9A}" dt="2024-01-05T13:12:58.514" v="1221" actId="478"/>
          <ac:spMkLst>
            <pc:docMk/>
            <pc:sldMk cId="1663780162" sldId="260"/>
            <ac:spMk id="6" creationId="{50B65871-FA95-449A-B8BC-90486DE532EF}"/>
          </ac:spMkLst>
        </pc:spChg>
        <pc:spChg chg="add del mod">
          <ac:chgData name="Iman Setiawan" userId="3bd60c9389214786" providerId="LiveId" clId="{75A4183D-7FCA-44EF-BB72-2AE489AA1F9A}" dt="2024-01-05T13:13:02.582" v="1223" actId="478"/>
          <ac:spMkLst>
            <pc:docMk/>
            <pc:sldMk cId="1663780162" sldId="260"/>
            <ac:spMk id="10" creationId="{D556DA36-05D4-AA53-6C9E-309BF9285481}"/>
          </ac:spMkLst>
        </pc:spChg>
        <pc:spChg chg="add del mod">
          <ac:chgData name="Iman Setiawan" userId="3bd60c9389214786" providerId="LiveId" clId="{75A4183D-7FCA-44EF-BB72-2AE489AA1F9A}" dt="2024-01-05T13:13:00.696" v="1222" actId="478"/>
          <ac:spMkLst>
            <pc:docMk/>
            <pc:sldMk cId="1663780162" sldId="260"/>
            <ac:spMk id="12" creationId="{B430FA0A-F56D-A2D3-F229-50F42545F81F}"/>
          </ac:spMkLst>
        </pc:spChg>
        <pc:spChg chg="add del mod">
          <ac:chgData name="Iman Setiawan" userId="3bd60c9389214786" providerId="LiveId" clId="{75A4183D-7FCA-44EF-BB72-2AE489AA1F9A}" dt="2024-01-05T13:13:00.696" v="1222" actId="478"/>
          <ac:spMkLst>
            <pc:docMk/>
            <pc:sldMk cId="1663780162" sldId="260"/>
            <ac:spMk id="14" creationId="{61432892-1AEA-FFF6-8595-583E37A4D75C}"/>
          </ac:spMkLst>
        </pc:spChg>
        <pc:spChg chg="add del mod">
          <ac:chgData name="Iman Setiawan" userId="3bd60c9389214786" providerId="LiveId" clId="{75A4183D-7FCA-44EF-BB72-2AE489AA1F9A}" dt="2024-01-05T13:13:02.582" v="1223" actId="478"/>
          <ac:spMkLst>
            <pc:docMk/>
            <pc:sldMk cId="1663780162" sldId="260"/>
            <ac:spMk id="16" creationId="{3DA79C05-96BF-2850-692C-5676368F3990}"/>
          </ac:spMkLst>
        </pc:spChg>
        <pc:spChg chg="add del mod">
          <ac:chgData name="Iman Setiawan" userId="3bd60c9389214786" providerId="LiveId" clId="{75A4183D-7FCA-44EF-BB72-2AE489AA1F9A}" dt="2024-01-05T13:13:02.582" v="1223" actId="478"/>
          <ac:spMkLst>
            <pc:docMk/>
            <pc:sldMk cId="1663780162" sldId="260"/>
            <ac:spMk id="18" creationId="{28B391DA-DD04-0915-7C5F-B9A82D8C185D}"/>
          </ac:spMkLst>
        </pc:spChg>
        <pc:spChg chg="add mod">
          <ac:chgData name="Iman Setiawan" userId="3bd60c9389214786" providerId="LiveId" clId="{75A4183D-7FCA-44EF-BB72-2AE489AA1F9A}" dt="2024-01-05T13:14:26.426" v="1231" actId="14100"/>
          <ac:spMkLst>
            <pc:docMk/>
            <pc:sldMk cId="1663780162" sldId="260"/>
            <ac:spMk id="19" creationId="{168D38CF-4D0A-9049-7A82-303355E3D30E}"/>
          </ac:spMkLst>
        </pc:spChg>
        <pc:spChg chg="add mod">
          <ac:chgData name="Iman Setiawan" userId="3bd60c9389214786" providerId="LiveId" clId="{75A4183D-7FCA-44EF-BB72-2AE489AA1F9A}" dt="2024-01-07T11:55:21.778" v="2296" actId="20577"/>
          <ac:spMkLst>
            <pc:docMk/>
            <pc:sldMk cId="1663780162" sldId="260"/>
            <ac:spMk id="20" creationId="{5C161FC7-1B77-8A65-15D9-42302D99CF29}"/>
          </ac:spMkLst>
        </pc:spChg>
        <pc:picChg chg="add mod">
          <ac:chgData name="Iman Setiawan" userId="3bd60c9389214786" providerId="LiveId" clId="{75A4183D-7FCA-44EF-BB72-2AE489AA1F9A}" dt="2024-01-05T13:13:14.135" v="1229" actId="1076"/>
          <ac:picMkLst>
            <pc:docMk/>
            <pc:sldMk cId="1663780162" sldId="260"/>
            <ac:picMk id="21" creationId="{FA89042D-245C-D27B-5D15-A3BE784EE988}"/>
          </ac:picMkLst>
        </pc:picChg>
      </pc:sldChg>
      <pc:sldChg chg="addSp delSp modSp mod">
        <pc:chgData name="Iman Setiawan" userId="3bd60c9389214786" providerId="LiveId" clId="{75A4183D-7FCA-44EF-BB72-2AE489AA1F9A}" dt="2024-01-05T13:46:24.499" v="1762" actId="1076"/>
        <pc:sldMkLst>
          <pc:docMk/>
          <pc:sldMk cId="1429429409" sldId="261"/>
        </pc:sldMkLst>
        <pc:spChg chg="mod">
          <ac:chgData name="Iman Setiawan" userId="3bd60c9389214786" providerId="LiveId" clId="{75A4183D-7FCA-44EF-BB72-2AE489AA1F9A}" dt="2024-01-05T13:21:21.331" v="1559" actId="1076"/>
          <ac:spMkLst>
            <pc:docMk/>
            <pc:sldMk cId="1429429409" sldId="261"/>
            <ac:spMk id="2" creationId="{C4CA0637-CCAA-425E-A57A-6205AFDC8B8C}"/>
          </ac:spMkLst>
        </pc:spChg>
        <pc:spChg chg="del mod">
          <ac:chgData name="Iman Setiawan" userId="3bd60c9389214786" providerId="LiveId" clId="{75A4183D-7FCA-44EF-BB72-2AE489AA1F9A}" dt="2024-01-05T13:16:39.872" v="1247" actId="478"/>
          <ac:spMkLst>
            <pc:docMk/>
            <pc:sldMk cId="1429429409" sldId="261"/>
            <ac:spMk id="3" creationId="{D851C395-6BC4-4F00-B40B-069DBBB7C08B}"/>
          </ac:spMkLst>
        </pc:spChg>
        <pc:spChg chg="del">
          <ac:chgData name="Iman Setiawan" userId="3bd60c9389214786" providerId="LiveId" clId="{75A4183D-7FCA-44EF-BB72-2AE489AA1F9A}" dt="2024-01-05T13:17:00.149" v="1252" actId="478"/>
          <ac:spMkLst>
            <pc:docMk/>
            <pc:sldMk cId="1429429409" sldId="261"/>
            <ac:spMk id="4" creationId="{A1D16151-9486-4A03-AE3A-F1CC562E0564}"/>
          </ac:spMkLst>
        </pc:spChg>
        <pc:spChg chg="del">
          <ac:chgData name="Iman Setiawan" userId="3bd60c9389214786" providerId="LiveId" clId="{75A4183D-7FCA-44EF-BB72-2AE489AA1F9A}" dt="2024-01-05T13:16:41.848" v="1248" actId="478"/>
          <ac:spMkLst>
            <pc:docMk/>
            <pc:sldMk cId="1429429409" sldId="261"/>
            <ac:spMk id="5" creationId="{DDE59236-37DD-4582-A2A0-3F9A13A3B55D}"/>
          </ac:spMkLst>
        </pc:spChg>
        <pc:spChg chg="del">
          <ac:chgData name="Iman Setiawan" userId="3bd60c9389214786" providerId="LiveId" clId="{75A4183D-7FCA-44EF-BB72-2AE489AA1F9A}" dt="2024-01-05T13:17:00.149" v="1252" actId="478"/>
          <ac:spMkLst>
            <pc:docMk/>
            <pc:sldMk cId="1429429409" sldId="261"/>
            <ac:spMk id="6" creationId="{DE1CCF0F-F0BB-42D7-B3C2-C29336739F32}"/>
          </ac:spMkLst>
        </pc:spChg>
        <pc:spChg chg="del">
          <ac:chgData name="Iman Setiawan" userId="3bd60c9389214786" providerId="LiveId" clId="{75A4183D-7FCA-44EF-BB72-2AE489AA1F9A}" dt="2024-01-05T13:16:41.848" v="1248" actId="478"/>
          <ac:spMkLst>
            <pc:docMk/>
            <pc:sldMk cId="1429429409" sldId="261"/>
            <ac:spMk id="7" creationId="{1F939793-2181-4A3D-9C5A-CE676CC83EC0}"/>
          </ac:spMkLst>
        </pc:spChg>
        <pc:spChg chg="del">
          <ac:chgData name="Iman Setiawan" userId="3bd60c9389214786" providerId="LiveId" clId="{75A4183D-7FCA-44EF-BB72-2AE489AA1F9A}" dt="2024-01-05T13:17:00.149" v="1252" actId="478"/>
          <ac:spMkLst>
            <pc:docMk/>
            <pc:sldMk cId="1429429409" sldId="261"/>
            <ac:spMk id="8" creationId="{C9FA0B0D-7B36-4D63-86BD-20E6E1B6A0D8}"/>
          </ac:spMkLst>
        </pc:spChg>
        <pc:spChg chg="add del mod">
          <ac:chgData name="Iman Setiawan" userId="3bd60c9389214786" providerId="LiveId" clId="{75A4183D-7FCA-44EF-BB72-2AE489AA1F9A}" dt="2024-01-05T13:16:21.267" v="1246" actId="33987"/>
          <ac:spMkLst>
            <pc:docMk/>
            <pc:sldMk cId="1429429409" sldId="261"/>
            <ac:spMk id="9" creationId="{7AA704C7-B250-4D16-C2CC-8EDACD96EA5A}"/>
          </ac:spMkLst>
        </pc:spChg>
        <pc:spChg chg="add del mod">
          <ac:chgData name="Iman Setiawan" userId="3bd60c9389214786" providerId="LiveId" clId="{75A4183D-7FCA-44EF-BB72-2AE489AA1F9A}" dt="2024-01-05T13:16:41.848" v="1248" actId="478"/>
          <ac:spMkLst>
            <pc:docMk/>
            <pc:sldMk cId="1429429409" sldId="261"/>
            <ac:spMk id="13" creationId="{97EE44D7-2F7D-ACB6-5669-56CB1C75CEF6}"/>
          </ac:spMkLst>
        </pc:spChg>
        <pc:spChg chg="add del mod">
          <ac:chgData name="Iman Setiawan" userId="3bd60c9389214786" providerId="LiveId" clId="{75A4183D-7FCA-44EF-BB72-2AE489AA1F9A}" dt="2024-01-05T13:16:43.102" v="1249" actId="478"/>
          <ac:spMkLst>
            <pc:docMk/>
            <pc:sldMk cId="1429429409" sldId="261"/>
            <ac:spMk id="15" creationId="{C1DA83EF-9962-CE71-3A30-382A04B5ECAD}"/>
          </ac:spMkLst>
        </pc:spChg>
        <pc:spChg chg="add del mod">
          <ac:chgData name="Iman Setiawan" userId="3bd60c9389214786" providerId="LiveId" clId="{75A4183D-7FCA-44EF-BB72-2AE489AA1F9A}" dt="2024-01-05T13:16:59.080" v="1251" actId="478"/>
          <ac:spMkLst>
            <pc:docMk/>
            <pc:sldMk cId="1429429409" sldId="261"/>
            <ac:spMk id="17" creationId="{B4B62BBF-901C-99B6-8A0A-94BFF353437E}"/>
          </ac:spMkLst>
        </pc:spChg>
        <pc:spChg chg="add del mod">
          <ac:chgData name="Iman Setiawan" userId="3bd60c9389214786" providerId="LiveId" clId="{75A4183D-7FCA-44EF-BB72-2AE489AA1F9A}" dt="2024-01-05T13:17:01.885" v="1253" actId="478"/>
          <ac:spMkLst>
            <pc:docMk/>
            <pc:sldMk cId="1429429409" sldId="261"/>
            <ac:spMk id="19" creationId="{00134BBE-C9AB-5986-F880-B7DD4F5FE7E2}"/>
          </ac:spMkLst>
        </pc:spChg>
        <pc:spChg chg="add del mod">
          <ac:chgData name="Iman Setiawan" userId="3bd60c9389214786" providerId="LiveId" clId="{75A4183D-7FCA-44EF-BB72-2AE489AA1F9A}" dt="2024-01-05T13:17:01.885" v="1253" actId="478"/>
          <ac:spMkLst>
            <pc:docMk/>
            <pc:sldMk cId="1429429409" sldId="261"/>
            <ac:spMk id="21" creationId="{09058CF8-A01D-B81B-7FA1-E79B4D4B03C5}"/>
          </ac:spMkLst>
        </pc:spChg>
        <pc:spChg chg="add del mod">
          <ac:chgData name="Iman Setiawan" userId="3bd60c9389214786" providerId="LiveId" clId="{75A4183D-7FCA-44EF-BB72-2AE489AA1F9A}" dt="2024-01-05T13:17:01.885" v="1253" actId="478"/>
          <ac:spMkLst>
            <pc:docMk/>
            <pc:sldMk cId="1429429409" sldId="261"/>
            <ac:spMk id="23" creationId="{C9A42DEF-2B3D-F257-A4FD-1BE3CB8A6482}"/>
          </ac:spMkLst>
        </pc:spChg>
        <pc:spChg chg="add mod">
          <ac:chgData name="Iman Setiawan" userId="3bd60c9389214786" providerId="LiveId" clId="{75A4183D-7FCA-44EF-BB72-2AE489AA1F9A}" dt="2024-01-05T13:46:24.499" v="1762" actId="1076"/>
          <ac:spMkLst>
            <pc:docMk/>
            <pc:sldMk cId="1429429409" sldId="261"/>
            <ac:spMk id="24" creationId="{43E2DFDA-D0C3-DE91-6F1A-EB135BB2B983}"/>
          </ac:spMkLst>
        </pc:spChg>
        <pc:spChg chg="add mod">
          <ac:chgData name="Iman Setiawan" userId="3bd60c9389214786" providerId="LiveId" clId="{75A4183D-7FCA-44EF-BB72-2AE489AA1F9A}" dt="2024-01-05T13:21:48.060" v="1569" actId="1076"/>
          <ac:spMkLst>
            <pc:docMk/>
            <pc:sldMk cId="1429429409" sldId="261"/>
            <ac:spMk id="26" creationId="{E0DB4255-26D3-08BB-1C8E-E3C16C28B17E}"/>
          </ac:spMkLst>
        </pc:spChg>
        <pc:picChg chg="add mod">
          <ac:chgData name="Iman Setiawan" userId="3bd60c9389214786" providerId="LiveId" clId="{75A4183D-7FCA-44EF-BB72-2AE489AA1F9A}" dt="2024-01-05T13:29:38.564" v="1575" actId="1076"/>
          <ac:picMkLst>
            <pc:docMk/>
            <pc:sldMk cId="1429429409" sldId="261"/>
            <ac:picMk id="28" creationId="{F7A5ED20-74B3-9949-A209-61DDC0353F74}"/>
          </ac:picMkLst>
        </pc:picChg>
      </pc:sldChg>
      <pc:sldChg chg="del">
        <pc:chgData name="Iman Setiawan" userId="3bd60c9389214786" providerId="LiveId" clId="{75A4183D-7FCA-44EF-BB72-2AE489AA1F9A}" dt="2024-01-06T06:37:58.810" v="2267" actId="47"/>
        <pc:sldMkLst>
          <pc:docMk/>
          <pc:sldMk cId="379728094" sldId="262"/>
        </pc:sldMkLst>
      </pc:sldChg>
      <pc:sldChg chg="addSp delSp modSp mod">
        <pc:chgData name="Iman Setiawan" userId="3bd60c9389214786" providerId="LiveId" clId="{75A4183D-7FCA-44EF-BB72-2AE489AA1F9A}" dt="2024-01-07T12:39:12.205" v="2502" actId="20577"/>
        <pc:sldMkLst>
          <pc:docMk/>
          <pc:sldMk cId="4055079983" sldId="263"/>
        </pc:sldMkLst>
        <pc:spChg chg="mod">
          <ac:chgData name="Iman Setiawan" userId="3bd60c9389214786" providerId="LiveId" clId="{75A4183D-7FCA-44EF-BB72-2AE489AA1F9A}" dt="2024-01-05T12:51:27.565" v="802" actId="1076"/>
          <ac:spMkLst>
            <pc:docMk/>
            <pc:sldMk cId="4055079983" sldId="263"/>
            <ac:spMk id="2" creationId="{42DD0E59-4C68-4F87-9821-23C69713D980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3" creationId="{25A49E2A-E51F-4DB7-B643-0BACFA4CDF33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5" creationId="{F9C71A53-BA64-DEA4-832F-1815B8EAAA71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7" creationId="{B78C0435-F0CA-12CE-3295-D4AC49B90F1E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8" creationId="{9584E2DE-7061-44CB-A94B-5555484F9744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9" creationId="{87AF403D-91FB-404C-9346-862EFEC3564F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10" creationId="{0EE34DCC-0789-4B21-A328-FF554B1B07BE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11" creationId="{AA8375DF-11E9-44DF-BAA3-EACBE17AF4A7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12" creationId="{57F11552-18E0-4565-AE6F-DE5290DF1269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13" creationId="{92682AD9-94FA-4E64-864B-DC8F7A320D5C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14" creationId="{AE93F4CF-DD26-41DA-BA4C-2DCAC0B2F5EB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16" creationId="{441EC660-012D-12CC-E7D0-3D0916C6E711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18" creationId="{112DF789-3882-3963-955C-4FE7FC08F489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20" creationId="{879ED559-AE4F-4DCB-4B6C-007425ACD5D8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22" creationId="{5E1F1367-099D-3B4D-78D1-9A963F485AF0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24" creationId="{CDB7A1F8-4C3F-8C95-D9A4-57AEA6244A60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26" creationId="{AD632291-ADDE-E0C3-3741-8F2AFE9D217D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28" creationId="{3E840EC4-BB49-50C8-B305-23FBF47E2FA4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30" creationId="{93522677-1301-44A8-F1ED-C0E10AB22682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32" creationId="{0E0FE8CA-32D2-5DCE-F2E7-E7C5ED9DF1DE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34" creationId="{FA825D4A-3290-9840-28C6-B5BDAA796822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36" creationId="{9935192B-6592-4598-9D51-CFDF6F0A854F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37" creationId="{2F033739-B1D0-DF3C-838F-9193712D5CCD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39" creationId="{4EC5E103-BB11-B9D6-7502-A5CC15985CF1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41" creationId="{6B09ED3A-8EC7-42CA-B68B-1377E5460E75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42" creationId="{3E07A9F3-763B-41EA-AC65-8EDB2CA31B8A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43" creationId="{7E484450-BE48-4C65-AEE1-5650AAC06067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44" creationId="{F759A1DD-45A5-4764-8966-C107C4C4832C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45" creationId="{021B5FEC-BECF-4604-A9AB-1C9E810794F6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46" creationId="{53A42804-1F4C-424E-9CB4-D1CD97B11CDE}"/>
          </ac:spMkLst>
        </pc:spChg>
        <pc:spChg chg="del">
          <ac:chgData name="Iman Setiawan" userId="3bd60c9389214786" providerId="LiveId" clId="{75A4183D-7FCA-44EF-BB72-2AE489AA1F9A}" dt="2024-01-05T12:51:30.515" v="803" actId="478"/>
          <ac:spMkLst>
            <pc:docMk/>
            <pc:sldMk cId="4055079983" sldId="263"/>
            <ac:spMk id="47" creationId="{8D8B5AD3-AE51-4D7A-AE7B-E9C350D0879B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48" creationId="{758521BB-33A1-2FEC-BFDE-E56944D66A2A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50" creationId="{F5219C4A-0994-5837-57DE-CE8E7BD3A6D1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52" creationId="{9CC97570-93B7-749A-7429-BF9285E993FF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54" creationId="{5C499E2D-4C73-3D50-4114-1FCEED5CE022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56" creationId="{A6D7FF95-CCE0-24D9-04F5-345F52697386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60" creationId="{0B953D5D-D0D0-BEA6-6C9E-BB7A09105F95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62" creationId="{60421AB7-53B1-58C6-AECC-B7BFD7250A84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320" creationId="{E05B495B-F559-D2A0-C817-8A4C8AEC5E91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322" creationId="{DFBB0012-B5AF-E3B2-9BF6-9CE9BEA2808E}"/>
          </ac:spMkLst>
        </pc:spChg>
        <pc:spChg chg="add del mod">
          <ac:chgData name="Iman Setiawan" userId="3bd60c9389214786" providerId="LiveId" clId="{75A4183D-7FCA-44EF-BB72-2AE489AA1F9A}" dt="2024-01-05T12:51:34.754" v="804" actId="478"/>
          <ac:spMkLst>
            <pc:docMk/>
            <pc:sldMk cId="4055079983" sldId="263"/>
            <ac:spMk id="324" creationId="{A5392E16-B509-199C-92DF-B5C87EEC1D94}"/>
          </ac:spMkLst>
        </pc:spChg>
        <pc:spChg chg="add del mod">
          <ac:chgData name="Iman Setiawan" userId="3bd60c9389214786" providerId="LiveId" clId="{75A4183D-7FCA-44EF-BB72-2AE489AA1F9A}" dt="2024-01-05T12:54:03.966" v="821" actId="478"/>
          <ac:spMkLst>
            <pc:docMk/>
            <pc:sldMk cId="4055079983" sldId="263"/>
            <ac:spMk id="328" creationId="{5F54D033-A33A-A3B2-681C-FA563A436102}"/>
          </ac:spMkLst>
        </pc:spChg>
        <pc:spChg chg="add del">
          <ac:chgData name="Iman Setiawan" userId="3bd60c9389214786" providerId="LiveId" clId="{75A4183D-7FCA-44EF-BB72-2AE489AA1F9A}" dt="2024-01-05T12:53:44.538" v="813" actId="22"/>
          <ac:spMkLst>
            <pc:docMk/>
            <pc:sldMk cId="4055079983" sldId="263"/>
            <ac:spMk id="330" creationId="{E2449842-89F8-B531-B336-B262DF83CD52}"/>
          </ac:spMkLst>
        </pc:spChg>
        <pc:spChg chg="add mod">
          <ac:chgData name="Iman Setiawan" userId="3bd60c9389214786" providerId="LiveId" clId="{75A4183D-7FCA-44EF-BB72-2AE489AA1F9A}" dt="2024-01-07T12:39:12.205" v="2502" actId="20577"/>
          <ac:spMkLst>
            <pc:docMk/>
            <pc:sldMk cId="4055079983" sldId="263"/>
            <ac:spMk id="331" creationId="{14125AC9-884C-5E8F-43CD-47D7636FD353}"/>
          </ac:spMkLst>
        </pc:spChg>
        <pc:picChg chg="add del mod">
          <ac:chgData name="Iman Setiawan" userId="3bd60c9389214786" providerId="LiveId" clId="{75A4183D-7FCA-44EF-BB72-2AE489AA1F9A}" dt="2024-01-05T12:51:43.391" v="806" actId="478"/>
          <ac:picMkLst>
            <pc:docMk/>
            <pc:sldMk cId="4055079983" sldId="263"/>
            <ac:picMk id="325" creationId="{92C52E8A-2D3C-BE47-BB59-77BCCBBD6BD3}"/>
          </ac:picMkLst>
        </pc:picChg>
        <pc:picChg chg="add mod modCrop">
          <ac:chgData name="Iman Setiawan" userId="3bd60c9389214786" providerId="LiveId" clId="{75A4183D-7FCA-44EF-BB72-2AE489AA1F9A}" dt="2024-01-05T12:54:43.272" v="856" actId="1076"/>
          <ac:picMkLst>
            <pc:docMk/>
            <pc:sldMk cId="4055079983" sldId="263"/>
            <ac:picMk id="327" creationId="{52A7F94E-30CD-9401-A57B-F3AD22AD8A3B}"/>
          </ac:picMkLst>
        </pc:picChg>
        <pc:picChg chg="del">
          <ac:chgData name="Iman Setiawan" userId="3bd60c9389214786" providerId="LiveId" clId="{75A4183D-7FCA-44EF-BB72-2AE489AA1F9A}" dt="2024-01-05T12:51:30.515" v="803" actId="478"/>
          <ac:picMkLst>
            <pc:docMk/>
            <pc:sldMk cId="4055079983" sldId="263"/>
            <ac:picMk id="357" creationId="{1AA9DB68-9DD0-4157-9F94-F215A6B134C1}"/>
          </ac:picMkLst>
        </pc:picChg>
        <pc:picChg chg="del">
          <ac:chgData name="Iman Setiawan" userId="3bd60c9389214786" providerId="LiveId" clId="{75A4183D-7FCA-44EF-BB72-2AE489AA1F9A}" dt="2024-01-05T12:51:30.515" v="803" actId="478"/>
          <ac:picMkLst>
            <pc:docMk/>
            <pc:sldMk cId="4055079983" sldId="263"/>
            <ac:picMk id="359" creationId="{32C08192-2F27-4ED3-9CEE-4C37C7DFE674}"/>
          </ac:picMkLst>
        </pc:picChg>
        <pc:picChg chg="del">
          <ac:chgData name="Iman Setiawan" userId="3bd60c9389214786" providerId="LiveId" clId="{75A4183D-7FCA-44EF-BB72-2AE489AA1F9A}" dt="2024-01-05T12:51:30.515" v="803" actId="478"/>
          <ac:picMkLst>
            <pc:docMk/>
            <pc:sldMk cId="4055079983" sldId="263"/>
            <ac:picMk id="361" creationId="{CA581025-9A6A-4294-8F86-E611BCEFAB15}"/>
          </ac:picMkLst>
        </pc:picChg>
        <pc:picChg chg="del">
          <ac:chgData name="Iman Setiawan" userId="3bd60c9389214786" providerId="LiveId" clId="{75A4183D-7FCA-44EF-BB72-2AE489AA1F9A}" dt="2024-01-05T12:51:30.515" v="803" actId="478"/>
          <ac:picMkLst>
            <pc:docMk/>
            <pc:sldMk cId="4055079983" sldId="263"/>
            <ac:picMk id="363" creationId="{0AB7C4F4-0E33-47EC-A40D-D03ECD81A39B}"/>
          </ac:picMkLst>
        </pc:picChg>
        <pc:picChg chg="del">
          <ac:chgData name="Iman Setiawan" userId="3bd60c9389214786" providerId="LiveId" clId="{75A4183D-7FCA-44EF-BB72-2AE489AA1F9A}" dt="2024-01-05T12:51:30.515" v="803" actId="478"/>
          <ac:picMkLst>
            <pc:docMk/>
            <pc:sldMk cId="4055079983" sldId="263"/>
            <ac:picMk id="365" creationId="{13CD5AED-E130-432E-8952-7CB3F68F3312}"/>
          </ac:picMkLst>
        </pc:picChg>
        <pc:picChg chg="del">
          <ac:chgData name="Iman Setiawan" userId="3bd60c9389214786" providerId="LiveId" clId="{75A4183D-7FCA-44EF-BB72-2AE489AA1F9A}" dt="2024-01-05T12:51:30.515" v="803" actId="478"/>
          <ac:picMkLst>
            <pc:docMk/>
            <pc:sldMk cId="4055079983" sldId="263"/>
            <ac:picMk id="367" creationId="{73D462EE-3D1E-4964-B729-2B963BD87288}"/>
          </ac:picMkLst>
        </pc:picChg>
        <pc:picChg chg="del">
          <ac:chgData name="Iman Setiawan" userId="3bd60c9389214786" providerId="LiveId" clId="{75A4183D-7FCA-44EF-BB72-2AE489AA1F9A}" dt="2024-01-05T12:51:30.515" v="803" actId="478"/>
          <ac:picMkLst>
            <pc:docMk/>
            <pc:sldMk cId="4055079983" sldId="263"/>
            <ac:picMk id="369" creationId="{3DD82FDB-1001-45E1-AA54-7904FCC108DE}"/>
          </ac:picMkLst>
        </pc:picChg>
        <pc:picChg chg="del">
          <ac:chgData name="Iman Setiawan" userId="3bd60c9389214786" providerId="LiveId" clId="{75A4183D-7FCA-44EF-BB72-2AE489AA1F9A}" dt="2024-01-05T12:51:30.515" v="803" actId="478"/>
          <ac:picMkLst>
            <pc:docMk/>
            <pc:sldMk cId="4055079983" sldId="263"/>
            <ac:picMk id="371" creationId="{5DC64598-F871-46A7-9338-8EB7BF26BEB6}"/>
          </ac:picMkLst>
        </pc:picChg>
      </pc:sldChg>
      <pc:sldChg chg="addSp delSp modSp mod">
        <pc:chgData name="Iman Setiawan" userId="3bd60c9389214786" providerId="LiveId" clId="{75A4183D-7FCA-44EF-BB72-2AE489AA1F9A}" dt="2024-01-05T12:48:13.918" v="769" actId="1076"/>
        <pc:sldMkLst>
          <pc:docMk/>
          <pc:sldMk cId="2619301236" sldId="264"/>
        </pc:sldMkLst>
        <pc:spChg chg="mod">
          <ac:chgData name="Iman Setiawan" userId="3bd60c9389214786" providerId="LiveId" clId="{75A4183D-7FCA-44EF-BB72-2AE489AA1F9A}" dt="2024-01-05T12:46:06.337" v="689" actId="1076"/>
          <ac:spMkLst>
            <pc:docMk/>
            <pc:sldMk cId="2619301236" sldId="264"/>
            <ac:spMk id="2" creationId="{4F6A2D15-4D68-4BF7-9421-032AE6C8852C}"/>
          </ac:spMkLst>
        </pc:spChg>
        <pc:spChg chg="del">
          <ac:chgData name="Iman Setiawan" userId="3bd60c9389214786" providerId="LiveId" clId="{75A4183D-7FCA-44EF-BB72-2AE489AA1F9A}" dt="2024-01-05T12:46:11.307" v="691" actId="478"/>
          <ac:spMkLst>
            <pc:docMk/>
            <pc:sldMk cId="2619301236" sldId="264"/>
            <ac:spMk id="3" creationId="{78BCC184-1096-457B-AB72-BD49E6E54117}"/>
          </ac:spMkLst>
        </pc:spChg>
        <pc:spChg chg="add del mod">
          <ac:chgData name="Iman Setiawan" userId="3bd60c9389214786" providerId="LiveId" clId="{75A4183D-7FCA-44EF-BB72-2AE489AA1F9A}" dt="2024-01-05T12:46:13.324" v="697" actId="478"/>
          <ac:spMkLst>
            <pc:docMk/>
            <pc:sldMk cId="2619301236" sldId="264"/>
            <ac:spMk id="7" creationId="{5F856739-B57F-BEBC-D983-07888B52D54E}"/>
          </ac:spMkLst>
        </pc:spChg>
        <pc:spChg chg="del">
          <ac:chgData name="Iman Setiawan" userId="3bd60c9389214786" providerId="LiveId" clId="{75A4183D-7FCA-44EF-BB72-2AE489AA1F9A}" dt="2024-01-05T12:46:11.307" v="691" actId="478"/>
          <ac:spMkLst>
            <pc:docMk/>
            <pc:sldMk cId="2619301236" sldId="264"/>
            <ac:spMk id="8" creationId="{8F0714D4-1A7C-4D7F-A5C0-4F766382B6A9}"/>
          </ac:spMkLst>
        </pc:spChg>
        <pc:spChg chg="del">
          <ac:chgData name="Iman Setiawan" userId="3bd60c9389214786" providerId="LiveId" clId="{75A4183D-7FCA-44EF-BB72-2AE489AA1F9A}" dt="2024-01-05T12:46:11.307" v="691" actId="478"/>
          <ac:spMkLst>
            <pc:docMk/>
            <pc:sldMk cId="2619301236" sldId="264"/>
            <ac:spMk id="9" creationId="{36AEE506-9967-4592-BC98-D3FD3028A8E5}"/>
          </ac:spMkLst>
        </pc:spChg>
        <pc:spChg chg="del mod">
          <ac:chgData name="Iman Setiawan" userId="3bd60c9389214786" providerId="LiveId" clId="{75A4183D-7FCA-44EF-BB72-2AE489AA1F9A}" dt="2024-01-05T12:46:19.195" v="702" actId="478"/>
          <ac:spMkLst>
            <pc:docMk/>
            <pc:sldMk cId="2619301236" sldId="264"/>
            <ac:spMk id="10" creationId="{F5F1AEEC-D56B-4D10-B1F5-63AA91152B53}"/>
          </ac:spMkLst>
        </pc:spChg>
        <pc:spChg chg="del">
          <ac:chgData name="Iman Setiawan" userId="3bd60c9389214786" providerId="LiveId" clId="{75A4183D-7FCA-44EF-BB72-2AE489AA1F9A}" dt="2024-01-05T12:46:11.307" v="691" actId="478"/>
          <ac:spMkLst>
            <pc:docMk/>
            <pc:sldMk cId="2619301236" sldId="264"/>
            <ac:spMk id="11" creationId="{DB420882-1CC0-49B4-8DDE-24EC26687506}"/>
          </ac:spMkLst>
        </pc:spChg>
        <pc:spChg chg="del">
          <ac:chgData name="Iman Setiawan" userId="3bd60c9389214786" providerId="LiveId" clId="{75A4183D-7FCA-44EF-BB72-2AE489AA1F9A}" dt="2024-01-05T12:46:11.307" v="691" actId="478"/>
          <ac:spMkLst>
            <pc:docMk/>
            <pc:sldMk cId="2619301236" sldId="264"/>
            <ac:spMk id="12" creationId="{E017101B-2009-4267-8513-19000E37B1F0}"/>
          </ac:spMkLst>
        </pc:spChg>
        <pc:spChg chg="del">
          <ac:chgData name="Iman Setiawan" userId="3bd60c9389214786" providerId="LiveId" clId="{75A4183D-7FCA-44EF-BB72-2AE489AA1F9A}" dt="2024-01-05T12:46:11.307" v="691" actId="478"/>
          <ac:spMkLst>
            <pc:docMk/>
            <pc:sldMk cId="2619301236" sldId="264"/>
            <ac:spMk id="13" creationId="{D40B843D-6615-46EB-A813-BEBD624EC685}"/>
          </ac:spMkLst>
        </pc:spChg>
        <pc:spChg chg="del">
          <ac:chgData name="Iman Setiawan" userId="3bd60c9389214786" providerId="LiveId" clId="{75A4183D-7FCA-44EF-BB72-2AE489AA1F9A}" dt="2024-01-05T12:46:11.307" v="691" actId="478"/>
          <ac:spMkLst>
            <pc:docMk/>
            <pc:sldMk cId="2619301236" sldId="264"/>
            <ac:spMk id="14" creationId="{3099A0B0-BDD0-48DA-AA3E-13153E65129F}"/>
          </ac:spMkLst>
        </pc:spChg>
        <pc:spChg chg="add del mod">
          <ac:chgData name="Iman Setiawan" userId="3bd60c9389214786" providerId="LiveId" clId="{75A4183D-7FCA-44EF-BB72-2AE489AA1F9A}" dt="2024-01-05T12:46:14.861" v="698" actId="478"/>
          <ac:spMkLst>
            <pc:docMk/>
            <pc:sldMk cId="2619301236" sldId="264"/>
            <ac:spMk id="17" creationId="{3FE4FD63-104B-051B-B2BE-4D262C613766}"/>
          </ac:spMkLst>
        </pc:spChg>
        <pc:spChg chg="add del mod">
          <ac:chgData name="Iman Setiawan" userId="3bd60c9389214786" providerId="LiveId" clId="{75A4183D-7FCA-44EF-BB72-2AE489AA1F9A}" dt="2024-01-05T12:46:20.235" v="704" actId="478"/>
          <ac:spMkLst>
            <pc:docMk/>
            <pc:sldMk cId="2619301236" sldId="264"/>
            <ac:spMk id="21" creationId="{D8C35EE9-7E6E-5BBC-1293-04F22CB4A08A}"/>
          </ac:spMkLst>
        </pc:spChg>
        <pc:spChg chg="add del mod">
          <ac:chgData name="Iman Setiawan" userId="3bd60c9389214786" providerId="LiveId" clId="{75A4183D-7FCA-44EF-BB72-2AE489AA1F9A}" dt="2024-01-05T12:46:12.976" v="696" actId="478"/>
          <ac:spMkLst>
            <pc:docMk/>
            <pc:sldMk cId="2619301236" sldId="264"/>
            <ac:spMk id="26" creationId="{747CBD7E-D262-7B6B-0EA6-BB988A12C45B}"/>
          </ac:spMkLst>
        </pc:spChg>
        <pc:spChg chg="add del mod">
          <ac:chgData name="Iman Setiawan" userId="3bd60c9389214786" providerId="LiveId" clId="{75A4183D-7FCA-44EF-BB72-2AE489AA1F9A}" dt="2024-01-05T12:46:14.861" v="698" actId="478"/>
          <ac:spMkLst>
            <pc:docMk/>
            <pc:sldMk cId="2619301236" sldId="264"/>
            <ac:spMk id="28" creationId="{C2612CD2-191B-DAD1-9ACD-A5AC451D4C99}"/>
          </ac:spMkLst>
        </pc:spChg>
        <pc:spChg chg="add del mod">
          <ac:chgData name="Iman Setiawan" userId="3bd60c9389214786" providerId="LiveId" clId="{75A4183D-7FCA-44EF-BB72-2AE489AA1F9A}" dt="2024-01-05T12:46:16.476" v="699" actId="478"/>
          <ac:spMkLst>
            <pc:docMk/>
            <pc:sldMk cId="2619301236" sldId="264"/>
            <ac:spMk id="30" creationId="{823EC02A-C40D-D059-1405-84DAD430BF5D}"/>
          </ac:spMkLst>
        </pc:spChg>
        <pc:spChg chg="add del mod">
          <ac:chgData name="Iman Setiawan" userId="3bd60c9389214786" providerId="LiveId" clId="{75A4183D-7FCA-44EF-BB72-2AE489AA1F9A}" dt="2024-01-05T12:46:12.583" v="694" actId="478"/>
          <ac:spMkLst>
            <pc:docMk/>
            <pc:sldMk cId="2619301236" sldId="264"/>
            <ac:spMk id="32" creationId="{FAE38EFA-9E02-8A87-7604-F2C53800D156}"/>
          </ac:spMkLst>
        </pc:spChg>
        <pc:spChg chg="add del mod">
          <ac:chgData name="Iman Setiawan" userId="3bd60c9389214786" providerId="LiveId" clId="{75A4183D-7FCA-44EF-BB72-2AE489AA1F9A}" dt="2024-01-05T12:46:14.861" v="698" actId="478"/>
          <ac:spMkLst>
            <pc:docMk/>
            <pc:sldMk cId="2619301236" sldId="264"/>
            <ac:spMk id="34" creationId="{A5642D38-29D6-9410-5BB3-7962D5902612}"/>
          </ac:spMkLst>
        </pc:spChg>
        <pc:spChg chg="add del mod">
          <ac:chgData name="Iman Setiawan" userId="3bd60c9389214786" providerId="LiveId" clId="{75A4183D-7FCA-44EF-BB72-2AE489AA1F9A}" dt="2024-01-05T12:46:16.476" v="699" actId="478"/>
          <ac:spMkLst>
            <pc:docMk/>
            <pc:sldMk cId="2619301236" sldId="264"/>
            <ac:spMk id="36" creationId="{E36A15B1-7655-4B0E-9452-807A8BB0F2B6}"/>
          </ac:spMkLst>
        </pc:spChg>
        <pc:spChg chg="add del mod">
          <ac:chgData name="Iman Setiawan" userId="3bd60c9389214786" providerId="LiveId" clId="{75A4183D-7FCA-44EF-BB72-2AE489AA1F9A}" dt="2024-01-05T12:46:12.191" v="692" actId="478"/>
          <ac:spMkLst>
            <pc:docMk/>
            <pc:sldMk cId="2619301236" sldId="264"/>
            <ac:spMk id="38" creationId="{6D892477-F236-3C6A-B4B2-EAF664124F49}"/>
          </ac:spMkLst>
        </pc:spChg>
        <pc:spChg chg="add del mod">
          <ac:chgData name="Iman Setiawan" userId="3bd60c9389214786" providerId="LiveId" clId="{75A4183D-7FCA-44EF-BB72-2AE489AA1F9A}" dt="2024-01-05T12:46:17.295" v="700" actId="478"/>
          <ac:spMkLst>
            <pc:docMk/>
            <pc:sldMk cId="2619301236" sldId="264"/>
            <ac:spMk id="40" creationId="{5FA7786C-302E-35BA-1EF2-DAF9129EA1C9}"/>
          </ac:spMkLst>
        </pc:spChg>
        <pc:spChg chg="add del mod">
          <ac:chgData name="Iman Setiawan" userId="3bd60c9389214786" providerId="LiveId" clId="{75A4183D-7FCA-44EF-BB72-2AE489AA1F9A}" dt="2024-01-05T12:48:04.616" v="766" actId="478"/>
          <ac:spMkLst>
            <pc:docMk/>
            <pc:sldMk cId="2619301236" sldId="264"/>
            <ac:spMk id="42" creationId="{F680B888-E06C-F31B-5545-F52BD4871118}"/>
          </ac:spMkLst>
        </pc:spChg>
        <pc:spChg chg="add mod">
          <ac:chgData name="Iman Setiawan" userId="3bd60c9389214786" providerId="LiveId" clId="{75A4183D-7FCA-44EF-BB72-2AE489AA1F9A}" dt="2024-01-05T12:48:10.250" v="768" actId="14100"/>
          <ac:spMkLst>
            <pc:docMk/>
            <pc:sldMk cId="2619301236" sldId="264"/>
            <ac:spMk id="43" creationId="{5E2B9106-EFFC-C5BD-2DE7-259C44E3F226}"/>
          </ac:spMkLst>
        </pc:spChg>
        <pc:picChg chg="add mod">
          <ac:chgData name="Iman Setiawan" userId="3bd60c9389214786" providerId="LiveId" clId="{75A4183D-7FCA-44EF-BB72-2AE489AA1F9A}" dt="2024-01-05T12:48:13.918" v="769" actId="1076"/>
          <ac:picMkLst>
            <pc:docMk/>
            <pc:sldMk cId="2619301236" sldId="264"/>
            <ac:picMk id="5" creationId="{FCEE3FF2-6364-C07B-D36F-CBEDC8A43338}"/>
          </ac:picMkLst>
        </pc:picChg>
        <pc:picChg chg="del">
          <ac:chgData name="Iman Setiawan" userId="3bd60c9389214786" providerId="LiveId" clId="{75A4183D-7FCA-44EF-BB72-2AE489AA1F9A}" dt="2024-01-05T12:46:11.307" v="691" actId="478"/>
          <ac:picMkLst>
            <pc:docMk/>
            <pc:sldMk cId="2619301236" sldId="264"/>
            <ac:picMk id="16" creationId="{788ADF35-7762-4E85-BE67-27FDB5522B9D}"/>
          </ac:picMkLst>
        </pc:picChg>
        <pc:picChg chg="del">
          <ac:chgData name="Iman Setiawan" userId="3bd60c9389214786" providerId="LiveId" clId="{75A4183D-7FCA-44EF-BB72-2AE489AA1F9A}" dt="2024-01-05T12:46:11.307" v="691" actId="478"/>
          <ac:picMkLst>
            <pc:docMk/>
            <pc:sldMk cId="2619301236" sldId="264"/>
            <ac:picMk id="18" creationId="{F2557ABA-5037-481D-8C54-94B63E80E2EC}"/>
          </ac:picMkLst>
        </pc:picChg>
        <pc:picChg chg="del">
          <ac:chgData name="Iman Setiawan" userId="3bd60c9389214786" providerId="LiveId" clId="{75A4183D-7FCA-44EF-BB72-2AE489AA1F9A}" dt="2024-01-05T12:46:11.307" v="691" actId="478"/>
          <ac:picMkLst>
            <pc:docMk/>
            <pc:sldMk cId="2619301236" sldId="264"/>
            <ac:picMk id="20" creationId="{618E88B2-D607-4D3C-9519-A591A729DCC9}"/>
          </ac:picMkLst>
        </pc:picChg>
        <pc:picChg chg="del">
          <ac:chgData name="Iman Setiawan" userId="3bd60c9389214786" providerId="LiveId" clId="{75A4183D-7FCA-44EF-BB72-2AE489AA1F9A}" dt="2024-01-05T12:46:11.307" v="691" actId="478"/>
          <ac:picMkLst>
            <pc:docMk/>
            <pc:sldMk cId="2619301236" sldId="264"/>
            <ac:picMk id="22" creationId="{82AF3253-9767-4EC7-B0DB-3A850BEFB035}"/>
          </ac:picMkLst>
        </pc:picChg>
      </pc:sldChg>
      <pc:sldChg chg="addSp delSp modSp mod">
        <pc:chgData name="Iman Setiawan" userId="3bd60c9389214786" providerId="LiveId" clId="{75A4183D-7FCA-44EF-BB72-2AE489AA1F9A}" dt="2024-01-05T13:35:13.652" v="1577" actId="27636"/>
        <pc:sldMkLst>
          <pc:docMk/>
          <pc:sldMk cId="744379741" sldId="265"/>
        </pc:sldMkLst>
        <pc:spChg chg="del">
          <ac:chgData name="Iman Setiawan" userId="3bd60c9389214786" providerId="LiveId" clId="{75A4183D-7FCA-44EF-BB72-2AE489AA1F9A}" dt="2024-01-05T12:30:39.583" v="376" actId="478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Iman Setiawan" userId="3bd60c9389214786" providerId="LiveId" clId="{75A4183D-7FCA-44EF-BB72-2AE489AA1F9A}" dt="2024-01-05T12:30:49.136" v="379" actId="478"/>
          <ac:spMkLst>
            <pc:docMk/>
            <pc:sldMk cId="744379741" sldId="265"/>
            <ac:spMk id="3" creationId="{45FD0450-A909-4CD9-8912-96A19ACEB7CB}"/>
          </ac:spMkLst>
        </pc:spChg>
        <pc:spChg chg="add mod">
          <ac:chgData name="Iman Setiawan" userId="3bd60c9389214786" providerId="LiveId" clId="{75A4183D-7FCA-44EF-BB72-2AE489AA1F9A}" dt="2024-01-05T12:31:14.131" v="408" actId="1076"/>
          <ac:spMkLst>
            <pc:docMk/>
            <pc:sldMk cId="744379741" sldId="265"/>
            <ac:spMk id="4" creationId="{F98611A7-C4FA-0242-E316-770990F1FA65}"/>
          </ac:spMkLst>
        </pc:spChg>
        <pc:spChg chg="add mod">
          <ac:chgData name="Iman Setiawan" userId="3bd60c9389214786" providerId="LiveId" clId="{75A4183D-7FCA-44EF-BB72-2AE489AA1F9A}" dt="2024-01-05T12:34:56.825" v="488" actId="14100"/>
          <ac:spMkLst>
            <pc:docMk/>
            <pc:sldMk cId="744379741" sldId="265"/>
            <ac:spMk id="7" creationId="{D4F0A174-6133-ECC5-A3DA-8BA8E3AB828C}"/>
          </ac:spMkLst>
        </pc:spChg>
        <pc:spChg chg="add del mod">
          <ac:chgData name="Iman Setiawan" userId="3bd60c9389214786" providerId="LiveId" clId="{75A4183D-7FCA-44EF-BB72-2AE489AA1F9A}" dt="2024-01-05T12:30:50.206" v="380" actId="478"/>
          <ac:spMkLst>
            <pc:docMk/>
            <pc:sldMk cId="744379741" sldId="265"/>
            <ac:spMk id="9" creationId="{73BB5A5A-6A84-694F-2D83-EABD901B4103}"/>
          </ac:spMkLst>
        </pc:spChg>
        <pc:spChg chg="add del mod">
          <ac:chgData name="Iman Setiawan" userId="3bd60c9389214786" providerId="LiveId" clId="{75A4183D-7FCA-44EF-BB72-2AE489AA1F9A}" dt="2024-01-05T12:30:50.981" v="381" actId="478"/>
          <ac:spMkLst>
            <pc:docMk/>
            <pc:sldMk cId="744379741" sldId="265"/>
            <ac:spMk id="11" creationId="{2A51A119-DDAB-BB19-CE35-FE5F94723FD8}"/>
          </ac:spMkLst>
        </pc:spChg>
        <pc:spChg chg="add mod">
          <ac:chgData name="Iman Setiawan" userId="3bd60c9389214786" providerId="LiveId" clId="{75A4183D-7FCA-44EF-BB72-2AE489AA1F9A}" dt="2024-01-05T13:35:13.652" v="1577" actId="27636"/>
          <ac:spMkLst>
            <pc:docMk/>
            <pc:sldMk cId="744379741" sldId="265"/>
            <ac:spMk id="15" creationId="{7F03BC3C-F8E4-6DF2-47D1-B2EE78FD98C4}"/>
          </ac:spMkLst>
        </pc:spChg>
        <pc:graphicFrameChg chg="add del mod modGraphic">
          <ac:chgData name="Iman Setiawan" userId="3bd60c9389214786" providerId="LiveId" clId="{75A4183D-7FCA-44EF-BB72-2AE489AA1F9A}" dt="2024-01-05T12:35:25.609" v="499"/>
          <ac:graphicFrameMkLst>
            <pc:docMk/>
            <pc:sldMk cId="744379741" sldId="265"/>
            <ac:graphicFrameMk id="12" creationId="{008F58ED-0B28-C270-52AF-3037A1532EC9}"/>
          </ac:graphicFrameMkLst>
        </pc:graphicFrameChg>
        <pc:graphicFrameChg chg="add del mod">
          <ac:chgData name="Iman Setiawan" userId="3bd60c9389214786" providerId="LiveId" clId="{75A4183D-7FCA-44EF-BB72-2AE489AA1F9A}" dt="2024-01-05T12:35:30.369" v="501"/>
          <ac:graphicFrameMkLst>
            <pc:docMk/>
            <pc:sldMk cId="744379741" sldId="265"/>
            <ac:graphicFrameMk id="13" creationId="{258A17BF-C5C0-A9E6-0B1E-5EF40E0B6078}"/>
          </ac:graphicFrameMkLst>
        </pc:graphicFrameChg>
        <pc:graphicFrameChg chg="add mod modGraphic">
          <ac:chgData name="Iman Setiawan" userId="3bd60c9389214786" providerId="LiveId" clId="{75A4183D-7FCA-44EF-BB72-2AE489AA1F9A}" dt="2024-01-05T12:39:49.063" v="536" actId="14100"/>
          <ac:graphicFrameMkLst>
            <pc:docMk/>
            <pc:sldMk cId="744379741" sldId="265"/>
            <ac:graphicFrameMk id="14" creationId="{ACD402E6-4D4E-225F-0750-DA7F15BB5250}"/>
          </ac:graphicFrameMkLst>
        </pc:graphicFrameChg>
        <pc:picChg chg="add mod">
          <ac:chgData name="Iman Setiawan" userId="3bd60c9389214786" providerId="LiveId" clId="{75A4183D-7FCA-44EF-BB72-2AE489AA1F9A}" dt="2024-01-05T12:35:02.322" v="489" actId="1076"/>
          <ac:picMkLst>
            <pc:docMk/>
            <pc:sldMk cId="744379741" sldId="265"/>
            <ac:picMk id="1026" creationId="{82AA408C-17E2-126B-6D3D-A834388A6AC4}"/>
          </ac:picMkLst>
        </pc:picChg>
      </pc:sldChg>
      <pc:sldChg chg="addSp delSp modSp mod">
        <pc:chgData name="Iman Setiawan" userId="3bd60c9389214786" providerId="LiveId" clId="{75A4183D-7FCA-44EF-BB72-2AE489AA1F9A}" dt="2024-01-07T12:20:19.533" v="2459" actId="14100"/>
        <pc:sldMkLst>
          <pc:docMk/>
          <pc:sldMk cId="1742861620" sldId="266"/>
        </pc:sldMkLst>
        <pc:spChg chg="mod">
          <ac:chgData name="Iman Setiawan" userId="3bd60c9389214786" providerId="LiveId" clId="{75A4183D-7FCA-44EF-BB72-2AE489AA1F9A}" dt="2024-01-06T06:02:27.138" v="1879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Iman Setiawan" userId="3bd60c9389214786" providerId="LiveId" clId="{75A4183D-7FCA-44EF-BB72-2AE489AA1F9A}" dt="2024-01-07T12:20:19.533" v="2459" actId="14100"/>
          <ac:spMkLst>
            <pc:docMk/>
            <pc:sldMk cId="1742861620" sldId="266"/>
            <ac:spMk id="3" creationId="{FED19BCA-B61F-4EA6-A1FB-CCA3BD8506FB}"/>
          </ac:spMkLst>
        </pc:spChg>
        <pc:spChg chg="add del mod">
          <ac:chgData name="Iman Setiawan" userId="3bd60c9389214786" providerId="LiveId" clId="{75A4183D-7FCA-44EF-BB72-2AE489AA1F9A}" dt="2024-01-07T12:03:11.098" v="2310" actId="478"/>
          <ac:spMkLst>
            <pc:docMk/>
            <pc:sldMk cId="1742861620" sldId="266"/>
            <ac:spMk id="4" creationId="{A9921B07-3AB4-E2C3-4E43-4AD7EFD52592}"/>
          </ac:spMkLst>
        </pc:spChg>
        <pc:picChg chg="add mod">
          <ac:chgData name="Iman Setiawan" userId="3bd60c9389214786" providerId="LiveId" clId="{75A4183D-7FCA-44EF-BB72-2AE489AA1F9A}" dt="2024-01-06T06:31:10.042" v="2143" actId="1076"/>
          <ac:picMkLst>
            <pc:docMk/>
            <pc:sldMk cId="1742861620" sldId="266"/>
            <ac:picMk id="7" creationId="{AD7484F9-298F-9B8D-1994-853FE24C8996}"/>
          </ac:picMkLst>
        </pc:picChg>
      </pc:sldChg>
      <pc:sldChg chg="addSp delSp modSp mod ord">
        <pc:chgData name="Iman Setiawan" userId="3bd60c9389214786" providerId="LiveId" clId="{75A4183D-7FCA-44EF-BB72-2AE489AA1F9A}" dt="2024-01-06T06:37:43.817" v="2266" actId="12"/>
        <pc:sldMkLst>
          <pc:docMk/>
          <pc:sldMk cId="2499682613" sldId="269"/>
        </pc:sldMkLst>
        <pc:spChg chg="mod">
          <ac:chgData name="Iman Setiawan" userId="3bd60c9389214786" providerId="LiveId" clId="{75A4183D-7FCA-44EF-BB72-2AE489AA1F9A}" dt="2024-01-05T12:09:10.865" v="41" actId="20577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Iman Setiawan" userId="3bd60c9389214786" providerId="LiveId" clId="{75A4183D-7FCA-44EF-BB72-2AE489AA1F9A}" dt="2024-01-05T12:15:25.901" v="117" actId="478"/>
          <ac:spMkLst>
            <pc:docMk/>
            <pc:sldMk cId="2499682613" sldId="269"/>
            <ac:spMk id="5" creationId="{80C6D3E1-FC46-B1F3-9EA6-D692764D580D}"/>
          </ac:spMkLst>
        </pc:spChg>
        <pc:spChg chg="add mod">
          <ac:chgData name="Iman Setiawan" userId="3bd60c9389214786" providerId="LiveId" clId="{75A4183D-7FCA-44EF-BB72-2AE489AA1F9A}" dt="2024-01-06T06:37:43.817" v="2266" actId="12"/>
          <ac:spMkLst>
            <pc:docMk/>
            <pc:sldMk cId="2499682613" sldId="269"/>
            <ac:spMk id="6" creationId="{81FB420F-64C4-EB88-38BD-B9890769B619}"/>
          </ac:spMkLst>
        </pc:spChg>
        <pc:graphicFrameChg chg="del">
          <ac:chgData name="Iman Setiawan" userId="3bd60c9389214786" providerId="LiveId" clId="{75A4183D-7FCA-44EF-BB72-2AE489AA1F9A}" dt="2024-01-05T12:15:21.956" v="116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  <pc:sldChg chg="addSp delSp modSp mod">
        <pc:chgData name="Iman Setiawan" userId="3bd60c9389214786" providerId="LiveId" clId="{75A4183D-7FCA-44EF-BB72-2AE489AA1F9A}" dt="2024-01-07T12:42:03.570" v="2541" actId="20577"/>
        <pc:sldMkLst>
          <pc:docMk/>
          <pc:sldMk cId="2896385493" sldId="270"/>
        </pc:sldMkLst>
        <pc:spChg chg="add mod">
          <ac:chgData name="Iman Setiawan" userId="3bd60c9389214786" providerId="LiveId" clId="{75A4183D-7FCA-44EF-BB72-2AE489AA1F9A}" dt="2024-01-07T12:42:03.570" v="2541" actId="20577"/>
          <ac:spMkLst>
            <pc:docMk/>
            <pc:sldMk cId="2896385493" sldId="270"/>
            <ac:spMk id="2" creationId="{542E122F-845D-04C3-C735-A7D6F76E552D}"/>
          </ac:spMkLst>
        </pc:spChg>
        <pc:spChg chg="mod">
          <ac:chgData name="Iman Setiawan" userId="3bd60c9389214786" providerId="LiveId" clId="{75A4183D-7FCA-44EF-BB72-2AE489AA1F9A}" dt="2024-01-05T12:56:10.230" v="904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Iman Setiawan" userId="3bd60c9389214786" providerId="LiveId" clId="{75A4183D-7FCA-44EF-BB72-2AE489AA1F9A}" dt="2024-01-05T12:56:21.898" v="908" actId="478"/>
          <ac:spMkLst>
            <pc:docMk/>
            <pc:sldMk cId="2896385493" sldId="270"/>
            <ac:spMk id="5" creationId="{F4CFCA03-85B6-5414-D806-537D39B68E2F}"/>
          </ac:spMkLst>
        </pc:spChg>
        <pc:spChg chg="add del">
          <ac:chgData name="Iman Setiawan" userId="3bd60c9389214786" providerId="LiveId" clId="{75A4183D-7FCA-44EF-BB72-2AE489AA1F9A}" dt="2024-01-05T13:00:09.062" v="978" actId="22"/>
          <ac:spMkLst>
            <pc:docMk/>
            <pc:sldMk cId="2896385493" sldId="270"/>
            <ac:spMk id="9" creationId="{43177CCE-64D4-3C7C-DCAD-130135798F94}"/>
          </ac:spMkLst>
        </pc:spChg>
        <pc:graphicFrameChg chg="del">
          <ac:chgData name="Iman Setiawan" userId="3bd60c9389214786" providerId="LiveId" clId="{75A4183D-7FCA-44EF-BB72-2AE489AA1F9A}" dt="2024-01-05T12:56:20.466" v="907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">
          <ac:chgData name="Iman Setiawan" userId="3bd60c9389214786" providerId="LiveId" clId="{75A4183D-7FCA-44EF-BB72-2AE489AA1F9A}" dt="2024-01-05T13:00:27.167" v="987" actId="478"/>
          <ac:picMkLst>
            <pc:docMk/>
            <pc:sldMk cId="2896385493" sldId="270"/>
            <ac:picMk id="11" creationId="{FD23DD15-E064-CB15-4844-1059281E291D}"/>
          </ac:picMkLst>
        </pc:picChg>
        <pc:picChg chg="add mod">
          <ac:chgData name="Iman Setiawan" userId="3bd60c9389214786" providerId="LiveId" clId="{75A4183D-7FCA-44EF-BB72-2AE489AA1F9A}" dt="2024-01-05T13:02:37.850" v="1119" actId="1076"/>
          <ac:picMkLst>
            <pc:docMk/>
            <pc:sldMk cId="2896385493" sldId="270"/>
            <ac:picMk id="13" creationId="{5C768940-DC72-3D0C-097D-EE3D23ECE616}"/>
          </ac:picMkLst>
        </pc:picChg>
      </pc:sldChg>
      <pc:sldChg chg="delSp modSp mod">
        <pc:chgData name="Iman Setiawan" userId="3bd60c9389214786" providerId="LiveId" clId="{75A4183D-7FCA-44EF-BB72-2AE489AA1F9A}" dt="2024-01-06T06:37:02.159" v="2251" actId="403"/>
        <pc:sldMkLst>
          <pc:docMk/>
          <pc:sldMk cId="1969787568" sldId="271"/>
        </pc:sldMkLst>
        <pc:spChg chg="mod">
          <ac:chgData name="Iman Setiawan" userId="3bd60c9389214786" providerId="LiveId" clId="{75A4183D-7FCA-44EF-BB72-2AE489AA1F9A}" dt="2024-01-06T06:37:02.159" v="2251" actId="403"/>
          <ac:spMkLst>
            <pc:docMk/>
            <pc:sldMk cId="1969787568" sldId="271"/>
            <ac:spMk id="2" creationId="{8BDF1EDE-5423-435C-B149-87AB1BC22B83}"/>
          </ac:spMkLst>
        </pc:spChg>
        <pc:spChg chg="del mod">
          <ac:chgData name="Iman Setiawan" userId="3bd60c9389214786" providerId="LiveId" clId="{75A4183D-7FCA-44EF-BB72-2AE489AA1F9A}" dt="2024-01-06T06:36:55.661" v="2245" actId="478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Iman Setiawan" userId="3bd60c9389214786" providerId="LiveId" clId="{75A4183D-7FCA-44EF-BB72-2AE489AA1F9A}" dt="2024-01-06T06:37:00.164" v="2247" actId="242"/>
          <ac:spMkLst>
            <pc:docMk/>
            <pc:sldMk cId="1969787568" sldId="271"/>
            <ac:spMk id="5" creationId="{3990FA1B-5022-47AB-A0AE-8F5C5797997C}"/>
          </ac:spMkLst>
        </pc:spChg>
        <pc:spChg chg="mod">
          <ac:chgData name="Iman Setiawan" userId="3bd60c9389214786" providerId="LiveId" clId="{75A4183D-7FCA-44EF-BB72-2AE489AA1F9A}" dt="2024-01-06T06:37:00.164" v="2247" actId="242"/>
          <ac:spMkLst>
            <pc:docMk/>
            <pc:sldMk cId="1969787568" sldId="271"/>
            <ac:spMk id="6" creationId="{4C127D99-645F-4FCF-9573-FDFE2A344FA9}"/>
          </ac:spMkLst>
        </pc:spChg>
      </pc:sldChg>
      <pc:sldChg chg="addSp modSp add mod">
        <pc:chgData name="Iman Setiawan" userId="3bd60c9389214786" providerId="LiveId" clId="{75A4183D-7FCA-44EF-BB72-2AE489AA1F9A}" dt="2024-01-05T12:15:01.621" v="115" actId="1076"/>
        <pc:sldMkLst>
          <pc:docMk/>
          <pc:sldMk cId="3102009937" sldId="272"/>
        </pc:sldMkLst>
        <pc:spChg chg="mod">
          <ac:chgData name="Iman Setiawan" userId="3bd60c9389214786" providerId="LiveId" clId="{75A4183D-7FCA-44EF-BB72-2AE489AA1F9A}" dt="2024-01-05T12:15:01.621" v="115" actId="1076"/>
          <ac:spMkLst>
            <pc:docMk/>
            <pc:sldMk cId="3102009937" sldId="272"/>
            <ac:spMk id="3" creationId="{9D5232F9-FD00-464A-9F17-619C91AEF8F3}"/>
          </ac:spMkLst>
        </pc:spChg>
        <pc:spChg chg="mod">
          <ac:chgData name="Iman Setiawan" userId="3bd60c9389214786" providerId="LiveId" clId="{75A4183D-7FCA-44EF-BB72-2AE489AA1F9A}" dt="2024-01-05T12:11:38.833" v="48" actId="20577"/>
          <ac:spMkLst>
            <pc:docMk/>
            <pc:sldMk cId="3102009937" sldId="272"/>
            <ac:spMk id="4" creationId="{513838C0-DC2A-FC1F-EFDE-0428425A1600}"/>
          </ac:spMkLst>
        </pc:spChg>
        <pc:spChg chg="add mod">
          <ac:chgData name="Iman Setiawan" userId="3bd60c9389214786" providerId="LiveId" clId="{75A4183D-7FCA-44EF-BB72-2AE489AA1F9A}" dt="2024-01-05T12:15:00.127" v="114" actId="1076"/>
          <ac:spMkLst>
            <pc:docMk/>
            <pc:sldMk cId="3102009937" sldId="272"/>
            <ac:spMk id="7" creationId="{891B11BF-F6AC-337A-FD14-B0AEEADDD991}"/>
          </ac:spMkLst>
        </pc:spChg>
      </pc:sldChg>
      <pc:sldChg chg="addSp delSp modSp add mod">
        <pc:chgData name="Iman Setiawan" userId="3bd60c9389214786" providerId="LiveId" clId="{75A4183D-7FCA-44EF-BB72-2AE489AA1F9A}" dt="2024-01-05T12:49:39.437" v="785" actId="1076"/>
        <pc:sldMkLst>
          <pc:docMk/>
          <pc:sldMk cId="496722215" sldId="273"/>
        </pc:sldMkLst>
        <pc:spChg chg="mod">
          <ac:chgData name="Iman Setiawan" userId="3bd60c9389214786" providerId="LiveId" clId="{75A4183D-7FCA-44EF-BB72-2AE489AA1F9A}" dt="2024-01-05T12:48:32.507" v="771"/>
          <ac:spMkLst>
            <pc:docMk/>
            <pc:sldMk cId="496722215" sldId="273"/>
            <ac:spMk id="2" creationId="{4F6A2D15-4D68-4BF7-9421-032AE6C8852C}"/>
          </ac:spMkLst>
        </pc:spChg>
        <pc:spChg chg="add del mod">
          <ac:chgData name="Iman Setiawan" userId="3bd60c9389214786" providerId="LiveId" clId="{75A4183D-7FCA-44EF-BB72-2AE489AA1F9A}" dt="2024-01-05T12:48:36.402" v="774" actId="478"/>
          <ac:spMkLst>
            <pc:docMk/>
            <pc:sldMk cId="496722215" sldId="273"/>
            <ac:spMk id="4" creationId="{3E35BCAA-3B04-86DA-8EC1-89ADB06DDC28}"/>
          </ac:spMkLst>
        </pc:spChg>
        <pc:spChg chg="del">
          <ac:chgData name="Iman Setiawan" userId="3bd60c9389214786" providerId="LiveId" clId="{75A4183D-7FCA-44EF-BB72-2AE489AA1F9A}" dt="2024-01-05T12:48:34.542" v="772" actId="478"/>
          <ac:spMkLst>
            <pc:docMk/>
            <pc:sldMk cId="496722215" sldId="273"/>
            <ac:spMk id="43" creationId="{5E2B9106-EFFC-C5BD-2DE7-259C44E3F226}"/>
          </ac:spMkLst>
        </pc:spChg>
        <pc:picChg chg="del">
          <ac:chgData name="Iman Setiawan" userId="3bd60c9389214786" providerId="LiveId" clId="{75A4183D-7FCA-44EF-BB72-2AE489AA1F9A}" dt="2024-01-05T12:48:35.021" v="773" actId="478"/>
          <ac:picMkLst>
            <pc:docMk/>
            <pc:sldMk cId="496722215" sldId="273"/>
            <ac:picMk id="5" creationId="{FCEE3FF2-6364-C07B-D36F-CBEDC8A43338}"/>
          </ac:picMkLst>
        </pc:picChg>
        <pc:picChg chg="add mod">
          <ac:chgData name="Iman Setiawan" userId="3bd60c9389214786" providerId="LiveId" clId="{75A4183D-7FCA-44EF-BB72-2AE489AA1F9A}" dt="2024-01-05T12:49:39.437" v="785" actId="1076"/>
          <ac:picMkLst>
            <pc:docMk/>
            <pc:sldMk cId="496722215" sldId="273"/>
            <ac:picMk id="7" creationId="{C972427D-264A-814A-B833-D3674CDA6B9C}"/>
          </ac:picMkLst>
        </pc:picChg>
      </pc:sldChg>
      <pc:sldChg chg="addSp delSp modSp add mod">
        <pc:chgData name="Iman Setiawan" userId="3bd60c9389214786" providerId="LiveId" clId="{75A4183D-7FCA-44EF-BB72-2AE489AA1F9A}" dt="2024-01-05T12:55:34.792" v="871" actId="1076"/>
        <pc:sldMkLst>
          <pc:docMk/>
          <pc:sldMk cId="227958984" sldId="274"/>
        </pc:sldMkLst>
        <pc:spChg chg="add del mod">
          <ac:chgData name="Iman Setiawan" userId="3bd60c9389214786" providerId="LiveId" clId="{75A4183D-7FCA-44EF-BB72-2AE489AA1F9A}" dt="2024-01-05T12:55:25.238" v="866" actId="478"/>
          <ac:spMkLst>
            <pc:docMk/>
            <pc:sldMk cId="227958984" sldId="274"/>
            <ac:spMk id="4" creationId="{C97401F8-1179-D5F8-2C5A-4B0BB8AE2D1C}"/>
          </ac:spMkLst>
        </pc:spChg>
        <pc:spChg chg="del">
          <ac:chgData name="Iman Setiawan" userId="3bd60c9389214786" providerId="LiveId" clId="{75A4183D-7FCA-44EF-BB72-2AE489AA1F9A}" dt="2024-01-05T12:55:23.941" v="864" actId="478"/>
          <ac:spMkLst>
            <pc:docMk/>
            <pc:sldMk cId="227958984" sldId="274"/>
            <ac:spMk id="331" creationId="{14125AC9-884C-5E8F-43CD-47D7636FD353}"/>
          </ac:spMkLst>
        </pc:spChg>
        <pc:picChg chg="add mod">
          <ac:chgData name="Iman Setiawan" userId="3bd60c9389214786" providerId="LiveId" clId="{75A4183D-7FCA-44EF-BB72-2AE489AA1F9A}" dt="2024-01-05T12:55:34.792" v="871" actId="1076"/>
          <ac:picMkLst>
            <pc:docMk/>
            <pc:sldMk cId="227958984" sldId="274"/>
            <ac:picMk id="6" creationId="{DBB18A8A-BBF0-0764-9CF0-9172F475F753}"/>
          </ac:picMkLst>
        </pc:picChg>
        <pc:picChg chg="del">
          <ac:chgData name="Iman Setiawan" userId="3bd60c9389214786" providerId="LiveId" clId="{75A4183D-7FCA-44EF-BB72-2AE489AA1F9A}" dt="2024-01-05T12:55:24.306" v="865" actId="478"/>
          <ac:picMkLst>
            <pc:docMk/>
            <pc:sldMk cId="227958984" sldId="274"/>
            <ac:picMk id="327" creationId="{52A7F94E-30CD-9401-A57B-F3AD22AD8A3B}"/>
          </ac:picMkLst>
        </pc:picChg>
      </pc:sldChg>
      <pc:sldChg chg="addSp delSp modSp add mod">
        <pc:chgData name="Iman Setiawan" userId="3bd60c9389214786" providerId="LiveId" clId="{75A4183D-7FCA-44EF-BB72-2AE489AA1F9A}" dt="2024-01-05T13:03:36.359" v="1159" actId="1076"/>
        <pc:sldMkLst>
          <pc:docMk/>
          <pc:sldMk cId="941177181" sldId="275"/>
        </pc:sldMkLst>
        <pc:spChg chg="del">
          <ac:chgData name="Iman Setiawan" userId="3bd60c9389214786" providerId="LiveId" clId="{75A4183D-7FCA-44EF-BB72-2AE489AA1F9A}" dt="2024-01-05T13:03:03.881" v="1152" actId="478"/>
          <ac:spMkLst>
            <pc:docMk/>
            <pc:sldMk cId="941177181" sldId="275"/>
            <ac:spMk id="2" creationId="{542E122F-845D-04C3-C735-A7D6F76E552D}"/>
          </ac:spMkLst>
        </pc:spChg>
        <pc:spChg chg="mod">
          <ac:chgData name="Iman Setiawan" userId="3bd60c9389214786" providerId="LiveId" clId="{75A4183D-7FCA-44EF-BB72-2AE489AA1F9A}" dt="2024-01-05T13:03:02.187" v="1151" actId="20577"/>
          <ac:spMkLst>
            <pc:docMk/>
            <pc:sldMk cId="941177181" sldId="275"/>
            <ac:spMk id="3" creationId="{77762301-F83A-4BEA-9D11-E6C99FB574A8}"/>
          </ac:spMkLst>
        </pc:spChg>
        <pc:picChg chg="add mod">
          <ac:chgData name="Iman Setiawan" userId="3bd60c9389214786" providerId="LiveId" clId="{75A4183D-7FCA-44EF-BB72-2AE489AA1F9A}" dt="2024-01-05T13:03:36.359" v="1159" actId="1076"/>
          <ac:picMkLst>
            <pc:docMk/>
            <pc:sldMk cId="941177181" sldId="275"/>
            <ac:picMk id="5" creationId="{C40B726D-DD73-415B-7E22-07AA6D583A6C}"/>
          </ac:picMkLst>
        </pc:picChg>
        <pc:picChg chg="del">
          <ac:chgData name="Iman Setiawan" userId="3bd60c9389214786" providerId="LiveId" clId="{75A4183D-7FCA-44EF-BB72-2AE489AA1F9A}" dt="2024-01-05T13:03:04.421" v="1153" actId="478"/>
          <ac:picMkLst>
            <pc:docMk/>
            <pc:sldMk cId="941177181" sldId="275"/>
            <ac:picMk id="13" creationId="{5C768940-DC72-3D0C-097D-EE3D23ECE616}"/>
          </ac:picMkLst>
        </pc:picChg>
      </pc:sldChg>
      <pc:sldChg chg="add del">
        <pc:chgData name="Iman Setiawan" userId="3bd60c9389214786" providerId="LiveId" clId="{75A4183D-7FCA-44EF-BB72-2AE489AA1F9A}" dt="2024-01-05T13:46:54.141" v="1763" actId="47"/>
        <pc:sldMkLst>
          <pc:docMk/>
          <pc:sldMk cId="351224215" sldId="276"/>
        </pc:sldMkLst>
      </pc:sldChg>
      <pc:sldChg chg="addSp delSp modSp add mod">
        <pc:chgData name="Iman Setiawan" userId="3bd60c9389214786" providerId="LiveId" clId="{75A4183D-7FCA-44EF-BB72-2AE489AA1F9A}" dt="2024-01-07T12:52:46.409" v="2600" actId="14100"/>
        <pc:sldMkLst>
          <pc:docMk/>
          <pc:sldMk cId="4215853890" sldId="277"/>
        </pc:sldMkLst>
        <pc:spChg chg="mod">
          <ac:chgData name="Iman Setiawan" userId="3bd60c9389214786" providerId="LiveId" clId="{75A4183D-7FCA-44EF-BB72-2AE489AA1F9A}" dt="2024-01-07T12:51:16.249" v="2560" actId="20577"/>
          <ac:spMkLst>
            <pc:docMk/>
            <pc:sldMk cId="4215853890" sldId="277"/>
            <ac:spMk id="2" creationId="{C4CA0637-CCAA-425E-A57A-6205AFDC8B8C}"/>
          </ac:spMkLst>
        </pc:spChg>
        <pc:spChg chg="add del mod">
          <ac:chgData name="Iman Setiawan" userId="3bd60c9389214786" providerId="LiveId" clId="{75A4183D-7FCA-44EF-BB72-2AE489AA1F9A}" dt="2024-01-05T13:38:00.375" v="1624" actId="22"/>
          <ac:spMkLst>
            <pc:docMk/>
            <pc:sldMk cId="4215853890" sldId="277"/>
            <ac:spMk id="4" creationId="{54910577-C7B9-DFBC-9958-A77485404850}"/>
          </ac:spMkLst>
        </pc:spChg>
        <pc:spChg chg="add mod">
          <ac:chgData name="Iman Setiawan" userId="3bd60c9389214786" providerId="LiveId" clId="{75A4183D-7FCA-44EF-BB72-2AE489AA1F9A}" dt="2024-01-07T12:07:22.705" v="2416" actId="14100"/>
          <ac:spMkLst>
            <pc:docMk/>
            <pc:sldMk cId="4215853890" sldId="277"/>
            <ac:spMk id="5" creationId="{361F7513-9A26-7C8C-AC3F-56FACEE8B7D8}"/>
          </ac:spMkLst>
        </pc:spChg>
        <pc:spChg chg="add mod">
          <ac:chgData name="Iman Setiawan" userId="3bd60c9389214786" providerId="LiveId" clId="{75A4183D-7FCA-44EF-BB72-2AE489AA1F9A}" dt="2024-01-07T12:52:46.409" v="2600" actId="14100"/>
          <ac:spMkLst>
            <pc:docMk/>
            <pc:sldMk cId="4215853890" sldId="277"/>
            <ac:spMk id="6" creationId="{536D21B8-E23D-A36E-DD2D-78AB14050600}"/>
          </ac:spMkLst>
        </pc:spChg>
        <pc:spChg chg="add del">
          <ac:chgData name="Iman Setiawan" userId="3bd60c9389214786" providerId="LiveId" clId="{75A4183D-7FCA-44EF-BB72-2AE489AA1F9A}" dt="2024-01-05T13:40:27.214" v="1647" actId="22"/>
          <ac:spMkLst>
            <pc:docMk/>
            <pc:sldMk cId="4215853890" sldId="277"/>
            <ac:spMk id="8" creationId="{2342AD04-15D2-ED20-1B79-7622637F5766}"/>
          </ac:spMkLst>
        </pc:spChg>
        <pc:spChg chg="mod">
          <ac:chgData name="Iman Setiawan" userId="3bd60c9389214786" providerId="LiveId" clId="{75A4183D-7FCA-44EF-BB72-2AE489AA1F9A}" dt="2024-01-07T12:51:28.803" v="2578" actId="20577"/>
          <ac:spMkLst>
            <pc:docMk/>
            <pc:sldMk cId="4215853890" sldId="277"/>
            <ac:spMk id="24" creationId="{43E2DFDA-D0C3-DE91-6F1A-EB135BB2B983}"/>
          </ac:spMkLst>
        </pc:spChg>
        <pc:spChg chg="mod">
          <ac:chgData name="Iman Setiawan" userId="3bd60c9389214786" providerId="LiveId" clId="{75A4183D-7FCA-44EF-BB72-2AE489AA1F9A}" dt="2024-01-07T12:51:17.950" v="2561" actId="14100"/>
          <ac:spMkLst>
            <pc:docMk/>
            <pc:sldMk cId="4215853890" sldId="277"/>
            <ac:spMk id="26" creationId="{E0DB4255-26D3-08BB-1C8E-E3C16C28B17E}"/>
          </ac:spMkLst>
        </pc:spChg>
        <pc:picChg chg="del">
          <ac:chgData name="Iman Setiawan" userId="3bd60c9389214786" providerId="LiveId" clId="{75A4183D-7FCA-44EF-BB72-2AE489AA1F9A}" dt="2024-01-05T13:36:58.179" v="1585" actId="478"/>
          <ac:picMkLst>
            <pc:docMk/>
            <pc:sldMk cId="4215853890" sldId="277"/>
            <ac:picMk id="28" creationId="{F7A5ED20-74B3-9949-A209-61DDC0353F74}"/>
          </ac:picMkLst>
        </pc:picChg>
      </pc:sldChg>
      <pc:sldChg chg="addSp delSp modSp add mod">
        <pc:chgData name="Iman Setiawan" userId="3bd60c9389214786" providerId="LiveId" clId="{75A4183D-7FCA-44EF-BB72-2AE489AA1F9A}" dt="2024-01-06T06:40:21.399" v="2295" actId="20577"/>
        <pc:sldMkLst>
          <pc:docMk/>
          <pc:sldMk cId="1288193685" sldId="278"/>
        </pc:sldMkLst>
        <pc:spChg chg="add mod">
          <ac:chgData name="Iman Setiawan" userId="3bd60c9389214786" providerId="LiveId" clId="{75A4183D-7FCA-44EF-BB72-2AE489AA1F9A}" dt="2024-01-06T06:40:21.399" v="2295" actId="20577"/>
          <ac:spMkLst>
            <pc:docMk/>
            <pc:sldMk cId="1288193685" sldId="278"/>
            <ac:spMk id="2" creationId="{5F42EE46-C94E-6CD4-528A-3D73130DFFFF}"/>
          </ac:spMkLst>
        </pc:spChg>
        <pc:spChg chg="mod">
          <ac:chgData name="Iman Setiawan" userId="3bd60c9389214786" providerId="LiveId" clId="{75A4183D-7FCA-44EF-BB72-2AE489AA1F9A}" dt="2024-01-06T06:33:10.822" v="2186" actId="20577"/>
          <ac:spMkLst>
            <pc:docMk/>
            <pc:sldMk cId="1288193685" sldId="278"/>
            <ac:spMk id="3" creationId="{77762301-F83A-4BEA-9D11-E6C99FB574A8}"/>
          </ac:spMkLst>
        </pc:spChg>
        <pc:spChg chg="add del">
          <ac:chgData name="Iman Setiawan" userId="3bd60c9389214786" providerId="LiveId" clId="{75A4183D-7FCA-44EF-BB72-2AE489AA1F9A}" dt="2024-01-06T06:34:07.679" v="2190" actId="22"/>
          <ac:spMkLst>
            <pc:docMk/>
            <pc:sldMk cId="1288193685" sldId="278"/>
            <ac:spMk id="6" creationId="{D5F72D1A-AFF2-57E8-846D-87778A3E0075}"/>
          </ac:spMkLst>
        </pc:spChg>
        <pc:picChg chg="del">
          <ac:chgData name="Iman Setiawan" userId="3bd60c9389214786" providerId="LiveId" clId="{75A4183D-7FCA-44EF-BB72-2AE489AA1F9A}" dt="2024-01-06T06:31:37.757" v="2147" actId="478"/>
          <ac:picMkLst>
            <pc:docMk/>
            <pc:sldMk cId="1288193685" sldId="278"/>
            <ac:picMk id="5" creationId="{C40B726D-DD73-415B-7E22-07AA6D583A6C}"/>
          </ac:picMkLst>
        </pc:picChg>
        <pc:picChg chg="add mod">
          <ac:chgData name="Iman Setiawan" userId="3bd60c9389214786" providerId="LiveId" clId="{75A4183D-7FCA-44EF-BB72-2AE489AA1F9A}" dt="2024-01-06T06:36:12.880" v="2232" actId="14100"/>
          <ac:picMkLst>
            <pc:docMk/>
            <pc:sldMk cId="1288193685" sldId="278"/>
            <ac:picMk id="10" creationId="{3886D7A6-8F20-AA90-E25B-DCB1AC08D59E}"/>
          </ac:picMkLst>
        </pc:picChg>
        <pc:picChg chg="add mod">
          <ac:chgData name="Iman Setiawan" userId="3bd60c9389214786" providerId="LiveId" clId="{75A4183D-7FCA-44EF-BB72-2AE489AA1F9A}" dt="2024-01-06T06:36:25.124" v="2240" actId="1076"/>
          <ac:picMkLst>
            <pc:docMk/>
            <pc:sldMk cId="1288193685" sldId="278"/>
            <ac:picMk id="12" creationId="{3176AE04-2C2B-8538-18EA-0A4F11C10E40}"/>
          </ac:picMkLst>
        </pc:picChg>
        <pc:picChg chg="add mod">
          <ac:chgData name="Iman Setiawan" userId="3bd60c9389214786" providerId="LiveId" clId="{75A4183D-7FCA-44EF-BB72-2AE489AA1F9A}" dt="2024-01-06T06:36:23.903" v="2239" actId="1076"/>
          <ac:picMkLst>
            <pc:docMk/>
            <pc:sldMk cId="1288193685" sldId="278"/>
            <ac:picMk id="14" creationId="{8C33C906-90A7-F91B-FF81-CC1CA6DD7A34}"/>
          </ac:picMkLst>
        </pc:picChg>
      </pc:sldChg>
      <pc:sldChg chg="add del">
        <pc:chgData name="Iman Setiawan" userId="3bd60c9389214786" providerId="LiveId" clId="{75A4183D-7FCA-44EF-BB72-2AE489AA1F9A}" dt="2024-01-06T06:31:29.373" v="2145" actId="47"/>
        <pc:sldMkLst>
          <pc:docMk/>
          <pc:sldMk cId="2323248067" sldId="278"/>
        </pc:sldMkLst>
      </pc:sldChg>
    </pc:docChg>
  </pc:docChgLst>
  <pc:docChgLst>
    <pc:chgData name="Iman Setiawan" userId="3bd60c9389214786" providerId="LiveId" clId="{F2638C53-CA90-429B-A859-2934FA52FAEC}"/>
    <pc:docChg chg="custSel modSld">
      <pc:chgData name="Iman Setiawan" userId="3bd60c9389214786" providerId="LiveId" clId="{F2638C53-CA90-429B-A859-2934FA52FAEC}" dt="2024-01-08T01:24:19.916" v="10" actId="1076"/>
      <pc:docMkLst>
        <pc:docMk/>
      </pc:docMkLst>
      <pc:sldChg chg="modSp mod">
        <pc:chgData name="Iman Setiawan" userId="3bd60c9389214786" providerId="LiveId" clId="{F2638C53-CA90-429B-A859-2934FA52FAEC}" dt="2024-01-08T00:39:08.935" v="5" actId="1076"/>
        <pc:sldMkLst>
          <pc:docMk/>
          <pc:sldMk cId="1713219598" sldId="257"/>
        </pc:sldMkLst>
        <pc:spChg chg="mod">
          <ac:chgData name="Iman Setiawan" userId="3bd60c9389214786" providerId="LiveId" clId="{F2638C53-CA90-429B-A859-2934FA52FAEC}" dt="2024-01-08T00:39:08.935" v="5" actId="1076"/>
          <ac:spMkLst>
            <pc:docMk/>
            <pc:sldMk cId="1713219598" sldId="257"/>
            <ac:spMk id="2" creationId="{1BEF5859-10C9-4588-9727-B9362E26C29D}"/>
          </ac:spMkLst>
        </pc:spChg>
      </pc:sldChg>
      <pc:sldChg chg="addSp delSp modSp mod">
        <pc:chgData name="Iman Setiawan" userId="3bd60c9389214786" providerId="LiveId" clId="{F2638C53-CA90-429B-A859-2934FA52FAEC}" dt="2024-01-08T01:24:19.916" v="10" actId="1076"/>
        <pc:sldMkLst>
          <pc:docMk/>
          <pc:sldMk cId="4215853890" sldId="277"/>
        </pc:sldMkLst>
        <pc:spChg chg="del">
          <ac:chgData name="Iman Setiawan" userId="3bd60c9389214786" providerId="LiveId" clId="{F2638C53-CA90-429B-A859-2934FA52FAEC}" dt="2024-01-08T01:24:12.590" v="7" actId="478"/>
          <ac:spMkLst>
            <pc:docMk/>
            <pc:sldMk cId="4215853890" sldId="277"/>
            <ac:spMk id="5" creationId="{361F7513-9A26-7C8C-AC3F-56FACEE8B7D8}"/>
          </ac:spMkLst>
        </pc:spChg>
        <pc:picChg chg="add mod">
          <ac:chgData name="Iman Setiawan" userId="3bd60c9389214786" providerId="LiveId" clId="{F2638C53-CA90-429B-A859-2934FA52FAEC}" dt="2024-01-08T01:24:19.916" v="10" actId="1076"/>
          <ac:picMkLst>
            <pc:docMk/>
            <pc:sldMk cId="4215853890" sldId="277"/>
            <ac:picMk id="4" creationId="{F455AC05-9BB4-52E4-D27B-3346359AC5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0" y="2946400"/>
            <a:ext cx="6059466" cy="1717386"/>
          </a:xfrm>
        </p:spPr>
        <p:txBody>
          <a:bodyPr/>
          <a:lstStyle/>
          <a:p>
            <a:pPr algn="r"/>
            <a:r>
              <a:rPr lang="fi-FI" dirty="0"/>
              <a:t>Analisis &amp; Visualisasi Data Saham Menggunakan PySpark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6976" y="4784633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Big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6CFB18-2E17-E89E-174E-D0894FBC3B3E}"/>
              </a:ext>
            </a:extLst>
          </p:cNvPr>
          <p:cNvSpPr txBox="1">
            <a:spLocks/>
          </p:cNvSpPr>
          <p:nvPr/>
        </p:nvSpPr>
        <p:spPr>
          <a:xfrm>
            <a:off x="5779696" y="5127655"/>
            <a:ext cx="5949049" cy="35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: Dr. Ir. </a:t>
            </a:r>
            <a:r>
              <a:rPr lang="en-US" dirty="0" err="1"/>
              <a:t>Ananto</a:t>
            </a:r>
            <a:r>
              <a:rPr lang="en-US" dirty="0"/>
              <a:t> Tri </a:t>
            </a:r>
            <a:r>
              <a:rPr lang="en-US" dirty="0" err="1"/>
              <a:t>Sasongko</a:t>
            </a:r>
            <a:r>
              <a:rPr lang="en-US" dirty="0"/>
              <a:t>, M.Sc.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176" y="489342"/>
            <a:ext cx="8421688" cy="714028"/>
          </a:xfrm>
        </p:spPr>
        <p:txBody>
          <a:bodyPr>
            <a:normAutofit/>
          </a:bodyPr>
          <a:lstStyle/>
          <a:p>
            <a:r>
              <a:rPr lang="en-US" sz="2800" dirty="0"/>
              <a:t>DATA PREPROCESSING : MISSING VALUE</a:t>
            </a:r>
            <a:r>
              <a:rPr lang="en-US" dirty="0"/>
              <a:t> 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18A8A-BBF0-0764-9CF0-9172F475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3" y="1774380"/>
            <a:ext cx="11905077" cy="39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r>
              <a:rPr lang="en-US" dirty="0"/>
              <a:t>MEMUAT DATASET SAHAM LAINNYA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42E122F-845D-04C3-C735-A7D6F76E552D}"/>
              </a:ext>
            </a:extLst>
          </p:cNvPr>
          <p:cNvSpPr txBox="1">
            <a:spLocks/>
          </p:cNvSpPr>
          <p:nvPr/>
        </p:nvSpPr>
        <p:spPr>
          <a:xfrm>
            <a:off x="1381663" y="1318915"/>
            <a:ext cx="9428672" cy="2019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Pemuatan</a:t>
            </a:r>
            <a:r>
              <a:rPr lang="en-US" sz="1600" dirty="0"/>
              <a:t> dataset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memperkaya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. Hal ini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wawasan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komprehensif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pergerakan</a:t>
            </a:r>
            <a:r>
              <a:rPr lang="en-US" sz="1600" dirty="0"/>
              <a:t> pasar dan </a:t>
            </a:r>
            <a:r>
              <a:rPr lang="en-US" sz="1600" dirty="0" err="1"/>
              <a:t>potensi</a:t>
            </a:r>
            <a:r>
              <a:rPr lang="en-US" sz="1600" dirty="0"/>
              <a:t> </a:t>
            </a:r>
            <a:r>
              <a:rPr lang="en-US" sz="1600" dirty="0" err="1"/>
              <a:t>korelasi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 err="1"/>
              <a:t>Berikut</a:t>
            </a:r>
            <a:r>
              <a:rPr lang="en-US" sz="1600" dirty="0"/>
              <a:t> list daftar </a:t>
            </a:r>
            <a:r>
              <a:rPr lang="en-US" sz="1600" dirty="0" err="1"/>
              <a:t>saham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dimuat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,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BBCA, BBNI, ASII, UNVR, ICBP, INKP, dan TLKM.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kontribusi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pemahaman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pasar. </a:t>
            </a:r>
          </a:p>
          <a:p>
            <a:pPr marL="0" indent="0">
              <a:buNone/>
            </a:pPr>
            <a:r>
              <a:rPr lang="en-US" sz="1600" dirty="0"/>
              <a:t>Data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digabungkan</a:t>
            </a:r>
            <a:r>
              <a:rPr lang="en-US" sz="1600" dirty="0"/>
              <a:t> pada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DataFrame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kurun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5 </a:t>
            </a:r>
            <a:r>
              <a:rPr lang="en-US" sz="1600" dirty="0" err="1"/>
              <a:t>taun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768940-DC72-3D0C-097D-EE3D23EC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57" y="3623095"/>
            <a:ext cx="8630085" cy="24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r>
              <a:rPr lang="en-US" dirty="0"/>
              <a:t>VISUALISASI DATA GABUNGAN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B726D-DD73-415B-7E22-07AA6D58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" y="1771720"/>
            <a:ext cx="12025223" cy="3949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117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168D38CF-4D0A-9049-7A82-303355E3D30E}"/>
              </a:ext>
            </a:extLst>
          </p:cNvPr>
          <p:cNvSpPr txBox="1">
            <a:spLocks/>
          </p:cNvSpPr>
          <p:nvPr/>
        </p:nvSpPr>
        <p:spPr>
          <a:xfrm>
            <a:off x="7824157" y="136525"/>
            <a:ext cx="3874699" cy="91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Normalisasi</a:t>
            </a:r>
            <a:r>
              <a:rPr lang="en-ID" dirty="0"/>
              <a:t> Data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C161FC7-1B77-8A65-15D9-42302D99CF29}"/>
              </a:ext>
            </a:extLst>
          </p:cNvPr>
          <p:cNvSpPr txBox="1">
            <a:spLocks/>
          </p:cNvSpPr>
          <p:nvPr/>
        </p:nvSpPr>
        <p:spPr>
          <a:xfrm>
            <a:off x="2303253" y="914465"/>
            <a:ext cx="9210404" cy="17952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Normalisasi</a:t>
            </a:r>
            <a:r>
              <a:rPr lang="en-US" sz="1600" dirty="0"/>
              <a:t>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masing-masing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close </a:t>
            </a:r>
            <a:r>
              <a:rPr lang="en-US" sz="1600" dirty="0" err="1"/>
              <a:t>awal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 pada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 </a:t>
            </a:r>
            <a:r>
              <a:rPr lang="en-US" sz="1600" dirty="0" err="1"/>
              <a:t>Normalisasi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menyamakan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ke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kasus</a:t>
            </a:r>
            <a:r>
              <a:rPr lang="en-US" sz="1600" dirty="0"/>
              <a:t> ini ke </a:t>
            </a:r>
            <a:r>
              <a:rPr lang="en-US" sz="1600" dirty="0" err="1"/>
              <a:t>nilai</a:t>
            </a:r>
            <a:r>
              <a:rPr lang="en-US" sz="1600" dirty="0"/>
              <a:t> 1,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perbandingan</a:t>
            </a:r>
            <a:r>
              <a:rPr lang="en-US" sz="1600" dirty="0"/>
              <a:t> return </a:t>
            </a:r>
            <a:r>
              <a:rPr lang="en-US" sz="1600" dirty="0" err="1"/>
              <a:t>saham-saham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r>
              <a:rPr lang="en-US" sz="1600" dirty="0" err="1"/>
              <a:t>Setelah</a:t>
            </a:r>
            <a:r>
              <a:rPr lang="en-US" sz="1600" dirty="0"/>
              <a:t> proses </a:t>
            </a:r>
            <a:r>
              <a:rPr lang="en-US" sz="1600" dirty="0" err="1"/>
              <a:t>normalisasi</a:t>
            </a:r>
            <a:r>
              <a:rPr lang="en-US" sz="1600" dirty="0"/>
              <a:t>,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close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setara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1, </a:t>
            </a: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perbandingan</a:t>
            </a:r>
            <a:r>
              <a:rPr lang="en-US" sz="1600" dirty="0"/>
              <a:t> return </a:t>
            </a:r>
            <a:r>
              <a:rPr lang="en-US" sz="1600" dirty="0" err="1"/>
              <a:t>saham-saham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</a:t>
            </a:r>
            <a:r>
              <a:rPr lang="en-US" sz="1600" dirty="0" err="1"/>
              <a:t>relatif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akurat</a:t>
            </a:r>
            <a:r>
              <a:rPr lang="en-US" sz="1600" dirty="0"/>
              <a:t>,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terpengaruh</a:t>
            </a:r>
            <a:r>
              <a:rPr lang="en-US" sz="1600" dirty="0"/>
              <a:t> oleh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yang </a:t>
            </a:r>
            <a:r>
              <a:rPr lang="en-US" sz="1600" dirty="0" err="1"/>
              <a:t>berbeda-beda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89042D-245C-D27B-5D15-A3BE784E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2" y="2670845"/>
            <a:ext cx="11509075" cy="37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151" y="271236"/>
            <a:ext cx="8029911" cy="490864"/>
          </a:xfrm>
        </p:spPr>
        <p:txBody>
          <a:bodyPr/>
          <a:lstStyle/>
          <a:p>
            <a:r>
              <a:rPr lang="sv-SE" sz="2800" dirty="0"/>
              <a:t>PERHITUNGAN RETURN HARIAN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E2DFDA-D0C3-DE91-6F1A-EB135BB2B983}"/>
                  </a:ext>
                </a:extLst>
              </p:cNvPr>
              <p:cNvSpPr txBox="1"/>
              <p:nvPr/>
            </p:nvSpPr>
            <p:spPr>
              <a:xfrm>
                <a:off x="1733108" y="1834415"/>
                <a:ext cx="7953996" cy="484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𝑅𝑒𝑡𝑢𝑟𝑛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𝐻𝑎𝑟𝑖𝑎𝑛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𝐻𝑎𝑟𝑔𝑎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𝑃𝑒𝑛𝑢𝑡𝑢𝑝𝑎𝑛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𝐻𝑎𝑟𝑖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𝑖𝑛𝑖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𝐻𝑎𝑟𝑔𝑎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𝑃𝑒𝑛𝑢𝑡𝑢𝑝𝑎𝑛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𝐻𝑎𝑟𝑖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𝐾𝑒𝑚𝑎𝑟𝑖𝑛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𝐻𝑎𝑟𝑔𝑎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𝑃𝑒𝑛𝑢𝑡𝑢𝑝𝑎𝑛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𝐻𝑎𝑟𝑖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𝐾𝑒𝑚𝑎𝑟𝑖𝑛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100 %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E2DFDA-D0C3-DE91-6F1A-EB135BB2B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08" y="1834415"/>
                <a:ext cx="7953996" cy="484043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0DB4255-26D3-08BB-1C8E-E3C16C28B17E}"/>
              </a:ext>
            </a:extLst>
          </p:cNvPr>
          <p:cNvSpPr txBox="1"/>
          <p:nvPr/>
        </p:nvSpPr>
        <p:spPr>
          <a:xfrm>
            <a:off x="2035834" y="1096103"/>
            <a:ext cx="7581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Return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perdagangan</a:t>
            </a:r>
            <a:r>
              <a:rPr lang="en-ID" dirty="0"/>
              <a:t>. Return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formula: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A5ED20-74B3-9949-A209-61DDC035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5" y="2496897"/>
            <a:ext cx="11749889" cy="3859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151" y="271236"/>
            <a:ext cx="8029911" cy="490864"/>
          </a:xfrm>
        </p:spPr>
        <p:txBody>
          <a:bodyPr/>
          <a:lstStyle/>
          <a:p>
            <a:r>
              <a:rPr lang="sv-SE" sz="2800" dirty="0"/>
              <a:t>PERHITUNGAN RETURN Keseluruhan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E2DFDA-D0C3-DE91-6F1A-EB135BB2B983}"/>
                  </a:ext>
                </a:extLst>
              </p:cNvPr>
              <p:cNvSpPr txBox="1"/>
              <p:nvPr/>
            </p:nvSpPr>
            <p:spPr>
              <a:xfrm>
                <a:off x="2919239" y="2573430"/>
                <a:ext cx="5793439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𝑅𝑒𝑡𝑢𝑟𝑛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𝐾𝑒𝑠𝑒𝑙𝑢𝑟𝑢h𝑎𝑛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𝑁𝑖𝑙𝑎𝑖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𝐴𝑘h𝑖𝑟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𝑁𝑖𝑙𝑎𝑖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𝐴𝑤𝑎𝑙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𝑁𝑖𝑙𝑎𝑖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𝐴𝑤𝑎𝑙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100 %</m:t>
                      </m:r>
                    </m:oMath>
                  </m:oMathPara>
                </a14:m>
                <a:endParaRPr lang="en-ID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E2DFDA-D0C3-DE91-6F1A-EB135BB2B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39" y="2573430"/>
                <a:ext cx="5793439" cy="553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0DB4255-26D3-08BB-1C8E-E3C16C28B17E}"/>
              </a:ext>
            </a:extLst>
          </p:cNvPr>
          <p:cNvSpPr txBox="1"/>
          <p:nvPr/>
        </p:nvSpPr>
        <p:spPr>
          <a:xfrm>
            <a:off x="1440611" y="1096103"/>
            <a:ext cx="9913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Analisis</a:t>
            </a:r>
            <a:r>
              <a:rPr lang="en-ID" dirty="0"/>
              <a:t> return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,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akumulatif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pada </a:t>
            </a:r>
            <a:r>
              <a:rPr lang="en-ID" dirty="0" err="1"/>
              <a:t>anlisa</a:t>
            </a:r>
            <a:r>
              <a:rPr lang="en-ID" dirty="0"/>
              <a:t> kami </a:t>
            </a:r>
            <a:r>
              <a:rPr lang="en-ID" dirty="0" err="1"/>
              <a:t>yaitu</a:t>
            </a:r>
            <a:r>
              <a:rPr lang="en-ID" dirty="0"/>
              <a:t> Return 5 </a:t>
            </a:r>
            <a:r>
              <a:rPr lang="en-ID" dirty="0" err="1"/>
              <a:t>tahun</a:t>
            </a:r>
            <a:r>
              <a:rPr lang="en-ID" dirty="0"/>
              <a:t>. Return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pertumbuhan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. </a:t>
            </a:r>
            <a:br>
              <a:rPr lang="en-ID" dirty="0"/>
            </a:br>
            <a:r>
              <a:rPr lang="en-ID" dirty="0"/>
              <a:t>Formula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D21B8-E23D-A36E-DD2D-78AB14050600}"/>
              </a:ext>
            </a:extLst>
          </p:cNvPr>
          <p:cNvSpPr txBox="1"/>
          <p:nvPr/>
        </p:nvSpPr>
        <p:spPr>
          <a:xfrm>
            <a:off x="5029200" y="3296081"/>
            <a:ext cx="6745859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</a:pPr>
            <a:r>
              <a:rPr lang="en-ID" dirty="0" err="1">
                <a:solidFill>
                  <a:srgbClr val="242424"/>
                </a:solidFill>
                <a:latin typeface="source-serif-pro"/>
              </a:rPr>
              <a:t>Perhitungan</a:t>
            </a:r>
            <a:r>
              <a:rPr lang="en-ID" dirty="0">
                <a:solidFill>
                  <a:srgbClr val="242424"/>
                </a:solidFill>
                <a:latin typeface="source-serif-pro"/>
              </a:rPr>
              <a:t> Return</a:t>
            </a:r>
            <a:endParaRPr lang="en-ID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Jika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investasikan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saham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BBCA pada 5Tahun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lalu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maka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uang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sekarang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100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juta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+ (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79.63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% * 100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juta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) = 179.63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juta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Jika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investasikan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saham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BBNI pada 5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Tahun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lalu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,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maka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uang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sekarang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100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juta</a:t>
            </a:r>
            <a:r>
              <a:rPr lang="en-ID" dirty="0">
                <a:solidFill>
                  <a:srgbClr val="242424"/>
                </a:solidFill>
                <a:latin typeface="source-serif-pro"/>
              </a:rPr>
              <a:t> +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(22.63% * 100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juta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) = 122.63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juta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Jika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investasikan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saham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ASII pada 5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Tahun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lalu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maka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uang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sekarang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100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juta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‒ (32.93% * 100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juta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) = 67.07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juta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42424"/>
                </a:solidFill>
                <a:latin typeface="source-serif-pro"/>
              </a:rPr>
              <a:t>Dan </a:t>
            </a:r>
            <a:r>
              <a:rPr lang="en-ID" dirty="0" err="1">
                <a:solidFill>
                  <a:srgbClr val="242424"/>
                </a:solidFill>
                <a:latin typeface="source-serif-pro"/>
              </a:rPr>
              <a:t>seterusnya</a:t>
            </a:r>
            <a:endParaRPr lang="en-ID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5AC05-9BB4-52E4-D27B-3346359A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45" y="3265177"/>
            <a:ext cx="3483255" cy="32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5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351" y="403556"/>
            <a:ext cx="4114800" cy="881780"/>
          </a:xfrm>
        </p:spPr>
        <p:txBody>
          <a:bodyPr anchor="ctr"/>
          <a:lstStyle/>
          <a:p>
            <a:pPr algn="ctr"/>
            <a:r>
              <a:rPr lang="en-US" dirty="0"/>
              <a:t>ANALISIS KORELASI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2050" y="1430620"/>
            <a:ext cx="5111750" cy="3788361"/>
          </a:xfrm>
        </p:spPr>
        <p:txBody>
          <a:bodyPr>
            <a:normAutofit/>
          </a:bodyPr>
          <a:lstStyle/>
          <a:p>
            <a:r>
              <a:rPr lang="en-US" sz="1600" dirty="0" err="1"/>
              <a:t>Korelasi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</a:t>
            </a:r>
            <a:r>
              <a:rPr lang="en-US" sz="1600" dirty="0" err="1"/>
              <a:t>statistik</a:t>
            </a:r>
            <a:r>
              <a:rPr lang="en-US" sz="1600" dirty="0"/>
              <a:t> yang </a:t>
            </a:r>
            <a:r>
              <a:rPr lang="en-US" sz="1600" dirty="0" err="1"/>
              <a:t>mengukur</a:t>
            </a:r>
            <a:r>
              <a:rPr lang="en-US" sz="1600" dirty="0"/>
              <a:t> </a:t>
            </a:r>
            <a:r>
              <a:rPr lang="en-US" sz="1600" dirty="0" err="1"/>
              <a:t>sejauh</a:t>
            </a:r>
            <a:r>
              <a:rPr lang="en-US" sz="1600" dirty="0"/>
              <a:t> mana dua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bergerak</a:t>
            </a:r>
            <a:r>
              <a:rPr lang="en-US" sz="1600" dirty="0"/>
              <a:t> </a:t>
            </a:r>
            <a:r>
              <a:rPr lang="en-US" sz="1600" dirty="0" err="1"/>
              <a:t>bersamaan</a:t>
            </a:r>
            <a:r>
              <a:rPr lang="en-US" sz="1600" dirty="0"/>
              <a:t>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konteks</a:t>
            </a:r>
            <a:r>
              <a:rPr lang="en-US" sz="1600" dirty="0"/>
              <a:t> ini,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mengevaluasi</a:t>
            </a:r>
            <a:r>
              <a:rPr lang="en-US" sz="1600" dirty="0"/>
              <a:t> </a:t>
            </a:r>
            <a:r>
              <a:rPr lang="en-US" sz="1600" dirty="0" err="1"/>
              <a:t>sejauh</a:t>
            </a:r>
            <a:r>
              <a:rPr lang="en-US" sz="1600" dirty="0"/>
              <a:t> mana return </a:t>
            </a:r>
            <a:r>
              <a:rPr lang="en-US" sz="1600" dirty="0" err="1"/>
              <a:t>harian</a:t>
            </a:r>
            <a:r>
              <a:rPr lang="en-US" sz="1600" dirty="0"/>
              <a:t> </a:t>
            </a:r>
            <a:r>
              <a:rPr lang="en-US" sz="1600" dirty="0" err="1"/>
              <a:t>saham-saham</a:t>
            </a:r>
            <a:r>
              <a:rPr lang="en-US" sz="1600" dirty="0"/>
              <a:t> </a:t>
            </a:r>
            <a:r>
              <a:rPr lang="en-US" sz="1600" dirty="0" err="1"/>
              <a:t>berkorelasi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lain.</a:t>
            </a:r>
          </a:p>
          <a:p>
            <a:r>
              <a:rPr lang="en-US" sz="1600" dirty="0" err="1"/>
              <a:t>Korelasi</a:t>
            </a:r>
            <a:r>
              <a:rPr lang="en-US" sz="1600" dirty="0"/>
              <a:t> yang di </a:t>
            </a:r>
            <a:r>
              <a:rPr lang="en-US" sz="1600" dirty="0" err="1"/>
              <a:t>ukur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kinerja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mempengaruhi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IHSG,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memonitor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IHSG</a:t>
            </a:r>
          </a:p>
          <a:p>
            <a:r>
              <a:rPr lang="en-US" sz="1600" dirty="0" err="1"/>
              <a:t>Korelasi</a:t>
            </a:r>
            <a:r>
              <a:rPr lang="en-US" sz="1600" dirty="0"/>
              <a:t> ini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gambaran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sejauh</a:t>
            </a:r>
            <a:r>
              <a:rPr lang="en-US" sz="1600" dirty="0"/>
              <a:t> mana </a:t>
            </a:r>
            <a:r>
              <a:rPr lang="en-US" sz="1600" dirty="0" err="1"/>
              <a:t>kinerja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berkorelasi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IHSG.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7484F9-298F-9B8D-1994-853FE24C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6" y="1430620"/>
            <a:ext cx="5329687" cy="4780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r>
              <a:rPr lang="en-US" dirty="0"/>
              <a:t>ANALISIS HISTOGRAM : DAILY RETURN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F42EE46-C94E-6CD4-528A-3D73130DFFFF}"/>
              </a:ext>
            </a:extLst>
          </p:cNvPr>
          <p:cNvSpPr txBox="1">
            <a:spLocks/>
          </p:cNvSpPr>
          <p:nvPr/>
        </p:nvSpPr>
        <p:spPr>
          <a:xfrm>
            <a:off x="2135756" y="5259628"/>
            <a:ext cx="7920487" cy="6476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Histogram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representasi</a:t>
            </a:r>
            <a:r>
              <a:rPr lang="en-US" sz="1800" dirty="0"/>
              <a:t> visual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distribusi</a:t>
            </a:r>
            <a:r>
              <a:rPr lang="en-US" sz="1800" dirty="0"/>
              <a:t> data.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konteks</a:t>
            </a:r>
            <a:r>
              <a:rPr lang="en-US" sz="1800" dirty="0"/>
              <a:t> ini, histogram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sebaran</a:t>
            </a:r>
            <a:r>
              <a:rPr lang="en-US" sz="1800" dirty="0"/>
              <a:t> return </a:t>
            </a:r>
            <a:r>
              <a:rPr lang="en-US" sz="1800" dirty="0" err="1"/>
              <a:t>harian</a:t>
            </a:r>
            <a:r>
              <a:rPr lang="en-US" sz="1800" dirty="0"/>
              <a:t> </a:t>
            </a:r>
            <a:r>
              <a:rPr lang="en-US" sz="1800" dirty="0" err="1"/>
              <a:t>saham</a:t>
            </a:r>
            <a:r>
              <a:rPr lang="en-US" sz="18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6D7A6-8F20-AA90-E25B-DCB1AC08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6" y="1997104"/>
            <a:ext cx="3688072" cy="29026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76AE04-2C2B-8538-18EA-0A4F11C1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31" y="2004234"/>
            <a:ext cx="3697136" cy="2909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33C906-90A7-F91B-FF81-CC1CA6DD7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154" y="1997102"/>
            <a:ext cx="3697136" cy="2909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819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3102913"/>
          </a:xfrm>
        </p:spPr>
        <p:txBody>
          <a:bodyPr anchor="ctr"/>
          <a:lstStyle/>
          <a:p>
            <a:r>
              <a:rPr lang="en-US" sz="5400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751680"/>
            <a:ext cx="5841742" cy="1325563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AnggOTA</a:t>
            </a:r>
            <a:r>
              <a:rPr lang="en-US" sz="3600" dirty="0"/>
              <a:t> KELOMPOK</a:t>
            </a:r>
            <a:r>
              <a:rPr lang="id-ID" sz="3600" dirty="0"/>
              <a:t> 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sz="1600" dirty="0"/>
              <a:t>312110031 - Abid Husein</a:t>
            </a:r>
          </a:p>
          <a:p>
            <a:r>
              <a:rPr lang="en-US" sz="1600" dirty="0"/>
              <a:t>312110232 - </a:t>
            </a:r>
            <a:r>
              <a:rPr lang="en-US" sz="1600" dirty="0" err="1"/>
              <a:t>Afif</a:t>
            </a:r>
            <a:r>
              <a:rPr lang="en-US" sz="1600" dirty="0"/>
              <a:t> </a:t>
            </a:r>
            <a:r>
              <a:rPr lang="en-US" sz="1600" dirty="0" err="1"/>
              <a:t>Firmansyah</a:t>
            </a:r>
            <a:endParaRPr lang="en-US" sz="1600" dirty="0"/>
          </a:p>
          <a:p>
            <a:r>
              <a:rPr lang="en-US" sz="1600" dirty="0"/>
              <a:t>312110056 - Ahmad </a:t>
            </a:r>
            <a:r>
              <a:rPr lang="en-US" sz="1600" dirty="0" err="1"/>
              <a:t>Syukron</a:t>
            </a:r>
            <a:endParaRPr lang="en-US" sz="1600" dirty="0"/>
          </a:p>
          <a:p>
            <a:r>
              <a:rPr lang="en-US" sz="1600" dirty="0"/>
              <a:t>312110219 - Iman Setiawan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POIN PEMBAHASAN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FB420F-64C4-EB88-38BD-B9890769B619}"/>
              </a:ext>
            </a:extLst>
          </p:cNvPr>
          <p:cNvSpPr txBox="1">
            <a:spLocks/>
          </p:cNvSpPr>
          <p:nvPr/>
        </p:nvSpPr>
        <p:spPr>
          <a:xfrm>
            <a:off x="838200" y="2242867"/>
            <a:ext cx="10781581" cy="4113483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PENDAHULUAN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SUMBER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INISIASI PYSPARK &amp; MEMUAT 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VISUALISASI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PREPROCESSING : MISSING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PEMUATAN DATASET SAHAM LAINNYA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VISUALISASI DATA GABUNGAN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NORMALISASI DATA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/>
              <a:t>PERHITUNGAN RETURN HARIAN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/>
              <a:t>PERHITUNGAN RETURN KESELURUHAN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/>
              <a:t>ANALISIS KORELASI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/>
              <a:t>HISTOGRAM RETURN HARIAN</a:t>
            </a:r>
          </a:p>
          <a:p>
            <a:endParaRPr lang="sv-SE" sz="2000" dirty="0"/>
          </a:p>
          <a:p>
            <a:endParaRPr lang="sv-SE" sz="2000" dirty="0"/>
          </a:p>
          <a:p>
            <a:pPr marL="0" indent="0">
              <a:buNone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854883"/>
            <a:ext cx="5111750" cy="571229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316855"/>
            <a:ext cx="5590817" cy="262674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Perencanaan</a:t>
            </a:r>
            <a:r>
              <a:rPr lang="en-US" sz="1600" dirty="0"/>
              <a:t> </a:t>
            </a:r>
            <a:r>
              <a:rPr lang="en-US" sz="1600" dirty="0" err="1"/>
              <a:t>Investasi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Panjang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Identifikasi</a:t>
            </a:r>
            <a:r>
              <a:rPr lang="en-US" sz="1600" dirty="0"/>
              <a:t> Pola dan </a:t>
            </a:r>
            <a:r>
              <a:rPr lang="en-US" sz="1600" dirty="0" err="1"/>
              <a:t>Tren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Pemahaman</a:t>
            </a:r>
            <a:r>
              <a:rPr lang="en-US" sz="1600" dirty="0"/>
              <a:t> Kinerja Masa Lalu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Penilaian</a:t>
            </a:r>
            <a:r>
              <a:rPr lang="en-US" sz="1600" dirty="0"/>
              <a:t> </a:t>
            </a:r>
            <a:r>
              <a:rPr lang="en-US" sz="1600" dirty="0" err="1"/>
              <a:t>Risiko</a:t>
            </a:r>
            <a:r>
              <a:rPr lang="en-US" sz="1600" dirty="0"/>
              <a:t> dan </a:t>
            </a:r>
            <a:r>
              <a:rPr lang="en-US" sz="1600" dirty="0" err="1"/>
              <a:t>Volatilitas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Penentuan</a:t>
            </a:r>
            <a:r>
              <a:rPr lang="en-US" sz="1600" dirty="0"/>
              <a:t> Kinerja </a:t>
            </a:r>
            <a:r>
              <a:rPr lang="en-US" sz="1600" dirty="0" err="1"/>
              <a:t>Relatif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Penentuan</a:t>
            </a:r>
            <a:r>
              <a:rPr lang="en-US" sz="1600" dirty="0"/>
              <a:t> </a:t>
            </a:r>
            <a:r>
              <a:rPr lang="en-US" sz="1600" dirty="0" err="1"/>
              <a:t>Dividen</a:t>
            </a:r>
            <a:r>
              <a:rPr lang="en-US" sz="1600" dirty="0"/>
              <a:t> dan </a:t>
            </a:r>
            <a:r>
              <a:rPr lang="en-US" sz="1600" dirty="0" err="1"/>
              <a:t>Pengembalian</a:t>
            </a:r>
            <a:r>
              <a:rPr lang="en-US" sz="1600" dirty="0"/>
              <a:t> </a:t>
            </a:r>
            <a:r>
              <a:rPr lang="en-US" sz="1600" dirty="0" err="1"/>
              <a:t>Investasi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3838C0-DC2A-FC1F-EFDE-0428425A1600}"/>
              </a:ext>
            </a:extLst>
          </p:cNvPr>
          <p:cNvSpPr txBox="1">
            <a:spLocks/>
          </p:cNvSpPr>
          <p:nvPr/>
        </p:nvSpPr>
        <p:spPr>
          <a:xfrm>
            <a:off x="1362074" y="1838864"/>
            <a:ext cx="7445495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saham</a:t>
            </a:r>
            <a:r>
              <a:rPr lang="en-US" sz="1800" dirty="0"/>
              <a:t> sangat </a:t>
            </a:r>
            <a:r>
              <a:rPr lang="en-US" sz="1800" dirty="0" err="1"/>
              <a:t>penting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pengambilan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investasi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kritis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yang </a:t>
            </a:r>
            <a:r>
              <a:rPr lang="en-US" sz="1800" dirty="0" err="1"/>
              <a:t>cerdas</a:t>
            </a:r>
            <a:r>
              <a:rPr lang="en-US" sz="1800" dirty="0"/>
              <a:t> dan </a:t>
            </a:r>
            <a:r>
              <a:rPr lang="en-US" sz="1800" dirty="0" err="1"/>
              <a:t>terinformasi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alasan</a:t>
            </a:r>
            <a:r>
              <a:rPr lang="en-US" sz="1800" dirty="0"/>
              <a:t> </a:t>
            </a:r>
            <a:r>
              <a:rPr lang="en-US" sz="1800" dirty="0" err="1"/>
              <a:t>mengapa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saham</a:t>
            </a:r>
            <a:r>
              <a:rPr lang="en-US" sz="1800" dirty="0"/>
              <a:t> </a:t>
            </a:r>
            <a:r>
              <a:rPr lang="en-US" sz="1800" dirty="0" err="1"/>
              <a:t>penting</a:t>
            </a:r>
            <a:r>
              <a:rPr lang="en-US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854883"/>
            <a:ext cx="5111750" cy="571229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918" y="1975493"/>
            <a:ext cx="5625322" cy="29070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PySpark</a:t>
            </a:r>
            <a:br>
              <a:rPr lang="en-US" sz="1600" dirty="0"/>
            </a:br>
            <a:r>
              <a:rPr lang="en-US" sz="1600" dirty="0" err="1"/>
              <a:t>PySpark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antarmuka</a:t>
            </a:r>
            <a:r>
              <a:rPr lang="en-US" sz="1600" dirty="0"/>
              <a:t> Python </a:t>
            </a:r>
            <a:r>
              <a:rPr lang="en-US" sz="1600" dirty="0" err="1"/>
              <a:t>untuk</a:t>
            </a:r>
            <a:r>
              <a:rPr lang="en-US" sz="1600" dirty="0"/>
              <a:t> Apache Spark, </a:t>
            </a:r>
            <a:r>
              <a:rPr lang="en-US" sz="1600" dirty="0" err="1"/>
              <a:t>sebuah</a:t>
            </a:r>
            <a:r>
              <a:rPr lang="en-US" sz="1600" dirty="0"/>
              <a:t> platform </a:t>
            </a:r>
            <a:r>
              <a:rPr lang="en-US" sz="1600" dirty="0" err="1"/>
              <a:t>analisis</a:t>
            </a:r>
            <a:r>
              <a:rPr lang="en-US" sz="1600" dirty="0"/>
              <a:t> data dan </a:t>
            </a:r>
            <a:r>
              <a:rPr lang="en-US" sz="1600" dirty="0" err="1"/>
              <a:t>pemrosesan</a:t>
            </a:r>
            <a:r>
              <a:rPr lang="en-US" sz="1600" dirty="0"/>
              <a:t> big data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menangani</a:t>
            </a:r>
            <a:r>
              <a:rPr lang="en-US" sz="1600" dirty="0"/>
              <a:t> tugas-tugas </a:t>
            </a:r>
            <a:r>
              <a:rPr lang="en-US" sz="1600" dirty="0" err="1"/>
              <a:t>distribusi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efisien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Plotly</a:t>
            </a:r>
            <a:r>
              <a:rPr lang="en-US" sz="1600" b="1" dirty="0"/>
              <a:t> &amp; Matplotlib</a:t>
            </a:r>
            <a:br>
              <a:rPr lang="en-US" sz="1600" dirty="0"/>
            </a:br>
            <a:r>
              <a:rPr lang="en-US" sz="1600" dirty="0" err="1"/>
              <a:t>Perpustakaan</a:t>
            </a:r>
            <a:r>
              <a:rPr lang="en-US" sz="1600" dirty="0"/>
              <a:t> Python yang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visualisasi</a:t>
            </a:r>
            <a:r>
              <a:rPr lang="en-US" sz="1600" dirty="0"/>
              <a:t> </a:t>
            </a:r>
            <a:r>
              <a:rPr lang="en-US" sz="1600" dirty="0" err="1"/>
              <a:t>interaktif</a:t>
            </a:r>
            <a:r>
              <a:rPr lang="en-US" sz="1600" dirty="0"/>
              <a:t>,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grafik</a:t>
            </a:r>
            <a:r>
              <a:rPr lang="en-US" sz="1600" dirty="0"/>
              <a:t>, </a:t>
            </a:r>
            <a:r>
              <a:rPr lang="en-US" sz="1600" dirty="0" err="1"/>
              <a:t>peta</a:t>
            </a:r>
            <a:r>
              <a:rPr lang="en-US" sz="1600" dirty="0"/>
              <a:t>, dan tata </a:t>
            </a:r>
            <a:r>
              <a:rPr lang="en-US" sz="1600" dirty="0" err="1"/>
              <a:t>letak</a:t>
            </a:r>
            <a:r>
              <a:rPr lang="en-US" sz="1600" dirty="0"/>
              <a:t> dashboard.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3838C0-DC2A-FC1F-EFDE-0428425A1600}"/>
              </a:ext>
            </a:extLst>
          </p:cNvPr>
          <p:cNvSpPr txBox="1">
            <a:spLocks/>
          </p:cNvSpPr>
          <p:nvPr/>
        </p:nvSpPr>
        <p:spPr>
          <a:xfrm>
            <a:off x="1362074" y="1838864"/>
            <a:ext cx="7445495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91B11BF-F6AC-337A-FD14-B0AEEADDD991}"/>
              </a:ext>
            </a:extLst>
          </p:cNvPr>
          <p:cNvSpPr txBox="1">
            <a:spLocks/>
          </p:cNvSpPr>
          <p:nvPr/>
        </p:nvSpPr>
        <p:spPr>
          <a:xfrm>
            <a:off x="1105288" y="5019166"/>
            <a:ext cx="5625322" cy="13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bersamaan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data science yang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pemrosesan</a:t>
            </a:r>
            <a:r>
              <a:rPr lang="en-US" sz="1600" dirty="0"/>
              <a:t> big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PySpark</a:t>
            </a:r>
            <a:r>
              <a:rPr lang="en-US" sz="1600" dirty="0"/>
              <a:t> dan </a:t>
            </a:r>
            <a:r>
              <a:rPr lang="en-US" sz="1600" dirty="0" err="1"/>
              <a:t>visualisasi</a:t>
            </a:r>
            <a:r>
              <a:rPr lang="en-US" sz="1600" dirty="0"/>
              <a:t> data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Plotly</a:t>
            </a:r>
            <a:r>
              <a:rPr lang="en-US" sz="1600" dirty="0"/>
              <a:t> dan/</a:t>
            </a:r>
            <a:r>
              <a:rPr lang="en-US" sz="1600" dirty="0" err="1"/>
              <a:t>atau</a:t>
            </a:r>
            <a:r>
              <a:rPr lang="en-US" sz="1600" dirty="0"/>
              <a:t> Matplotlib,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keunggulan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dan </a:t>
            </a:r>
            <a:r>
              <a:rPr lang="en-US" sz="1600" dirty="0" err="1"/>
              <a:t>presentasi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efisien</a:t>
            </a:r>
            <a:r>
              <a:rPr lang="en-US" sz="1600" dirty="0"/>
              <a:t> dan </a:t>
            </a:r>
            <a:r>
              <a:rPr lang="en-US" sz="1600" dirty="0" err="1"/>
              <a:t>efektif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00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8611A7-C4FA-0242-E316-770990F1FA65}"/>
              </a:ext>
            </a:extLst>
          </p:cNvPr>
          <p:cNvSpPr txBox="1">
            <a:spLocks/>
          </p:cNvSpPr>
          <p:nvPr/>
        </p:nvSpPr>
        <p:spPr>
          <a:xfrm>
            <a:off x="6242050" y="707482"/>
            <a:ext cx="5111750" cy="81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/>
              <a:t>SUMBER DATASET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4F0A174-6133-ECC5-A3DA-8BA8E3AB828C}"/>
              </a:ext>
            </a:extLst>
          </p:cNvPr>
          <p:cNvSpPr txBox="1">
            <a:spLocks/>
          </p:cNvSpPr>
          <p:nvPr/>
        </p:nvSpPr>
        <p:spPr>
          <a:xfrm>
            <a:off x="5124091" y="1690777"/>
            <a:ext cx="6486495" cy="1915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Dataset </a:t>
            </a:r>
            <a:r>
              <a:rPr lang="en-US" b="1" dirty="0" err="1">
                <a:solidFill>
                  <a:schemeClr val="tx1"/>
                </a:solidFill>
              </a:rPr>
              <a:t>saham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kumpulan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historis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aktual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mencakup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mengenai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saham</a:t>
            </a:r>
            <a:r>
              <a:rPr lang="en-US" dirty="0">
                <a:solidFill>
                  <a:schemeClr val="tx1"/>
                </a:solidFill>
              </a:rPr>
              <a:t>, volume </a:t>
            </a:r>
            <a:r>
              <a:rPr lang="en-US" dirty="0" err="1">
                <a:solidFill>
                  <a:schemeClr val="tx1"/>
                </a:solidFill>
              </a:rPr>
              <a:t>perdagangan</a:t>
            </a:r>
            <a:r>
              <a:rPr lang="en-US" dirty="0">
                <a:solidFill>
                  <a:schemeClr val="tx1"/>
                </a:solidFill>
              </a:rPr>
              <a:t>, dan </a:t>
            </a:r>
            <a:r>
              <a:rPr lang="en-US" dirty="0" err="1">
                <a:solidFill>
                  <a:schemeClr val="tx1"/>
                </a:solidFill>
              </a:rPr>
              <a:t>indikator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keuangan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lainnya</a:t>
            </a:r>
            <a:r>
              <a:rPr lang="en-US" dirty="0">
                <a:solidFill>
                  <a:schemeClr val="tx1"/>
                </a:solidFill>
              </a:rPr>
              <a:t>. Dataset </a:t>
            </a:r>
            <a:r>
              <a:rPr lang="en-US" dirty="0" err="1">
                <a:solidFill>
                  <a:schemeClr val="tx1"/>
                </a:solidFill>
              </a:rPr>
              <a:t>saham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</a:t>
            </a:r>
            <a:r>
              <a:rPr lang="en-US" dirty="0">
                <a:solidFill>
                  <a:schemeClr val="tx1"/>
                </a:solidFill>
              </a:rPr>
              <a:t>, investor, dan </a:t>
            </a:r>
            <a:r>
              <a:rPr lang="en-US" dirty="0" err="1">
                <a:solidFill>
                  <a:schemeClr val="tx1"/>
                </a:solidFill>
              </a:rPr>
              <a:t>profesional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keuangan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investasi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informasional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cerdas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Yahoo Finance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Platform </a:t>
            </a:r>
            <a:r>
              <a:rPr lang="en-US" dirty="0" err="1">
                <a:solidFill>
                  <a:schemeClr val="tx1"/>
                </a:solidFill>
              </a:rPr>
              <a:t>finansial</a:t>
            </a:r>
            <a:r>
              <a:rPr lang="en-US" dirty="0">
                <a:solidFill>
                  <a:schemeClr val="tx1"/>
                </a:solidFill>
              </a:rPr>
              <a:t> online yang </a:t>
            </a:r>
            <a:r>
              <a:rPr lang="en-US" dirty="0" err="1">
                <a:solidFill>
                  <a:schemeClr val="tx1"/>
                </a:solidFill>
              </a:rPr>
              <a:t>menyediakan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saham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berita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keuangan</a:t>
            </a:r>
            <a:r>
              <a:rPr lang="en-US" dirty="0">
                <a:solidFill>
                  <a:schemeClr val="tx1"/>
                </a:solidFill>
              </a:rPr>
              <a:t>, dan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Yahoo Finance - YouTube">
            <a:extLst>
              <a:ext uri="{FF2B5EF4-FFF2-40B4-BE49-F238E27FC236}">
                <a16:creationId xmlns:a16="http://schemas.microsoft.com/office/drawing/2014/main" id="{82AA408C-17E2-126B-6D3D-A834388A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8" y="588473"/>
            <a:ext cx="2411644" cy="241164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D402E6-4D4E-225F-0750-DA7F15BB5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98094"/>
              </p:ext>
            </p:extLst>
          </p:nvPr>
        </p:nvGraphicFramePr>
        <p:xfrm>
          <a:off x="814358" y="3777692"/>
          <a:ext cx="10443112" cy="249183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285828">
                  <a:extLst>
                    <a:ext uri="{9D8B030D-6E8A-4147-A177-3AD203B41FA5}">
                      <a16:colId xmlns:a16="http://schemas.microsoft.com/office/drawing/2014/main" val="24884498"/>
                    </a:ext>
                  </a:extLst>
                </a:gridCol>
                <a:gridCol w="1526214">
                  <a:extLst>
                    <a:ext uri="{9D8B030D-6E8A-4147-A177-3AD203B41FA5}">
                      <a16:colId xmlns:a16="http://schemas.microsoft.com/office/drawing/2014/main" val="1494687446"/>
                    </a:ext>
                  </a:extLst>
                </a:gridCol>
                <a:gridCol w="1526214">
                  <a:extLst>
                    <a:ext uri="{9D8B030D-6E8A-4147-A177-3AD203B41FA5}">
                      <a16:colId xmlns:a16="http://schemas.microsoft.com/office/drawing/2014/main" val="3106506736"/>
                    </a:ext>
                  </a:extLst>
                </a:gridCol>
                <a:gridCol w="1526214">
                  <a:extLst>
                    <a:ext uri="{9D8B030D-6E8A-4147-A177-3AD203B41FA5}">
                      <a16:colId xmlns:a16="http://schemas.microsoft.com/office/drawing/2014/main" val="736706837"/>
                    </a:ext>
                  </a:extLst>
                </a:gridCol>
                <a:gridCol w="1526214">
                  <a:extLst>
                    <a:ext uri="{9D8B030D-6E8A-4147-A177-3AD203B41FA5}">
                      <a16:colId xmlns:a16="http://schemas.microsoft.com/office/drawing/2014/main" val="2872768698"/>
                    </a:ext>
                  </a:extLst>
                </a:gridCol>
                <a:gridCol w="1526214">
                  <a:extLst>
                    <a:ext uri="{9D8B030D-6E8A-4147-A177-3AD203B41FA5}">
                      <a16:colId xmlns:a16="http://schemas.microsoft.com/office/drawing/2014/main" val="3166451476"/>
                    </a:ext>
                  </a:extLst>
                </a:gridCol>
                <a:gridCol w="1526214">
                  <a:extLst>
                    <a:ext uri="{9D8B030D-6E8A-4147-A177-3AD203B41FA5}">
                      <a16:colId xmlns:a16="http://schemas.microsoft.com/office/drawing/2014/main" val="2353786242"/>
                    </a:ext>
                  </a:extLst>
                </a:gridCol>
              </a:tblGrid>
              <a:tr h="24032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Close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Adj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Close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Volume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29376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2019-01-04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6211,096191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6274,540039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6200,854004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6274,540039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6274,540039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80858100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70549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2019-01-07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6317,625977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6354,757813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6287,224121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6287,224121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6287,224121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90278300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901358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2019-01-08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6292,263184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6316,240234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6251,375977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6262,847168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6262,847168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90537400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170874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2019-01-09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6296,115234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6311,579102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6265,326172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6272,237793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6272,237793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105604200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2460772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2019-01-10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6293,958008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6328,713867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6268,507813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6328,713867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6328,713867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122462300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282338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2019-01-11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6347,973145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6361,464844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6337,547852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6361,464844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6361,464844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78112000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633730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2019-01-14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6351,329102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6359,875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6302,395996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6336,116211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6336,116211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79731000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078005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2019-01-15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6347,101074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6408,78418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6333,644043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6408,78418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6408,78418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95139900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495585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2019-01-16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6417,130859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6425,940918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6385,589844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6413,359863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6413,359863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104252800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620607"/>
                  </a:ext>
                </a:extLst>
              </a:tr>
              <a:tr h="225151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2019-01-17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6421,407227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6457,734863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6410,950195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6423,779785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6423,779785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99214400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185641"/>
                  </a:ext>
                </a:extLst>
              </a:tr>
            </a:tbl>
          </a:graphicData>
        </a:graphic>
      </p:graphicFrame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03BC3C-F8E4-6DF2-47D1-B2EE78FD98C4}"/>
              </a:ext>
            </a:extLst>
          </p:cNvPr>
          <p:cNvSpPr txBox="1">
            <a:spLocks/>
          </p:cNvSpPr>
          <p:nvPr/>
        </p:nvSpPr>
        <p:spPr>
          <a:xfrm>
            <a:off x="781420" y="3467767"/>
            <a:ext cx="1616015" cy="276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INDEKS IHSG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424753"/>
            <a:ext cx="8421688" cy="626072"/>
          </a:xfrm>
        </p:spPr>
        <p:txBody>
          <a:bodyPr/>
          <a:lstStyle/>
          <a:p>
            <a:r>
              <a:rPr lang="en-US" dirty="0"/>
              <a:t>INISIASI PYSPARK &amp; MEMUAT DATASET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E3FF2-6364-C07B-D36F-CBEDC8A4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42" y="2782651"/>
            <a:ext cx="5468113" cy="2238687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E2B9106-EFFC-C5BD-2DE7-259C44E3F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01" y="1741051"/>
            <a:ext cx="5280267" cy="4692196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Inisiasi</a:t>
            </a:r>
            <a:r>
              <a:rPr lang="en-US" sz="1600" b="1" dirty="0"/>
              <a:t> </a:t>
            </a:r>
            <a:r>
              <a:rPr lang="en-US" sz="1600" b="1" dirty="0" err="1"/>
              <a:t>PySpark</a:t>
            </a:r>
            <a:br>
              <a:rPr lang="en-US" sz="1600" dirty="0"/>
            </a:br>
            <a:r>
              <a:rPr lang="en-US" sz="1600" dirty="0"/>
              <a:t>Langkah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inisiasi</a:t>
            </a:r>
            <a:r>
              <a:rPr lang="en-US" sz="1600" dirty="0"/>
              <a:t> </a:t>
            </a:r>
            <a:r>
              <a:rPr lang="en-US" sz="1600" dirty="0" err="1"/>
              <a:t>PySpark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SparkSession.builder</a:t>
            </a:r>
            <a:r>
              <a:rPr lang="en-US" sz="1600" dirty="0"/>
              <a:t>. Ini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memulai</a:t>
            </a:r>
            <a:r>
              <a:rPr lang="en-US" sz="1600" dirty="0"/>
              <a:t> </a:t>
            </a:r>
            <a:r>
              <a:rPr lang="en-US" sz="1600" dirty="0" err="1"/>
              <a:t>sesi</a:t>
            </a:r>
            <a:r>
              <a:rPr lang="en-US" sz="1600" dirty="0"/>
              <a:t> </a:t>
            </a:r>
            <a:r>
              <a:rPr lang="en-US" sz="1600" dirty="0" err="1"/>
              <a:t>PySpark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data </a:t>
            </a:r>
            <a:r>
              <a:rPr lang="en-US" sz="1600" dirty="0" err="1"/>
              <a:t>selanjutnya</a:t>
            </a:r>
            <a:r>
              <a:rPr lang="en-US" sz="1600" dirty="0"/>
              <a:t>.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("</a:t>
            </a:r>
            <a:r>
              <a:rPr lang="en-US" sz="1600" dirty="0" err="1"/>
              <a:t>StockAnalysis</a:t>
            </a:r>
            <a:r>
              <a:rPr lang="en-US" sz="1600" dirty="0"/>
              <a:t>")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sesi</a:t>
            </a:r>
            <a:r>
              <a:rPr lang="en-US" sz="1600" dirty="0"/>
              <a:t> </a:t>
            </a:r>
            <a:r>
              <a:rPr lang="en-US" sz="1600" dirty="0" err="1"/>
              <a:t>PySpark</a:t>
            </a:r>
            <a:r>
              <a:rPr lang="en-US" sz="1600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Memuat</a:t>
            </a:r>
            <a:r>
              <a:rPr lang="en-US" sz="1600" b="1" dirty="0"/>
              <a:t> Dataset IHSG</a:t>
            </a:r>
            <a:br>
              <a:rPr lang="en-US" sz="1600" dirty="0"/>
            </a:br>
            <a:r>
              <a:rPr lang="en-US" sz="1600" dirty="0"/>
              <a:t>Pada </a:t>
            </a:r>
            <a:r>
              <a:rPr lang="en-US" sz="1600" dirty="0" err="1"/>
              <a:t>langkah</a:t>
            </a:r>
            <a:r>
              <a:rPr lang="en-US" sz="1600" dirty="0"/>
              <a:t> ini,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PySpark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memuat</a:t>
            </a:r>
            <a:r>
              <a:rPr lang="en-US" sz="1600" dirty="0"/>
              <a:t> dataset IHSG </a:t>
            </a:r>
            <a:r>
              <a:rPr lang="en-US" sz="1600" dirty="0" err="1"/>
              <a:t>dari</a:t>
            </a:r>
            <a:r>
              <a:rPr lang="en-US" sz="1600" dirty="0"/>
              <a:t> file CSV. Data yang </a:t>
            </a:r>
            <a:r>
              <a:rPr lang="en-US" sz="1600" dirty="0" err="1"/>
              <a:t>dimuat</a:t>
            </a:r>
            <a:r>
              <a:rPr lang="en-US" sz="1600" dirty="0"/>
              <a:t>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dua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'Date' dan 'Close', yang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dan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penutup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. Dataset </a:t>
            </a:r>
            <a:r>
              <a:rPr lang="en-US" sz="1600" dirty="0" err="1"/>
              <a:t>diurutkan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yang </a:t>
            </a:r>
            <a:r>
              <a:rPr lang="en-US" sz="1600" dirty="0" err="1"/>
              <a:t>benar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424753"/>
            <a:ext cx="8421688" cy="626072"/>
          </a:xfrm>
        </p:spPr>
        <p:txBody>
          <a:bodyPr/>
          <a:lstStyle/>
          <a:p>
            <a:r>
              <a:rPr lang="en-US" sz="2800" dirty="0"/>
              <a:t>VISUALISASI DATA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2427D-264A-814A-B833-D3674CDA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" y="1699405"/>
            <a:ext cx="11870708" cy="3899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672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176" y="489342"/>
            <a:ext cx="8421688" cy="714028"/>
          </a:xfrm>
        </p:spPr>
        <p:txBody>
          <a:bodyPr>
            <a:normAutofit/>
          </a:bodyPr>
          <a:lstStyle/>
          <a:p>
            <a:r>
              <a:rPr lang="en-US" sz="2800" dirty="0"/>
              <a:t>DATA PREPROCESSING : MISSING VALUE</a:t>
            </a:r>
            <a:r>
              <a:rPr lang="en-US" dirty="0"/>
              <a:t> 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27" name="Picture 326">
            <a:extLst>
              <a:ext uri="{FF2B5EF4-FFF2-40B4-BE49-F238E27FC236}">
                <a16:creationId xmlns:a16="http://schemas.microsoft.com/office/drawing/2014/main" id="{52A7F94E-30CD-9401-A57B-F3AD22AD8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278"/>
          <a:stretch/>
        </p:blipFill>
        <p:spPr>
          <a:xfrm>
            <a:off x="8376249" y="1741051"/>
            <a:ext cx="2648309" cy="4004671"/>
          </a:xfrm>
          <a:prstGeom prst="rect">
            <a:avLst/>
          </a:prstGeom>
        </p:spPr>
      </p:pic>
      <p:sp>
        <p:nvSpPr>
          <p:cNvPr id="331" name="Text Placeholder 2">
            <a:extLst>
              <a:ext uri="{FF2B5EF4-FFF2-40B4-BE49-F238E27FC236}">
                <a16:creationId xmlns:a16="http://schemas.microsoft.com/office/drawing/2014/main" id="{14125AC9-884C-5E8F-43CD-47D7636F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01" y="1741051"/>
            <a:ext cx="7212584" cy="469219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 err="1"/>
              <a:t>Mengidentifikasi</a:t>
            </a:r>
            <a:r>
              <a:rPr lang="en-US" sz="1600" b="1" dirty="0"/>
              <a:t> Nilai </a:t>
            </a:r>
            <a:r>
              <a:rPr lang="en-US" sz="1600" b="1" dirty="0" err="1"/>
              <a:t>Kosong</a:t>
            </a:r>
            <a:r>
              <a:rPr lang="en-US" sz="1600" b="1" dirty="0"/>
              <a:t>(Missing Value)</a:t>
            </a:r>
            <a:br>
              <a:rPr lang="en-US" sz="1600" b="1" dirty="0"/>
            </a:b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kasus</a:t>
            </a:r>
            <a:r>
              <a:rPr lang="en-US" sz="1600" b="1" dirty="0"/>
              <a:t> ini, </a:t>
            </a:r>
            <a:r>
              <a:rPr lang="en-US" sz="1600" b="1" dirty="0" err="1"/>
              <a:t>fokusnya</a:t>
            </a:r>
            <a:r>
              <a:rPr lang="en-US" sz="1600" b="1" dirty="0"/>
              <a:t> pada </a:t>
            </a:r>
            <a:r>
              <a:rPr lang="en-US" sz="1600" b="1" dirty="0" err="1"/>
              <a:t>kolom</a:t>
            </a:r>
            <a:r>
              <a:rPr lang="en-US" sz="1600" b="1" dirty="0"/>
              <a:t> 'Close' yang </a:t>
            </a:r>
            <a:r>
              <a:rPr lang="en-US" sz="1600" b="1" dirty="0" err="1"/>
              <a:t>berisi</a:t>
            </a:r>
            <a:r>
              <a:rPr lang="en-US" sz="1600" b="1" dirty="0"/>
              <a:t> </a:t>
            </a:r>
            <a:r>
              <a:rPr lang="en-US" sz="1600" b="1" dirty="0" err="1"/>
              <a:t>harga</a:t>
            </a:r>
            <a:r>
              <a:rPr lang="en-US" sz="1600" b="1" dirty="0"/>
              <a:t> </a:t>
            </a:r>
            <a:r>
              <a:rPr lang="en-US" sz="1600" b="1" dirty="0" err="1"/>
              <a:t>penutup</a:t>
            </a:r>
            <a:r>
              <a:rPr lang="en-US" sz="1600" b="1" dirty="0"/>
              <a:t> </a:t>
            </a:r>
            <a:r>
              <a:rPr lang="en-US" sz="1600" b="1" dirty="0" err="1"/>
              <a:t>saham</a:t>
            </a:r>
            <a:r>
              <a:rPr lang="en-US" sz="1600" b="1" dirty="0"/>
              <a:t>.</a:t>
            </a: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/>
              <a:t>Strategi </a:t>
            </a:r>
            <a:r>
              <a:rPr lang="en-US" sz="1600" b="1" dirty="0" err="1"/>
              <a:t>Penanganan</a:t>
            </a:r>
            <a:r>
              <a:rPr lang="en-US" sz="1600" b="1" dirty="0"/>
              <a:t> Nilai </a:t>
            </a:r>
            <a:r>
              <a:rPr lang="en-US" sz="1600" b="1" dirty="0" err="1"/>
              <a:t>Kosong</a:t>
            </a:r>
            <a:br>
              <a:rPr lang="en-US" sz="1600" b="1" dirty="0"/>
            </a:b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cara</a:t>
            </a:r>
            <a:r>
              <a:rPr lang="en-US" sz="1600" b="1" dirty="0"/>
              <a:t> </a:t>
            </a:r>
            <a:r>
              <a:rPr lang="en-US" sz="1600" b="1" dirty="0" err="1"/>
              <a:t>menggantinya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rata-rata </a:t>
            </a:r>
            <a:r>
              <a:rPr lang="en-US" sz="1600" b="1" dirty="0" err="1"/>
              <a:t>menggunakan</a:t>
            </a:r>
            <a:r>
              <a:rPr lang="en-US" sz="1600" b="1" dirty="0"/>
              <a:t> </a:t>
            </a:r>
            <a:r>
              <a:rPr lang="en-US" sz="1600" b="1" dirty="0" err="1"/>
              <a:t>jendela</a:t>
            </a:r>
            <a:r>
              <a:rPr lang="en-US" sz="1600" b="1" dirty="0"/>
              <a:t> </a:t>
            </a:r>
            <a:r>
              <a:rPr lang="en-US" sz="1600" b="1" dirty="0" err="1"/>
              <a:t>waktu</a:t>
            </a:r>
            <a:r>
              <a:rPr lang="en-US" sz="1600" b="1" dirty="0"/>
              <a:t> </a:t>
            </a:r>
            <a:r>
              <a:rPr lang="en-US" sz="1600" b="1" dirty="0" err="1"/>
              <a:t>tertentu</a:t>
            </a:r>
            <a:r>
              <a:rPr lang="en-US" sz="1600" b="1" dirty="0"/>
              <a:t>. </a:t>
            </a:r>
            <a:r>
              <a:rPr lang="en-US" sz="1600" b="1" dirty="0" err="1"/>
              <a:t>Pendekatan</a:t>
            </a:r>
            <a:r>
              <a:rPr lang="en-US" sz="1600" b="1" dirty="0"/>
              <a:t> ini </a:t>
            </a:r>
            <a:r>
              <a:rPr lang="en-US" sz="1600" b="1" dirty="0" err="1"/>
              <a:t>membantu</a:t>
            </a:r>
            <a:r>
              <a:rPr lang="en-US" sz="1600" b="1" dirty="0"/>
              <a:t> </a:t>
            </a:r>
            <a:r>
              <a:rPr lang="en-US" sz="1600" b="1" dirty="0" err="1"/>
              <a:t>menjaga</a:t>
            </a:r>
            <a:r>
              <a:rPr lang="en-US" sz="1600" b="1" dirty="0"/>
              <a:t> </a:t>
            </a:r>
            <a:r>
              <a:rPr lang="en-US" sz="1600" b="1" dirty="0" err="1"/>
              <a:t>keberlangsungan</a:t>
            </a:r>
            <a:r>
              <a:rPr lang="en-US" sz="1600" b="1" dirty="0"/>
              <a:t> </a:t>
            </a:r>
            <a:r>
              <a:rPr lang="en-US" sz="1600" b="1" dirty="0" err="1"/>
              <a:t>deret</a:t>
            </a:r>
            <a:r>
              <a:rPr lang="en-US" sz="1600" b="1" dirty="0"/>
              <a:t> </a:t>
            </a:r>
            <a:r>
              <a:rPr lang="en-US" sz="1600" b="1" dirty="0" err="1"/>
              <a:t>waktu</a:t>
            </a:r>
            <a:r>
              <a:rPr lang="en-US" sz="1600" b="1" dirty="0"/>
              <a:t> </a:t>
            </a:r>
            <a:r>
              <a:rPr lang="en-US" sz="1600" b="1" dirty="0" err="1"/>
              <a:t>harga</a:t>
            </a:r>
            <a:r>
              <a:rPr lang="en-US" sz="1600" b="1" dirty="0"/>
              <a:t> </a:t>
            </a:r>
            <a:r>
              <a:rPr lang="en-US" sz="1600" b="1" dirty="0" err="1"/>
              <a:t>saham</a:t>
            </a:r>
            <a:r>
              <a:rPr lang="en-US" sz="1600" b="1" dirty="0"/>
              <a:t>.</a:t>
            </a: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 err="1"/>
              <a:t>Implementasi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PySpark</a:t>
            </a:r>
            <a:br>
              <a:rPr lang="en-US" sz="1600" b="1" dirty="0"/>
            </a:br>
            <a:r>
              <a:rPr lang="en-US" sz="1600" b="1" dirty="0" err="1"/>
              <a:t>Penjelasan</a:t>
            </a:r>
            <a:r>
              <a:rPr lang="en-US" sz="1600" b="1" dirty="0"/>
              <a:t> </a:t>
            </a:r>
            <a:r>
              <a:rPr lang="en-US" sz="1600" b="1" dirty="0" err="1"/>
              <a:t>dilakukan</a:t>
            </a:r>
            <a:r>
              <a:rPr lang="en-US" sz="1600" b="1" dirty="0"/>
              <a:t> </a:t>
            </a:r>
            <a:r>
              <a:rPr lang="en-US" sz="1600" b="1" dirty="0" err="1"/>
              <a:t>mengenai</a:t>
            </a:r>
            <a:r>
              <a:rPr lang="en-US" sz="1600" b="1" dirty="0"/>
              <a:t> </a:t>
            </a:r>
            <a:r>
              <a:rPr lang="en-US" sz="1600" b="1" dirty="0" err="1"/>
              <a:t>implementasi</a:t>
            </a:r>
            <a:r>
              <a:rPr lang="en-US" sz="1600" b="1" dirty="0"/>
              <a:t> strategi </a:t>
            </a:r>
            <a:r>
              <a:rPr lang="en-US" sz="1600" b="1" dirty="0" err="1"/>
              <a:t>penanganan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</a:t>
            </a:r>
            <a:r>
              <a:rPr lang="en-US" sz="1600" b="1" dirty="0" err="1"/>
              <a:t>kosong</a:t>
            </a:r>
            <a:r>
              <a:rPr lang="en-US" sz="1600" b="1" dirty="0"/>
              <a:t> </a:t>
            </a:r>
            <a:r>
              <a:rPr lang="en-US" sz="1600" b="1" dirty="0" err="1"/>
              <a:t>menggunakan</a:t>
            </a:r>
            <a:r>
              <a:rPr lang="en-US" sz="1600" b="1" dirty="0"/>
              <a:t> </a:t>
            </a:r>
            <a:r>
              <a:rPr lang="en-US" sz="1600" b="1" dirty="0" err="1"/>
              <a:t>PySpark</a:t>
            </a:r>
            <a:r>
              <a:rPr lang="en-US" sz="1600" b="1" dirty="0"/>
              <a:t>. </a:t>
            </a:r>
            <a:r>
              <a:rPr lang="en-US" sz="1600" b="1" dirty="0" err="1"/>
              <a:t>Contoh</a:t>
            </a:r>
            <a:r>
              <a:rPr lang="en-US" sz="1600" b="1" dirty="0"/>
              <a:t> </a:t>
            </a:r>
            <a:r>
              <a:rPr lang="en-US" sz="1600" b="1" dirty="0" err="1"/>
              <a:t>kode</a:t>
            </a:r>
            <a:r>
              <a:rPr lang="en-US" sz="1600" b="1" dirty="0"/>
              <a:t> </a:t>
            </a:r>
            <a:r>
              <a:rPr lang="en-US" sz="1600" b="1" dirty="0" err="1"/>
              <a:t>PySpark</a:t>
            </a:r>
            <a:r>
              <a:rPr lang="en-US" sz="1600" b="1" dirty="0"/>
              <a:t> </a:t>
            </a:r>
            <a:r>
              <a:rPr lang="en-US" sz="1600" b="1" dirty="0" err="1"/>
              <a:t>menunjukkan</a:t>
            </a:r>
            <a:r>
              <a:rPr lang="en-US" sz="1600" b="1" dirty="0"/>
              <a:t> </a:t>
            </a:r>
            <a:r>
              <a:rPr lang="en-US" sz="1600" b="1" dirty="0" err="1"/>
              <a:t>penggunaan</a:t>
            </a:r>
            <a:r>
              <a:rPr lang="en-US" sz="1600" b="1" dirty="0"/>
              <a:t> </a:t>
            </a:r>
            <a:r>
              <a:rPr lang="en-US" sz="1600" b="1" dirty="0" err="1"/>
              <a:t>fungsi</a:t>
            </a:r>
            <a:r>
              <a:rPr lang="en-US" sz="1600" b="1" dirty="0"/>
              <a:t> </a:t>
            </a:r>
            <a:r>
              <a:rPr lang="en-US" sz="1600" b="1" dirty="0" err="1"/>
              <a:t>withColumn</a:t>
            </a:r>
            <a:r>
              <a:rPr lang="en-US" sz="1600" b="1" dirty="0"/>
              <a:t> dan when,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menggantikan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'null'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rata-rata </a:t>
            </a:r>
            <a:r>
              <a:rPr lang="en-US" sz="1600" b="1" dirty="0" err="1"/>
              <a:t>kolom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jendela</a:t>
            </a:r>
            <a:r>
              <a:rPr lang="en-US" sz="1600" b="1" dirty="0"/>
              <a:t> </a:t>
            </a:r>
            <a:r>
              <a:rPr lang="en-US" sz="1600" b="1" dirty="0" err="1"/>
              <a:t>waktu</a:t>
            </a:r>
            <a:r>
              <a:rPr lang="en-US" sz="1600" b="1" dirty="0"/>
              <a:t> </a:t>
            </a:r>
            <a:r>
              <a:rPr lang="en-US" sz="1600" b="1" dirty="0" err="1"/>
              <a:t>tertentu</a:t>
            </a:r>
            <a:r>
              <a:rPr lang="en-US" sz="1600" b="1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456</TotalTime>
  <Words>1066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source-serif-pro</vt:lpstr>
      <vt:lpstr>Tenorite</vt:lpstr>
      <vt:lpstr>Office Theme</vt:lpstr>
      <vt:lpstr>Analisis &amp; Visualisasi Data Saham Menggunakan PySpark </vt:lpstr>
      <vt:lpstr>AnggOTA KELOMPOK 3</vt:lpstr>
      <vt:lpstr>POIN PEMBAHASAN</vt:lpstr>
      <vt:lpstr>Pendahuluan</vt:lpstr>
      <vt:lpstr>Pendahuluan</vt:lpstr>
      <vt:lpstr>PowerPoint Presentation</vt:lpstr>
      <vt:lpstr>INISIASI PYSPARK &amp; MEMUAT DATASET</vt:lpstr>
      <vt:lpstr>VISUALISASI DATA</vt:lpstr>
      <vt:lpstr>DATA PREPROCESSING : MISSING VALUE </vt:lpstr>
      <vt:lpstr>DATA PREPROCESSING : MISSING VALUE </vt:lpstr>
      <vt:lpstr>MEMUAT DATASET SAHAM LAINNYA</vt:lpstr>
      <vt:lpstr>VISUALISASI DATA GABUNGAN</vt:lpstr>
      <vt:lpstr>PowerPoint Presentation</vt:lpstr>
      <vt:lpstr>PERHITUNGAN RETURN HARIAN</vt:lpstr>
      <vt:lpstr>PERHITUNGAN RETURN Keseluruhan</vt:lpstr>
      <vt:lpstr>ANALISIS KORELASI</vt:lpstr>
      <vt:lpstr>ANALISIS HISTOGRAM : DAILY RETURN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&amp; Visualisasi Data Saham Menggunakan PySpark</dc:title>
  <dc:creator>Iman Setiawan</dc:creator>
  <cp:lastModifiedBy>Iman Setiawan</cp:lastModifiedBy>
  <cp:revision>1</cp:revision>
  <dcterms:created xsi:type="dcterms:W3CDTF">2024-01-05T11:09:47Z</dcterms:created>
  <dcterms:modified xsi:type="dcterms:W3CDTF">2024-01-08T01:24:30Z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