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0"/>
  </p:notesMasterIdLst>
  <p:sldIdLst>
    <p:sldId id="256" r:id="rId2"/>
    <p:sldId id="309" r:id="rId3"/>
    <p:sldId id="325" r:id="rId4"/>
    <p:sldId id="272" r:id="rId5"/>
    <p:sldId id="299" r:id="rId6"/>
    <p:sldId id="298" r:id="rId7"/>
    <p:sldId id="297" r:id="rId8"/>
    <p:sldId id="300" r:id="rId9"/>
    <p:sldId id="264" r:id="rId10"/>
    <p:sldId id="319" r:id="rId11"/>
    <p:sldId id="302" r:id="rId12"/>
    <p:sldId id="285" r:id="rId13"/>
    <p:sldId id="275" r:id="rId14"/>
    <p:sldId id="283" r:id="rId15"/>
    <p:sldId id="258" r:id="rId16"/>
    <p:sldId id="265" r:id="rId17"/>
    <p:sldId id="304" r:id="rId18"/>
    <p:sldId id="262" r:id="rId19"/>
    <p:sldId id="260" r:id="rId20"/>
    <p:sldId id="278" r:id="rId21"/>
    <p:sldId id="268" r:id="rId22"/>
    <p:sldId id="294" r:id="rId23"/>
    <p:sldId id="296" r:id="rId24"/>
    <p:sldId id="292" r:id="rId25"/>
    <p:sldId id="290" r:id="rId26"/>
    <p:sldId id="282" r:id="rId27"/>
    <p:sldId id="308" r:id="rId28"/>
    <p:sldId id="280" r:id="rId29"/>
    <p:sldId id="289" r:id="rId30"/>
    <p:sldId id="314" r:id="rId31"/>
    <p:sldId id="310" r:id="rId32"/>
    <p:sldId id="286" r:id="rId33"/>
    <p:sldId id="315" r:id="rId34"/>
    <p:sldId id="288" r:id="rId35"/>
    <p:sldId id="317" r:id="rId36"/>
    <p:sldId id="287" r:id="rId37"/>
    <p:sldId id="324" r:id="rId38"/>
    <p:sldId id="323"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5986" autoAdjust="0"/>
  </p:normalViewPr>
  <p:slideViewPr>
    <p:cSldViewPr snapToGrid="0">
      <p:cViewPr varScale="1">
        <p:scale>
          <a:sx n="95" d="100"/>
          <a:sy n="95" d="100"/>
        </p:scale>
        <p:origin x="176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D24629-615A-4DF9-A1DE-70210965FCA1}" type="doc">
      <dgm:prSet loTypeId="urn:microsoft.com/office/officeart/2016/7/layout/BasicLinearProcessNumbered" loCatId="process" qsTypeId="urn:microsoft.com/office/officeart/2005/8/quickstyle/simple4" qsCatId="simple" csTypeId="urn:microsoft.com/office/officeart/2005/8/colors/accent2_2" csCatId="accent2" phldr="1"/>
      <dgm:spPr/>
      <dgm:t>
        <a:bodyPr/>
        <a:lstStyle/>
        <a:p>
          <a:endParaRPr lang="en-US"/>
        </a:p>
      </dgm:t>
    </dgm:pt>
    <dgm:pt modelId="{C97ADA7D-F418-454A-AB2F-12D4B6B27237}">
      <dgm:prSet custT="1"/>
      <dgm:spPr/>
      <dgm:t>
        <a:bodyPr/>
        <a:lstStyle/>
        <a:p>
          <a:r>
            <a:rPr lang="en-IE" sz="1800" dirty="0"/>
            <a:t>Application Overview</a:t>
          </a:r>
          <a:endParaRPr lang="en-US" sz="1800" dirty="0"/>
        </a:p>
      </dgm:t>
    </dgm:pt>
    <dgm:pt modelId="{10282370-61AC-42E7-BB09-5FF10A5F9F52}" type="parTrans" cxnId="{E18934E9-DDAE-4FB6-8A84-69FDCCB14578}">
      <dgm:prSet/>
      <dgm:spPr/>
      <dgm:t>
        <a:bodyPr/>
        <a:lstStyle/>
        <a:p>
          <a:endParaRPr lang="en-US"/>
        </a:p>
      </dgm:t>
    </dgm:pt>
    <dgm:pt modelId="{8BACE1EA-36F8-4BE1-9695-2A4912612BA4}" type="sibTrans" cxnId="{E18934E9-DDAE-4FB6-8A84-69FDCCB14578}">
      <dgm:prSet phldrT="1" phldr="0"/>
      <dgm:spPr/>
      <dgm:t>
        <a:bodyPr/>
        <a:lstStyle/>
        <a:p>
          <a:r>
            <a:rPr lang="en-US"/>
            <a:t>1</a:t>
          </a:r>
        </a:p>
      </dgm:t>
    </dgm:pt>
    <dgm:pt modelId="{53414D7F-F84B-4CD4-9647-77D199737191}">
      <dgm:prSet/>
      <dgm:spPr/>
      <dgm:t>
        <a:bodyPr/>
        <a:lstStyle/>
        <a:p>
          <a:r>
            <a:rPr lang="en-IE"/>
            <a:t>Summary</a:t>
          </a:r>
          <a:endParaRPr lang="en-US"/>
        </a:p>
      </dgm:t>
    </dgm:pt>
    <dgm:pt modelId="{E10A43A7-2CBD-4266-8EE6-8BD66C3ECD9A}" type="parTrans" cxnId="{2C4A82D1-7905-4834-ABC6-ABC94BEF1AF2}">
      <dgm:prSet/>
      <dgm:spPr/>
      <dgm:t>
        <a:bodyPr/>
        <a:lstStyle/>
        <a:p>
          <a:endParaRPr lang="en-US"/>
        </a:p>
      </dgm:t>
    </dgm:pt>
    <dgm:pt modelId="{1A0E7849-4CED-497B-818A-D69AA9E21DAF}" type="sibTrans" cxnId="{2C4A82D1-7905-4834-ABC6-ABC94BEF1AF2}">
      <dgm:prSet phldrT="3" phldr="0"/>
      <dgm:spPr/>
      <dgm:t>
        <a:bodyPr/>
        <a:lstStyle/>
        <a:p>
          <a:r>
            <a:rPr lang="en-US"/>
            <a:t>3</a:t>
          </a:r>
        </a:p>
      </dgm:t>
    </dgm:pt>
    <dgm:pt modelId="{41A4A39E-DB6B-4919-939B-10672ED026F8}">
      <dgm:prSet/>
      <dgm:spPr/>
      <dgm:t>
        <a:bodyPr/>
        <a:lstStyle/>
        <a:p>
          <a:r>
            <a:rPr lang="en-IE" dirty="0"/>
            <a:t>Integration of Node </a:t>
          </a:r>
          <a:r>
            <a:rPr lang="en-IE" dirty="0" err="1"/>
            <a:t>Js</a:t>
          </a:r>
          <a:r>
            <a:rPr lang="en-IE" dirty="0"/>
            <a:t> with  Big Data Technologies</a:t>
          </a:r>
          <a:endParaRPr lang="en-US" dirty="0"/>
        </a:p>
      </dgm:t>
    </dgm:pt>
    <dgm:pt modelId="{94497A54-BBD0-4A1F-8070-60E6B61D3D8B}" type="sibTrans" cxnId="{E845EBE8-92CF-4941-A123-A719A927D8E3}">
      <dgm:prSet phldrT="2" phldr="0"/>
      <dgm:spPr/>
      <dgm:t>
        <a:bodyPr/>
        <a:lstStyle/>
        <a:p>
          <a:r>
            <a:rPr lang="en-US"/>
            <a:t>2</a:t>
          </a:r>
        </a:p>
      </dgm:t>
    </dgm:pt>
    <dgm:pt modelId="{9D4DA7DE-3EB2-42D8-8BA0-C7B60F2873CC}" type="parTrans" cxnId="{E845EBE8-92CF-4941-A123-A719A927D8E3}">
      <dgm:prSet/>
      <dgm:spPr/>
      <dgm:t>
        <a:bodyPr/>
        <a:lstStyle/>
        <a:p>
          <a:endParaRPr lang="en-US"/>
        </a:p>
      </dgm:t>
    </dgm:pt>
    <dgm:pt modelId="{0EE4CEC2-EBAB-4CB8-B266-5C81C43A074E}">
      <dgm:prSet custT="1"/>
      <dgm:spPr/>
      <dgm:t>
        <a:bodyPr/>
        <a:lstStyle/>
        <a:p>
          <a:r>
            <a:rPr lang="en-US" sz="1400" dirty="0"/>
            <a:t>Problem</a:t>
          </a:r>
        </a:p>
      </dgm:t>
    </dgm:pt>
    <dgm:pt modelId="{0E138841-E5FD-4535-888F-8D33C832AE85}" type="parTrans" cxnId="{4AFC59F2-8CD3-4EB8-BB95-67AF7BB53026}">
      <dgm:prSet/>
      <dgm:spPr/>
      <dgm:t>
        <a:bodyPr/>
        <a:lstStyle/>
        <a:p>
          <a:endParaRPr lang="en-US"/>
        </a:p>
      </dgm:t>
    </dgm:pt>
    <dgm:pt modelId="{F18D5BA7-E085-4AE2-964C-BAAF22DE0B78}" type="sibTrans" cxnId="{4AFC59F2-8CD3-4EB8-BB95-67AF7BB53026}">
      <dgm:prSet/>
      <dgm:spPr/>
      <dgm:t>
        <a:bodyPr/>
        <a:lstStyle/>
        <a:p>
          <a:endParaRPr lang="en-US"/>
        </a:p>
      </dgm:t>
    </dgm:pt>
    <dgm:pt modelId="{5049BD8A-159D-4C96-A57B-32F9F7FE4866}">
      <dgm:prSet custT="1"/>
      <dgm:spPr/>
      <dgm:t>
        <a:bodyPr/>
        <a:lstStyle/>
        <a:p>
          <a:r>
            <a:rPr lang="en-US" sz="1400" dirty="0"/>
            <a:t>Challenge</a:t>
          </a:r>
        </a:p>
      </dgm:t>
    </dgm:pt>
    <dgm:pt modelId="{F8FEE0FD-559F-4922-8AB1-1F90A01BB464}" type="parTrans" cxnId="{D464524A-68EB-4F38-B76D-18710DE1F17C}">
      <dgm:prSet/>
      <dgm:spPr/>
      <dgm:t>
        <a:bodyPr/>
        <a:lstStyle/>
        <a:p>
          <a:endParaRPr lang="en-US"/>
        </a:p>
      </dgm:t>
    </dgm:pt>
    <dgm:pt modelId="{583AC51A-5924-4C69-9A05-42BBF2E96AA0}" type="sibTrans" cxnId="{D464524A-68EB-4F38-B76D-18710DE1F17C}">
      <dgm:prSet/>
      <dgm:spPr/>
      <dgm:t>
        <a:bodyPr/>
        <a:lstStyle/>
        <a:p>
          <a:endParaRPr lang="en-US"/>
        </a:p>
      </dgm:t>
    </dgm:pt>
    <dgm:pt modelId="{503DD922-7ECD-4D9F-A38D-49BC9A42285C}">
      <dgm:prSet custT="1"/>
      <dgm:spPr/>
      <dgm:t>
        <a:bodyPr/>
        <a:lstStyle/>
        <a:p>
          <a:r>
            <a:rPr lang="en-US" sz="1400" dirty="0"/>
            <a:t>Solutions</a:t>
          </a:r>
        </a:p>
      </dgm:t>
    </dgm:pt>
    <dgm:pt modelId="{5EE62447-49D7-43D2-86F5-7278C96EB031}" type="parTrans" cxnId="{D279091D-A78C-441B-9775-F00D432C31EC}">
      <dgm:prSet/>
      <dgm:spPr/>
      <dgm:t>
        <a:bodyPr/>
        <a:lstStyle/>
        <a:p>
          <a:endParaRPr lang="en-US"/>
        </a:p>
      </dgm:t>
    </dgm:pt>
    <dgm:pt modelId="{FB1B82D6-3830-4478-9E06-7545FA0C112C}" type="sibTrans" cxnId="{D279091D-A78C-441B-9775-F00D432C31EC}">
      <dgm:prSet/>
      <dgm:spPr/>
      <dgm:t>
        <a:bodyPr/>
        <a:lstStyle/>
        <a:p>
          <a:endParaRPr lang="en-US"/>
        </a:p>
      </dgm:t>
    </dgm:pt>
    <dgm:pt modelId="{1ECA3B72-EB03-4B8A-83F9-7426BE338E00}">
      <dgm:prSet custT="1"/>
      <dgm:spPr/>
      <dgm:t>
        <a:bodyPr/>
        <a:lstStyle/>
        <a:p>
          <a:r>
            <a:rPr lang="en-IE" sz="1400" dirty="0"/>
            <a:t>Idea </a:t>
          </a:r>
          <a:endParaRPr lang="en-US" sz="1400" dirty="0"/>
        </a:p>
      </dgm:t>
    </dgm:pt>
    <dgm:pt modelId="{3F2D549A-AD1D-4F73-97E7-543AB01F2BE7}" type="parTrans" cxnId="{19EC8E60-5CF0-436E-877F-9A47A0F26FCA}">
      <dgm:prSet/>
      <dgm:spPr/>
    </dgm:pt>
    <dgm:pt modelId="{0FBA9152-0C79-4794-93B5-ED8B15FA6AE5}" type="sibTrans" cxnId="{19EC8E60-5CF0-436E-877F-9A47A0F26FCA}">
      <dgm:prSet/>
      <dgm:spPr/>
      <dgm:t>
        <a:bodyPr/>
        <a:lstStyle/>
        <a:p>
          <a:endParaRPr lang="en-US"/>
        </a:p>
      </dgm:t>
    </dgm:pt>
    <dgm:pt modelId="{851E814D-286C-4D5C-9035-771AC7F36475}" type="pres">
      <dgm:prSet presAssocID="{51D24629-615A-4DF9-A1DE-70210965FCA1}" presName="Name0" presStyleCnt="0">
        <dgm:presLayoutVars>
          <dgm:animLvl val="lvl"/>
          <dgm:resizeHandles val="exact"/>
        </dgm:presLayoutVars>
      </dgm:prSet>
      <dgm:spPr/>
    </dgm:pt>
    <dgm:pt modelId="{CBB09072-A321-4F17-B5F1-83BA1D688AFC}" type="pres">
      <dgm:prSet presAssocID="{C97ADA7D-F418-454A-AB2F-12D4B6B27237}" presName="compositeNode" presStyleCnt="0">
        <dgm:presLayoutVars>
          <dgm:bulletEnabled val="1"/>
        </dgm:presLayoutVars>
      </dgm:prSet>
      <dgm:spPr/>
    </dgm:pt>
    <dgm:pt modelId="{3864446E-CA91-453C-868B-2366A4608014}" type="pres">
      <dgm:prSet presAssocID="{C97ADA7D-F418-454A-AB2F-12D4B6B27237}" presName="bgRect" presStyleLbl="bgAccFollowNode1" presStyleIdx="0" presStyleCnt="3"/>
      <dgm:spPr/>
    </dgm:pt>
    <dgm:pt modelId="{1F822767-4C62-4130-950A-42D662D11CC0}" type="pres">
      <dgm:prSet presAssocID="{8BACE1EA-36F8-4BE1-9695-2A4912612BA4}" presName="sibTransNodeCircle" presStyleLbl="alignNode1" presStyleIdx="0" presStyleCnt="6">
        <dgm:presLayoutVars>
          <dgm:chMax val="0"/>
          <dgm:bulletEnabled/>
        </dgm:presLayoutVars>
      </dgm:prSet>
      <dgm:spPr/>
    </dgm:pt>
    <dgm:pt modelId="{D3F7674F-69BB-453A-81C5-4831153B863B}" type="pres">
      <dgm:prSet presAssocID="{C97ADA7D-F418-454A-AB2F-12D4B6B27237}" presName="bottomLine" presStyleLbl="alignNode1" presStyleIdx="1" presStyleCnt="6">
        <dgm:presLayoutVars/>
      </dgm:prSet>
      <dgm:spPr/>
    </dgm:pt>
    <dgm:pt modelId="{8247CAEE-9232-4631-96FC-BBC2F062C31F}" type="pres">
      <dgm:prSet presAssocID="{C97ADA7D-F418-454A-AB2F-12D4B6B27237}" presName="nodeText" presStyleLbl="bgAccFollowNode1" presStyleIdx="0" presStyleCnt="3">
        <dgm:presLayoutVars>
          <dgm:bulletEnabled val="1"/>
        </dgm:presLayoutVars>
      </dgm:prSet>
      <dgm:spPr/>
    </dgm:pt>
    <dgm:pt modelId="{9E2BDD97-4FF3-4B98-90D9-C343BE69D30A}" type="pres">
      <dgm:prSet presAssocID="{8BACE1EA-36F8-4BE1-9695-2A4912612BA4}" presName="sibTrans" presStyleCnt="0"/>
      <dgm:spPr/>
    </dgm:pt>
    <dgm:pt modelId="{02D725AF-FC27-4C37-8306-648E827A1F5C}" type="pres">
      <dgm:prSet presAssocID="{41A4A39E-DB6B-4919-939B-10672ED026F8}" presName="compositeNode" presStyleCnt="0">
        <dgm:presLayoutVars>
          <dgm:bulletEnabled val="1"/>
        </dgm:presLayoutVars>
      </dgm:prSet>
      <dgm:spPr/>
    </dgm:pt>
    <dgm:pt modelId="{A1FDE139-8190-4B1D-BA98-CDA36DB92675}" type="pres">
      <dgm:prSet presAssocID="{41A4A39E-DB6B-4919-939B-10672ED026F8}" presName="bgRect" presStyleLbl="bgAccFollowNode1" presStyleIdx="1" presStyleCnt="3"/>
      <dgm:spPr/>
    </dgm:pt>
    <dgm:pt modelId="{5D66E49D-D8AA-4FD9-A327-D49CF781CC29}" type="pres">
      <dgm:prSet presAssocID="{94497A54-BBD0-4A1F-8070-60E6B61D3D8B}" presName="sibTransNodeCircle" presStyleLbl="alignNode1" presStyleIdx="2" presStyleCnt="6">
        <dgm:presLayoutVars>
          <dgm:chMax val="0"/>
          <dgm:bulletEnabled/>
        </dgm:presLayoutVars>
      </dgm:prSet>
      <dgm:spPr/>
    </dgm:pt>
    <dgm:pt modelId="{FDF00880-B14F-4ACF-9F8C-0B6394E60D93}" type="pres">
      <dgm:prSet presAssocID="{41A4A39E-DB6B-4919-939B-10672ED026F8}" presName="bottomLine" presStyleLbl="alignNode1" presStyleIdx="3" presStyleCnt="6">
        <dgm:presLayoutVars/>
      </dgm:prSet>
      <dgm:spPr/>
    </dgm:pt>
    <dgm:pt modelId="{4DEF793E-4934-4D23-ACFF-4D3A6DD59E10}" type="pres">
      <dgm:prSet presAssocID="{41A4A39E-DB6B-4919-939B-10672ED026F8}" presName="nodeText" presStyleLbl="bgAccFollowNode1" presStyleIdx="1" presStyleCnt="3">
        <dgm:presLayoutVars>
          <dgm:bulletEnabled val="1"/>
        </dgm:presLayoutVars>
      </dgm:prSet>
      <dgm:spPr/>
    </dgm:pt>
    <dgm:pt modelId="{1D6AE33A-D3DF-4F76-8359-8F52F89044D4}" type="pres">
      <dgm:prSet presAssocID="{94497A54-BBD0-4A1F-8070-60E6B61D3D8B}" presName="sibTrans" presStyleCnt="0"/>
      <dgm:spPr/>
    </dgm:pt>
    <dgm:pt modelId="{396509A2-18B1-4696-A413-E69036E4F090}" type="pres">
      <dgm:prSet presAssocID="{53414D7F-F84B-4CD4-9647-77D199737191}" presName="compositeNode" presStyleCnt="0">
        <dgm:presLayoutVars>
          <dgm:bulletEnabled val="1"/>
        </dgm:presLayoutVars>
      </dgm:prSet>
      <dgm:spPr/>
    </dgm:pt>
    <dgm:pt modelId="{129D9344-8910-4756-B11B-851FE8C45B1C}" type="pres">
      <dgm:prSet presAssocID="{53414D7F-F84B-4CD4-9647-77D199737191}" presName="bgRect" presStyleLbl="bgAccFollowNode1" presStyleIdx="2" presStyleCnt="3"/>
      <dgm:spPr/>
    </dgm:pt>
    <dgm:pt modelId="{B59062F4-4475-45B4-9054-288CE098916E}" type="pres">
      <dgm:prSet presAssocID="{1A0E7849-4CED-497B-818A-D69AA9E21DAF}" presName="sibTransNodeCircle" presStyleLbl="alignNode1" presStyleIdx="4" presStyleCnt="6">
        <dgm:presLayoutVars>
          <dgm:chMax val="0"/>
          <dgm:bulletEnabled/>
        </dgm:presLayoutVars>
      </dgm:prSet>
      <dgm:spPr/>
    </dgm:pt>
    <dgm:pt modelId="{2CF39E87-B040-42E9-84DB-25B13F632290}" type="pres">
      <dgm:prSet presAssocID="{53414D7F-F84B-4CD4-9647-77D199737191}" presName="bottomLine" presStyleLbl="alignNode1" presStyleIdx="5" presStyleCnt="6">
        <dgm:presLayoutVars/>
      </dgm:prSet>
      <dgm:spPr/>
    </dgm:pt>
    <dgm:pt modelId="{4041BEC9-87B3-4284-A99A-33B3934FAC90}" type="pres">
      <dgm:prSet presAssocID="{53414D7F-F84B-4CD4-9647-77D199737191}" presName="nodeText" presStyleLbl="bgAccFollowNode1" presStyleIdx="2" presStyleCnt="3">
        <dgm:presLayoutVars>
          <dgm:bulletEnabled val="1"/>
        </dgm:presLayoutVars>
      </dgm:prSet>
      <dgm:spPr/>
    </dgm:pt>
  </dgm:ptLst>
  <dgm:cxnLst>
    <dgm:cxn modelId="{D08D9109-2397-4731-9D2B-A79552CCDA0D}" type="presOf" srcId="{94497A54-BBD0-4A1F-8070-60E6B61D3D8B}" destId="{5D66E49D-D8AA-4FD9-A327-D49CF781CC29}" srcOrd="0" destOrd="0" presId="urn:microsoft.com/office/officeart/2016/7/layout/BasicLinearProcessNumbered"/>
    <dgm:cxn modelId="{D279091D-A78C-441B-9775-F00D432C31EC}" srcId="{C97ADA7D-F418-454A-AB2F-12D4B6B27237}" destId="{503DD922-7ECD-4D9F-A38D-49BC9A42285C}" srcOrd="3" destOrd="0" parTransId="{5EE62447-49D7-43D2-86F5-7278C96EB031}" sibTransId="{FB1B82D6-3830-4478-9E06-7545FA0C112C}"/>
    <dgm:cxn modelId="{FBE82941-9439-4D33-B38B-3718C8B05DFA}" type="presOf" srcId="{1ECA3B72-EB03-4B8A-83F9-7426BE338E00}" destId="{8247CAEE-9232-4631-96FC-BBC2F062C31F}" srcOrd="0" destOrd="1" presId="urn:microsoft.com/office/officeart/2016/7/layout/BasicLinearProcessNumbered"/>
    <dgm:cxn modelId="{9E110646-2014-4614-AE53-4F5B00BF5A2B}" type="presOf" srcId="{1A0E7849-4CED-497B-818A-D69AA9E21DAF}" destId="{B59062F4-4475-45B4-9054-288CE098916E}" srcOrd="0" destOrd="0" presId="urn:microsoft.com/office/officeart/2016/7/layout/BasicLinearProcessNumbered"/>
    <dgm:cxn modelId="{124D4248-9305-40DA-8139-A85256A80350}" type="presOf" srcId="{53414D7F-F84B-4CD4-9647-77D199737191}" destId="{4041BEC9-87B3-4284-A99A-33B3934FAC90}" srcOrd="1" destOrd="0" presId="urn:microsoft.com/office/officeart/2016/7/layout/BasicLinearProcessNumbered"/>
    <dgm:cxn modelId="{D464524A-68EB-4F38-B76D-18710DE1F17C}" srcId="{C97ADA7D-F418-454A-AB2F-12D4B6B27237}" destId="{5049BD8A-159D-4C96-A57B-32F9F7FE4866}" srcOrd="2" destOrd="0" parTransId="{F8FEE0FD-559F-4922-8AB1-1F90A01BB464}" sibTransId="{583AC51A-5924-4C69-9A05-42BBF2E96AA0}"/>
    <dgm:cxn modelId="{19EC8E60-5CF0-436E-877F-9A47A0F26FCA}" srcId="{C97ADA7D-F418-454A-AB2F-12D4B6B27237}" destId="{1ECA3B72-EB03-4B8A-83F9-7426BE338E00}" srcOrd="0" destOrd="0" parTransId="{3F2D549A-AD1D-4F73-97E7-543AB01F2BE7}" sibTransId="{0FBA9152-0C79-4794-93B5-ED8B15FA6AE5}"/>
    <dgm:cxn modelId="{BBD0BB6B-F263-40EE-B989-466556B116C0}" type="presOf" srcId="{503DD922-7ECD-4D9F-A38D-49BC9A42285C}" destId="{8247CAEE-9232-4631-96FC-BBC2F062C31F}" srcOrd="0" destOrd="4" presId="urn:microsoft.com/office/officeart/2016/7/layout/BasicLinearProcessNumbered"/>
    <dgm:cxn modelId="{E7A3348C-A22D-451D-AF45-E131D34EC35A}" type="presOf" srcId="{0EE4CEC2-EBAB-4CB8-B266-5C81C43A074E}" destId="{8247CAEE-9232-4631-96FC-BBC2F062C31F}" srcOrd="0" destOrd="2" presId="urn:microsoft.com/office/officeart/2016/7/layout/BasicLinearProcessNumbered"/>
    <dgm:cxn modelId="{A3768495-5417-45CD-A604-A2AA4D5EBA1A}" type="presOf" srcId="{53414D7F-F84B-4CD4-9647-77D199737191}" destId="{129D9344-8910-4756-B11B-851FE8C45B1C}" srcOrd="0" destOrd="0" presId="urn:microsoft.com/office/officeart/2016/7/layout/BasicLinearProcessNumbered"/>
    <dgm:cxn modelId="{296E93A2-6127-4942-AAD5-13D31AB52A22}" type="presOf" srcId="{5049BD8A-159D-4C96-A57B-32F9F7FE4866}" destId="{8247CAEE-9232-4631-96FC-BBC2F062C31F}" srcOrd="0" destOrd="3" presId="urn:microsoft.com/office/officeart/2016/7/layout/BasicLinearProcessNumbered"/>
    <dgm:cxn modelId="{9EF198B3-E2C9-4861-9E13-FBA51F989D58}" type="presOf" srcId="{C97ADA7D-F418-454A-AB2F-12D4B6B27237}" destId="{3864446E-CA91-453C-868B-2366A4608014}" srcOrd="0" destOrd="0" presId="urn:microsoft.com/office/officeart/2016/7/layout/BasicLinearProcessNumbered"/>
    <dgm:cxn modelId="{1EBE1FB8-0AEA-4215-9854-09B7787AA0E1}" type="presOf" srcId="{41A4A39E-DB6B-4919-939B-10672ED026F8}" destId="{A1FDE139-8190-4B1D-BA98-CDA36DB92675}" srcOrd="0" destOrd="0" presId="urn:microsoft.com/office/officeart/2016/7/layout/BasicLinearProcessNumbered"/>
    <dgm:cxn modelId="{C2D409C7-1BBC-4121-9AA3-40F116C709F6}" type="presOf" srcId="{41A4A39E-DB6B-4919-939B-10672ED026F8}" destId="{4DEF793E-4934-4D23-ACFF-4D3A6DD59E10}" srcOrd="1" destOrd="0" presId="urn:microsoft.com/office/officeart/2016/7/layout/BasicLinearProcessNumbered"/>
    <dgm:cxn modelId="{D21AD0CB-85DA-4368-AFC3-693BC723466F}" type="presOf" srcId="{8BACE1EA-36F8-4BE1-9695-2A4912612BA4}" destId="{1F822767-4C62-4130-950A-42D662D11CC0}" srcOrd="0" destOrd="0" presId="urn:microsoft.com/office/officeart/2016/7/layout/BasicLinearProcessNumbered"/>
    <dgm:cxn modelId="{2C4A82D1-7905-4834-ABC6-ABC94BEF1AF2}" srcId="{51D24629-615A-4DF9-A1DE-70210965FCA1}" destId="{53414D7F-F84B-4CD4-9647-77D199737191}" srcOrd="2" destOrd="0" parTransId="{E10A43A7-2CBD-4266-8EE6-8BD66C3ECD9A}" sibTransId="{1A0E7849-4CED-497B-818A-D69AA9E21DAF}"/>
    <dgm:cxn modelId="{E845EBE8-92CF-4941-A123-A719A927D8E3}" srcId="{51D24629-615A-4DF9-A1DE-70210965FCA1}" destId="{41A4A39E-DB6B-4919-939B-10672ED026F8}" srcOrd="1" destOrd="0" parTransId="{9D4DA7DE-3EB2-42D8-8BA0-C7B60F2873CC}" sibTransId="{94497A54-BBD0-4A1F-8070-60E6B61D3D8B}"/>
    <dgm:cxn modelId="{E18934E9-DDAE-4FB6-8A84-69FDCCB14578}" srcId="{51D24629-615A-4DF9-A1DE-70210965FCA1}" destId="{C97ADA7D-F418-454A-AB2F-12D4B6B27237}" srcOrd="0" destOrd="0" parTransId="{10282370-61AC-42E7-BB09-5FF10A5F9F52}" sibTransId="{8BACE1EA-36F8-4BE1-9695-2A4912612BA4}"/>
    <dgm:cxn modelId="{4AFC59F2-8CD3-4EB8-BB95-67AF7BB53026}" srcId="{C97ADA7D-F418-454A-AB2F-12D4B6B27237}" destId="{0EE4CEC2-EBAB-4CB8-B266-5C81C43A074E}" srcOrd="1" destOrd="0" parTransId="{0E138841-E5FD-4535-888F-8D33C832AE85}" sibTransId="{F18D5BA7-E085-4AE2-964C-BAAF22DE0B78}"/>
    <dgm:cxn modelId="{727457FA-6637-4E5C-819D-75AD824F0588}" type="presOf" srcId="{51D24629-615A-4DF9-A1DE-70210965FCA1}" destId="{851E814D-286C-4D5C-9035-771AC7F36475}" srcOrd="0" destOrd="0" presId="urn:microsoft.com/office/officeart/2016/7/layout/BasicLinearProcessNumbered"/>
    <dgm:cxn modelId="{F09EA8FB-33A1-4208-8D58-E358ECC876B1}" type="presOf" srcId="{C97ADA7D-F418-454A-AB2F-12D4B6B27237}" destId="{8247CAEE-9232-4631-96FC-BBC2F062C31F}" srcOrd="1" destOrd="0" presId="urn:microsoft.com/office/officeart/2016/7/layout/BasicLinearProcessNumbered"/>
    <dgm:cxn modelId="{A666B16D-AB91-472A-920D-A5945D2093EF}" type="presParOf" srcId="{851E814D-286C-4D5C-9035-771AC7F36475}" destId="{CBB09072-A321-4F17-B5F1-83BA1D688AFC}" srcOrd="0" destOrd="0" presId="urn:microsoft.com/office/officeart/2016/7/layout/BasicLinearProcessNumbered"/>
    <dgm:cxn modelId="{4169B704-B972-42B0-84B5-A08F1805022F}" type="presParOf" srcId="{CBB09072-A321-4F17-B5F1-83BA1D688AFC}" destId="{3864446E-CA91-453C-868B-2366A4608014}" srcOrd="0" destOrd="0" presId="urn:microsoft.com/office/officeart/2016/7/layout/BasicLinearProcessNumbered"/>
    <dgm:cxn modelId="{5262F289-8314-4018-847D-42DEA9E49467}" type="presParOf" srcId="{CBB09072-A321-4F17-B5F1-83BA1D688AFC}" destId="{1F822767-4C62-4130-950A-42D662D11CC0}" srcOrd="1" destOrd="0" presId="urn:microsoft.com/office/officeart/2016/7/layout/BasicLinearProcessNumbered"/>
    <dgm:cxn modelId="{4380790C-E2A6-4AF1-962A-716368277840}" type="presParOf" srcId="{CBB09072-A321-4F17-B5F1-83BA1D688AFC}" destId="{D3F7674F-69BB-453A-81C5-4831153B863B}" srcOrd="2" destOrd="0" presId="urn:microsoft.com/office/officeart/2016/7/layout/BasicLinearProcessNumbered"/>
    <dgm:cxn modelId="{40C68B7C-F5D4-4FCB-B5E9-97613DB63C21}" type="presParOf" srcId="{CBB09072-A321-4F17-B5F1-83BA1D688AFC}" destId="{8247CAEE-9232-4631-96FC-BBC2F062C31F}" srcOrd="3" destOrd="0" presId="urn:microsoft.com/office/officeart/2016/7/layout/BasicLinearProcessNumbered"/>
    <dgm:cxn modelId="{8E6FEB6C-2CA5-487D-9E00-B5AFCD635D04}" type="presParOf" srcId="{851E814D-286C-4D5C-9035-771AC7F36475}" destId="{9E2BDD97-4FF3-4B98-90D9-C343BE69D30A}" srcOrd="1" destOrd="0" presId="urn:microsoft.com/office/officeart/2016/7/layout/BasicLinearProcessNumbered"/>
    <dgm:cxn modelId="{1DAF31DD-E3EE-49A0-BA88-2E956A1D79D8}" type="presParOf" srcId="{851E814D-286C-4D5C-9035-771AC7F36475}" destId="{02D725AF-FC27-4C37-8306-648E827A1F5C}" srcOrd="2" destOrd="0" presId="urn:microsoft.com/office/officeart/2016/7/layout/BasicLinearProcessNumbered"/>
    <dgm:cxn modelId="{1B28EAF0-4BC1-4F23-A0AA-289F5661FF7A}" type="presParOf" srcId="{02D725AF-FC27-4C37-8306-648E827A1F5C}" destId="{A1FDE139-8190-4B1D-BA98-CDA36DB92675}" srcOrd="0" destOrd="0" presId="urn:microsoft.com/office/officeart/2016/7/layout/BasicLinearProcessNumbered"/>
    <dgm:cxn modelId="{CC6B4FDA-9E94-4978-9C0F-9609C84AE3A3}" type="presParOf" srcId="{02D725AF-FC27-4C37-8306-648E827A1F5C}" destId="{5D66E49D-D8AA-4FD9-A327-D49CF781CC29}" srcOrd="1" destOrd="0" presId="urn:microsoft.com/office/officeart/2016/7/layout/BasicLinearProcessNumbered"/>
    <dgm:cxn modelId="{28C5124B-FB7B-4EB9-8F85-074F49552690}" type="presParOf" srcId="{02D725AF-FC27-4C37-8306-648E827A1F5C}" destId="{FDF00880-B14F-4ACF-9F8C-0B6394E60D93}" srcOrd="2" destOrd="0" presId="urn:microsoft.com/office/officeart/2016/7/layout/BasicLinearProcessNumbered"/>
    <dgm:cxn modelId="{599A4034-0870-44F5-84CA-295E95F27877}" type="presParOf" srcId="{02D725AF-FC27-4C37-8306-648E827A1F5C}" destId="{4DEF793E-4934-4D23-ACFF-4D3A6DD59E10}" srcOrd="3" destOrd="0" presId="urn:microsoft.com/office/officeart/2016/7/layout/BasicLinearProcessNumbered"/>
    <dgm:cxn modelId="{F0013740-88C3-4E55-96D0-09E4C64F0026}" type="presParOf" srcId="{851E814D-286C-4D5C-9035-771AC7F36475}" destId="{1D6AE33A-D3DF-4F76-8359-8F52F89044D4}" srcOrd="3" destOrd="0" presId="urn:microsoft.com/office/officeart/2016/7/layout/BasicLinearProcessNumbered"/>
    <dgm:cxn modelId="{57A36CA0-46E3-49B7-B454-B1A6BF88C69D}" type="presParOf" srcId="{851E814D-286C-4D5C-9035-771AC7F36475}" destId="{396509A2-18B1-4696-A413-E69036E4F090}" srcOrd="4" destOrd="0" presId="urn:microsoft.com/office/officeart/2016/7/layout/BasicLinearProcessNumbered"/>
    <dgm:cxn modelId="{03C87F3B-2FF8-41CA-8C2A-8C3C06C6C3FF}" type="presParOf" srcId="{396509A2-18B1-4696-A413-E69036E4F090}" destId="{129D9344-8910-4756-B11B-851FE8C45B1C}" srcOrd="0" destOrd="0" presId="urn:microsoft.com/office/officeart/2016/7/layout/BasicLinearProcessNumbered"/>
    <dgm:cxn modelId="{F88DEBEB-0DC8-44E7-A491-9E3AF15486E0}" type="presParOf" srcId="{396509A2-18B1-4696-A413-E69036E4F090}" destId="{B59062F4-4475-45B4-9054-288CE098916E}" srcOrd="1" destOrd="0" presId="urn:microsoft.com/office/officeart/2016/7/layout/BasicLinearProcessNumbered"/>
    <dgm:cxn modelId="{2992DE2E-A594-40E2-897E-15FE5326B17D}" type="presParOf" srcId="{396509A2-18B1-4696-A413-E69036E4F090}" destId="{2CF39E87-B040-42E9-84DB-25B13F632290}" srcOrd="2" destOrd="0" presId="urn:microsoft.com/office/officeart/2016/7/layout/BasicLinearProcessNumbered"/>
    <dgm:cxn modelId="{1B915DE2-1014-4371-AD00-D57AFD55E0E6}" type="presParOf" srcId="{396509A2-18B1-4696-A413-E69036E4F090}" destId="{4041BEC9-87B3-4284-A99A-33B3934FAC90}"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406C0F8-A8BE-4599-8D6C-2D6FFC874FDF}" type="doc">
      <dgm:prSet loTypeId="urn:microsoft.com/office/officeart/2008/layout/AlternatingHexagons" loCatId="list" qsTypeId="urn:microsoft.com/office/officeart/2005/8/quickstyle/simple5" qsCatId="simple" csTypeId="urn:microsoft.com/office/officeart/2005/8/colors/accent0_2" csCatId="mainScheme" phldr="0"/>
      <dgm:spPr/>
      <dgm:t>
        <a:bodyPr/>
        <a:lstStyle/>
        <a:p>
          <a:endParaRPr lang="en-GB"/>
        </a:p>
      </dgm:t>
    </dgm:pt>
    <dgm:pt modelId="{118A5763-BE75-4CE9-AB62-3266D24BEBDA}">
      <dgm:prSet phldrT="[Text]" phldr="1"/>
      <dgm:spPr/>
      <dgm:t>
        <a:bodyPr/>
        <a:lstStyle/>
        <a:p>
          <a:endParaRPr lang="en-GB" dirty="0"/>
        </a:p>
      </dgm:t>
    </dgm:pt>
    <dgm:pt modelId="{33FBAE4B-35E0-414B-9822-1E3FFF90559C}" type="parTrans" cxnId="{53636ADD-E4D9-45A1-8ABB-220743AB47CA}">
      <dgm:prSet/>
      <dgm:spPr/>
      <dgm:t>
        <a:bodyPr/>
        <a:lstStyle/>
        <a:p>
          <a:endParaRPr lang="en-GB"/>
        </a:p>
      </dgm:t>
    </dgm:pt>
    <dgm:pt modelId="{A3EE81C1-53FB-426B-A0BB-08CB2802D9C8}" type="sibTrans" cxnId="{53636ADD-E4D9-45A1-8ABB-220743AB47CA}">
      <dgm:prSet/>
      <dgm:spPr/>
      <dgm:t>
        <a:bodyPr/>
        <a:lstStyle/>
        <a:p>
          <a:endParaRPr lang="en-GB"/>
        </a:p>
      </dgm:t>
    </dgm:pt>
    <dgm:pt modelId="{E5C20724-16F6-45C9-82BC-604F02996284}">
      <dgm:prSet phldrT="[Text]" phldr="1"/>
      <dgm:spPr/>
      <dgm:t>
        <a:bodyPr/>
        <a:lstStyle/>
        <a:p>
          <a:endParaRPr lang="en-GB"/>
        </a:p>
      </dgm:t>
    </dgm:pt>
    <dgm:pt modelId="{E7398F8E-0D21-45BA-8762-3C4DC0651A2D}" type="parTrans" cxnId="{D031BB20-BB34-40BB-BB5F-23A20FCD1CD8}">
      <dgm:prSet/>
      <dgm:spPr/>
      <dgm:t>
        <a:bodyPr/>
        <a:lstStyle/>
        <a:p>
          <a:endParaRPr lang="en-GB"/>
        </a:p>
      </dgm:t>
    </dgm:pt>
    <dgm:pt modelId="{1C1DA600-2912-4D25-A017-C812C1DD3E98}" type="sibTrans" cxnId="{D031BB20-BB34-40BB-BB5F-23A20FCD1CD8}">
      <dgm:prSet/>
      <dgm:spPr/>
      <dgm:t>
        <a:bodyPr/>
        <a:lstStyle/>
        <a:p>
          <a:endParaRPr lang="en-GB"/>
        </a:p>
      </dgm:t>
    </dgm:pt>
    <dgm:pt modelId="{8EDCE0CA-3062-4998-A3D3-18A88F8A3989}">
      <dgm:prSet phldrT="[Text]" phldr="1"/>
      <dgm:spPr/>
      <dgm:t>
        <a:bodyPr/>
        <a:lstStyle/>
        <a:p>
          <a:endParaRPr lang="en-GB"/>
        </a:p>
      </dgm:t>
    </dgm:pt>
    <dgm:pt modelId="{A00D3B75-A2FC-4958-8F1B-190CE6765CA0}" type="parTrans" cxnId="{FA9B6F21-8A43-44DF-8D18-62B40B0580EF}">
      <dgm:prSet/>
      <dgm:spPr/>
      <dgm:t>
        <a:bodyPr/>
        <a:lstStyle/>
        <a:p>
          <a:endParaRPr lang="en-GB"/>
        </a:p>
      </dgm:t>
    </dgm:pt>
    <dgm:pt modelId="{853CC86E-ED83-48A7-843D-A706659362A0}" type="sibTrans" cxnId="{FA9B6F21-8A43-44DF-8D18-62B40B0580EF}">
      <dgm:prSet/>
      <dgm:spPr/>
      <dgm:t>
        <a:bodyPr/>
        <a:lstStyle/>
        <a:p>
          <a:endParaRPr lang="en-GB"/>
        </a:p>
      </dgm:t>
    </dgm:pt>
    <dgm:pt modelId="{1BDA3086-8879-4B68-8833-50204DD91FEB}">
      <dgm:prSet phldrT="[Text]" phldr="1"/>
      <dgm:spPr/>
      <dgm:t>
        <a:bodyPr/>
        <a:lstStyle/>
        <a:p>
          <a:endParaRPr lang="en-GB" dirty="0"/>
        </a:p>
      </dgm:t>
    </dgm:pt>
    <dgm:pt modelId="{277B6B7A-2176-4936-919C-90E5CBD3E883}" type="parTrans" cxnId="{63F3B2A3-9C08-4B48-921F-680608D94949}">
      <dgm:prSet/>
      <dgm:spPr/>
      <dgm:t>
        <a:bodyPr/>
        <a:lstStyle/>
        <a:p>
          <a:endParaRPr lang="en-GB"/>
        </a:p>
      </dgm:t>
    </dgm:pt>
    <dgm:pt modelId="{0DF0DFB4-E6BC-4369-B83B-6E44D3AF3B1A}" type="sibTrans" cxnId="{63F3B2A3-9C08-4B48-921F-680608D94949}">
      <dgm:prSet/>
      <dgm:spPr/>
      <dgm:t>
        <a:bodyPr/>
        <a:lstStyle/>
        <a:p>
          <a:endParaRPr lang="en-GB"/>
        </a:p>
      </dgm:t>
    </dgm:pt>
    <dgm:pt modelId="{FDFBE391-18DA-4C10-B81C-A32D64540EC2}">
      <dgm:prSet phldrT="[Text]" phldr="1"/>
      <dgm:spPr/>
      <dgm:t>
        <a:bodyPr/>
        <a:lstStyle/>
        <a:p>
          <a:endParaRPr lang="en-GB" dirty="0"/>
        </a:p>
      </dgm:t>
    </dgm:pt>
    <dgm:pt modelId="{61E083C2-A308-4331-A1DD-3EAE5FC7E2E3}" type="parTrans" cxnId="{D2312095-DDC1-4197-ACCB-90F91FF90148}">
      <dgm:prSet/>
      <dgm:spPr/>
      <dgm:t>
        <a:bodyPr/>
        <a:lstStyle/>
        <a:p>
          <a:endParaRPr lang="en-GB"/>
        </a:p>
      </dgm:t>
    </dgm:pt>
    <dgm:pt modelId="{A4BA1095-7C05-4221-BA25-642C455B084E}" type="sibTrans" cxnId="{D2312095-DDC1-4197-ACCB-90F91FF90148}">
      <dgm:prSet/>
      <dgm:spPr/>
      <dgm:t>
        <a:bodyPr/>
        <a:lstStyle/>
        <a:p>
          <a:endParaRPr lang="en-GB"/>
        </a:p>
      </dgm:t>
    </dgm:pt>
    <dgm:pt modelId="{5960E026-A99F-41EB-9952-9E8176405E8D}">
      <dgm:prSet phldrT="[Text]" phldr="1"/>
      <dgm:spPr/>
      <dgm:t>
        <a:bodyPr/>
        <a:lstStyle/>
        <a:p>
          <a:endParaRPr lang="en-GB" dirty="0"/>
        </a:p>
      </dgm:t>
    </dgm:pt>
    <dgm:pt modelId="{E722604B-E1F4-4075-8D6F-472DA5ECFB91}" type="parTrans" cxnId="{D22296FA-3236-4436-A811-1DAEDEAB894B}">
      <dgm:prSet/>
      <dgm:spPr/>
      <dgm:t>
        <a:bodyPr/>
        <a:lstStyle/>
        <a:p>
          <a:endParaRPr lang="en-GB"/>
        </a:p>
      </dgm:t>
    </dgm:pt>
    <dgm:pt modelId="{B697904C-6841-45D1-896D-B96F34A471C1}" type="sibTrans" cxnId="{D22296FA-3236-4436-A811-1DAEDEAB894B}">
      <dgm:prSet/>
      <dgm:spPr/>
      <dgm:t>
        <a:bodyPr/>
        <a:lstStyle/>
        <a:p>
          <a:endParaRPr lang="en-GB"/>
        </a:p>
      </dgm:t>
    </dgm:pt>
    <dgm:pt modelId="{45008796-79BF-4127-90EC-4C2EBFB708B4}" type="pres">
      <dgm:prSet presAssocID="{A406C0F8-A8BE-4599-8D6C-2D6FFC874FDF}" presName="Name0" presStyleCnt="0">
        <dgm:presLayoutVars>
          <dgm:chMax/>
          <dgm:chPref/>
          <dgm:dir/>
          <dgm:animLvl val="lvl"/>
        </dgm:presLayoutVars>
      </dgm:prSet>
      <dgm:spPr/>
    </dgm:pt>
    <dgm:pt modelId="{8B7342CD-C1DD-436C-91B0-1222986C24A7}" type="pres">
      <dgm:prSet presAssocID="{118A5763-BE75-4CE9-AB62-3266D24BEBDA}" presName="composite" presStyleCnt="0"/>
      <dgm:spPr/>
    </dgm:pt>
    <dgm:pt modelId="{6B565377-DB52-48A5-AB2C-4D6FE0635D74}" type="pres">
      <dgm:prSet presAssocID="{118A5763-BE75-4CE9-AB62-3266D24BEBDA}" presName="Parent1" presStyleLbl="node1" presStyleIdx="0" presStyleCnt="6">
        <dgm:presLayoutVars>
          <dgm:chMax val="1"/>
          <dgm:chPref val="1"/>
          <dgm:bulletEnabled val="1"/>
        </dgm:presLayoutVars>
      </dgm:prSet>
      <dgm:spPr/>
    </dgm:pt>
    <dgm:pt modelId="{20A91616-15E9-49AE-9B24-C1E3272D1C58}" type="pres">
      <dgm:prSet presAssocID="{118A5763-BE75-4CE9-AB62-3266D24BEBDA}" presName="Childtext1" presStyleLbl="revTx" presStyleIdx="0" presStyleCnt="3">
        <dgm:presLayoutVars>
          <dgm:chMax val="0"/>
          <dgm:chPref val="0"/>
          <dgm:bulletEnabled val="1"/>
        </dgm:presLayoutVars>
      </dgm:prSet>
      <dgm:spPr/>
    </dgm:pt>
    <dgm:pt modelId="{5A7E9E49-DF93-4A0C-B716-3BEB64E9AE2C}" type="pres">
      <dgm:prSet presAssocID="{118A5763-BE75-4CE9-AB62-3266D24BEBDA}" presName="BalanceSpacing" presStyleCnt="0"/>
      <dgm:spPr/>
    </dgm:pt>
    <dgm:pt modelId="{D1982846-330B-4737-8936-260A48F2C70E}" type="pres">
      <dgm:prSet presAssocID="{118A5763-BE75-4CE9-AB62-3266D24BEBDA}" presName="BalanceSpacing1" presStyleCnt="0"/>
      <dgm:spPr/>
    </dgm:pt>
    <dgm:pt modelId="{CCF28E70-8A70-4F65-AD99-8BAB554723BF}" type="pres">
      <dgm:prSet presAssocID="{A3EE81C1-53FB-426B-A0BB-08CB2802D9C8}" presName="Accent1Text" presStyleLbl="node1" presStyleIdx="1" presStyleCnt="6"/>
      <dgm:spPr/>
    </dgm:pt>
    <dgm:pt modelId="{E0305219-CF54-44A9-A979-DFCB51D4DCBB}" type="pres">
      <dgm:prSet presAssocID="{A3EE81C1-53FB-426B-A0BB-08CB2802D9C8}" presName="spaceBetweenRectangles" presStyleCnt="0"/>
      <dgm:spPr/>
    </dgm:pt>
    <dgm:pt modelId="{312CEDC4-648D-4042-A9E6-FA1A275FDD8E}" type="pres">
      <dgm:prSet presAssocID="{8EDCE0CA-3062-4998-A3D3-18A88F8A3989}" presName="composite" presStyleCnt="0"/>
      <dgm:spPr/>
    </dgm:pt>
    <dgm:pt modelId="{3B4C22EE-3394-400A-92B7-C8E5631DE78C}" type="pres">
      <dgm:prSet presAssocID="{8EDCE0CA-3062-4998-A3D3-18A88F8A3989}" presName="Parent1" presStyleLbl="node1" presStyleIdx="2" presStyleCnt="6">
        <dgm:presLayoutVars>
          <dgm:chMax val="1"/>
          <dgm:chPref val="1"/>
          <dgm:bulletEnabled val="1"/>
        </dgm:presLayoutVars>
      </dgm:prSet>
      <dgm:spPr/>
    </dgm:pt>
    <dgm:pt modelId="{98F626ED-59AC-421B-85DE-3566FE11D175}" type="pres">
      <dgm:prSet presAssocID="{8EDCE0CA-3062-4998-A3D3-18A88F8A3989}" presName="Childtext1" presStyleLbl="revTx" presStyleIdx="1" presStyleCnt="3">
        <dgm:presLayoutVars>
          <dgm:chMax val="0"/>
          <dgm:chPref val="0"/>
          <dgm:bulletEnabled val="1"/>
        </dgm:presLayoutVars>
      </dgm:prSet>
      <dgm:spPr/>
    </dgm:pt>
    <dgm:pt modelId="{414C07CD-5DF3-457B-92AF-080FCBBCC258}" type="pres">
      <dgm:prSet presAssocID="{8EDCE0CA-3062-4998-A3D3-18A88F8A3989}" presName="BalanceSpacing" presStyleCnt="0"/>
      <dgm:spPr/>
    </dgm:pt>
    <dgm:pt modelId="{722BF299-6D0F-4669-AB8C-1E3DDD6CE737}" type="pres">
      <dgm:prSet presAssocID="{8EDCE0CA-3062-4998-A3D3-18A88F8A3989}" presName="BalanceSpacing1" presStyleCnt="0"/>
      <dgm:spPr/>
    </dgm:pt>
    <dgm:pt modelId="{590B29D7-ACCB-4051-8139-6E7A80F64913}" type="pres">
      <dgm:prSet presAssocID="{853CC86E-ED83-48A7-843D-A706659362A0}" presName="Accent1Text" presStyleLbl="node1" presStyleIdx="3" presStyleCnt="6"/>
      <dgm:spPr/>
    </dgm:pt>
    <dgm:pt modelId="{D9FF01C7-EFD6-4B1B-B6DC-550465FC9A25}" type="pres">
      <dgm:prSet presAssocID="{853CC86E-ED83-48A7-843D-A706659362A0}" presName="spaceBetweenRectangles" presStyleCnt="0"/>
      <dgm:spPr/>
    </dgm:pt>
    <dgm:pt modelId="{F5D21CB9-FEE2-4AF5-9F64-503340BE36DD}" type="pres">
      <dgm:prSet presAssocID="{FDFBE391-18DA-4C10-B81C-A32D64540EC2}" presName="composite" presStyleCnt="0"/>
      <dgm:spPr/>
    </dgm:pt>
    <dgm:pt modelId="{E0A80DD6-21FB-4993-8E33-0835ED13C288}" type="pres">
      <dgm:prSet presAssocID="{FDFBE391-18DA-4C10-B81C-A32D64540EC2}" presName="Parent1" presStyleLbl="node1" presStyleIdx="4" presStyleCnt="6">
        <dgm:presLayoutVars>
          <dgm:chMax val="1"/>
          <dgm:chPref val="1"/>
          <dgm:bulletEnabled val="1"/>
        </dgm:presLayoutVars>
      </dgm:prSet>
      <dgm:spPr/>
    </dgm:pt>
    <dgm:pt modelId="{F76A55F3-D21F-4DE8-A582-C93F25E26CAE}" type="pres">
      <dgm:prSet presAssocID="{FDFBE391-18DA-4C10-B81C-A32D64540EC2}" presName="Childtext1" presStyleLbl="revTx" presStyleIdx="2" presStyleCnt="3">
        <dgm:presLayoutVars>
          <dgm:chMax val="0"/>
          <dgm:chPref val="0"/>
          <dgm:bulletEnabled val="1"/>
        </dgm:presLayoutVars>
      </dgm:prSet>
      <dgm:spPr/>
    </dgm:pt>
    <dgm:pt modelId="{81A8C686-37D7-482D-8EFC-0CF9A3E2C741}" type="pres">
      <dgm:prSet presAssocID="{FDFBE391-18DA-4C10-B81C-A32D64540EC2}" presName="BalanceSpacing" presStyleCnt="0"/>
      <dgm:spPr/>
    </dgm:pt>
    <dgm:pt modelId="{4D4737A0-93A3-46F1-B205-3080B7023AB0}" type="pres">
      <dgm:prSet presAssocID="{FDFBE391-18DA-4C10-B81C-A32D64540EC2}" presName="BalanceSpacing1" presStyleCnt="0"/>
      <dgm:spPr/>
    </dgm:pt>
    <dgm:pt modelId="{AAD750DF-3E67-4C0C-97BE-60A85D385D77}" type="pres">
      <dgm:prSet presAssocID="{A4BA1095-7C05-4221-BA25-642C455B084E}" presName="Accent1Text" presStyleLbl="node1" presStyleIdx="5" presStyleCnt="6"/>
      <dgm:spPr/>
    </dgm:pt>
  </dgm:ptLst>
  <dgm:cxnLst>
    <dgm:cxn modelId="{B503BA0B-0BDB-46F3-BA85-8013F7CDB8CB}" type="presOf" srcId="{A406C0F8-A8BE-4599-8D6C-2D6FFC874FDF}" destId="{45008796-79BF-4127-90EC-4C2EBFB708B4}" srcOrd="0" destOrd="0" presId="urn:microsoft.com/office/officeart/2008/layout/AlternatingHexagons"/>
    <dgm:cxn modelId="{6410980C-DC00-4983-AA74-C0956042D7F5}" type="presOf" srcId="{853CC86E-ED83-48A7-843D-A706659362A0}" destId="{590B29D7-ACCB-4051-8139-6E7A80F64913}" srcOrd="0" destOrd="0" presId="urn:microsoft.com/office/officeart/2008/layout/AlternatingHexagons"/>
    <dgm:cxn modelId="{C1D26911-CC26-4FE4-8C5F-45582149DD17}" type="presOf" srcId="{5960E026-A99F-41EB-9952-9E8176405E8D}" destId="{F76A55F3-D21F-4DE8-A582-C93F25E26CAE}" srcOrd="0" destOrd="0" presId="urn:microsoft.com/office/officeart/2008/layout/AlternatingHexagons"/>
    <dgm:cxn modelId="{186BC315-A4AD-4E0A-A93B-ED4D7D97A416}" type="presOf" srcId="{E5C20724-16F6-45C9-82BC-604F02996284}" destId="{20A91616-15E9-49AE-9B24-C1E3272D1C58}" srcOrd="0" destOrd="0" presId="urn:microsoft.com/office/officeart/2008/layout/AlternatingHexagons"/>
    <dgm:cxn modelId="{D031BB20-BB34-40BB-BB5F-23A20FCD1CD8}" srcId="{118A5763-BE75-4CE9-AB62-3266D24BEBDA}" destId="{E5C20724-16F6-45C9-82BC-604F02996284}" srcOrd="0" destOrd="0" parTransId="{E7398F8E-0D21-45BA-8762-3C4DC0651A2D}" sibTransId="{1C1DA600-2912-4D25-A017-C812C1DD3E98}"/>
    <dgm:cxn modelId="{FA9B6F21-8A43-44DF-8D18-62B40B0580EF}" srcId="{A406C0F8-A8BE-4599-8D6C-2D6FFC874FDF}" destId="{8EDCE0CA-3062-4998-A3D3-18A88F8A3989}" srcOrd="1" destOrd="0" parTransId="{A00D3B75-A2FC-4958-8F1B-190CE6765CA0}" sibTransId="{853CC86E-ED83-48A7-843D-A706659362A0}"/>
    <dgm:cxn modelId="{8C339A31-DBE9-43FA-B21D-0AD1B8B547DB}" type="presOf" srcId="{118A5763-BE75-4CE9-AB62-3266D24BEBDA}" destId="{6B565377-DB52-48A5-AB2C-4D6FE0635D74}" srcOrd="0" destOrd="0" presId="urn:microsoft.com/office/officeart/2008/layout/AlternatingHexagons"/>
    <dgm:cxn modelId="{6A5A6639-FB41-4DE6-8B71-959049C12BF7}" type="presOf" srcId="{1BDA3086-8879-4B68-8833-50204DD91FEB}" destId="{98F626ED-59AC-421B-85DE-3566FE11D175}" srcOrd="0" destOrd="0" presId="urn:microsoft.com/office/officeart/2008/layout/AlternatingHexagons"/>
    <dgm:cxn modelId="{DB2B9B48-6E05-4D24-8CFA-0434E64E0CC1}" type="presOf" srcId="{FDFBE391-18DA-4C10-B81C-A32D64540EC2}" destId="{E0A80DD6-21FB-4993-8E33-0835ED13C288}" srcOrd="0" destOrd="0" presId="urn:microsoft.com/office/officeart/2008/layout/AlternatingHexagons"/>
    <dgm:cxn modelId="{D7D8FC62-7912-4C52-803C-374D9C8D737E}" type="presOf" srcId="{A3EE81C1-53FB-426B-A0BB-08CB2802D9C8}" destId="{CCF28E70-8A70-4F65-AD99-8BAB554723BF}" srcOrd="0" destOrd="0" presId="urn:microsoft.com/office/officeart/2008/layout/AlternatingHexagons"/>
    <dgm:cxn modelId="{D2312095-DDC1-4197-ACCB-90F91FF90148}" srcId="{A406C0F8-A8BE-4599-8D6C-2D6FFC874FDF}" destId="{FDFBE391-18DA-4C10-B81C-A32D64540EC2}" srcOrd="2" destOrd="0" parTransId="{61E083C2-A308-4331-A1DD-3EAE5FC7E2E3}" sibTransId="{A4BA1095-7C05-4221-BA25-642C455B084E}"/>
    <dgm:cxn modelId="{63F3B2A3-9C08-4B48-921F-680608D94949}" srcId="{8EDCE0CA-3062-4998-A3D3-18A88F8A3989}" destId="{1BDA3086-8879-4B68-8833-50204DD91FEB}" srcOrd="0" destOrd="0" parTransId="{277B6B7A-2176-4936-919C-90E5CBD3E883}" sibTransId="{0DF0DFB4-E6BC-4369-B83B-6E44D3AF3B1A}"/>
    <dgm:cxn modelId="{126886B7-CB64-420A-AB1D-3AF72945E42A}" type="presOf" srcId="{8EDCE0CA-3062-4998-A3D3-18A88F8A3989}" destId="{3B4C22EE-3394-400A-92B7-C8E5631DE78C}" srcOrd="0" destOrd="0" presId="urn:microsoft.com/office/officeart/2008/layout/AlternatingHexagons"/>
    <dgm:cxn modelId="{84BE74BC-8F0E-466B-A813-CB287036F9B9}" type="presOf" srcId="{A4BA1095-7C05-4221-BA25-642C455B084E}" destId="{AAD750DF-3E67-4C0C-97BE-60A85D385D77}" srcOrd="0" destOrd="0" presId="urn:microsoft.com/office/officeart/2008/layout/AlternatingHexagons"/>
    <dgm:cxn modelId="{53636ADD-E4D9-45A1-8ABB-220743AB47CA}" srcId="{A406C0F8-A8BE-4599-8D6C-2D6FFC874FDF}" destId="{118A5763-BE75-4CE9-AB62-3266D24BEBDA}" srcOrd="0" destOrd="0" parTransId="{33FBAE4B-35E0-414B-9822-1E3FFF90559C}" sibTransId="{A3EE81C1-53FB-426B-A0BB-08CB2802D9C8}"/>
    <dgm:cxn modelId="{D22296FA-3236-4436-A811-1DAEDEAB894B}" srcId="{FDFBE391-18DA-4C10-B81C-A32D64540EC2}" destId="{5960E026-A99F-41EB-9952-9E8176405E8D}" srcOrd="0" destOrd="0" parTransId="{E722604B-E1F4-4075-8D6F-472DA5ECFB91}" sibTransId="{B697904C-6841-45D1-896D-B96F34A471C1}"/>
    <dgm:cxn modelId="{DCD6B2EC-9BE4-44EC-B915-E9FEC837C8E6}" type="presParOf" srcId="{45008796-79BF-4127-90EC-4C2EBFB708B4}" destId="{8B7342CD-C1DD-436C-91B0-1222986C24A7}" srcOrd="0" destOrd="0" presId="urn:microsoft.com/office/officeart/2008/layout/AlternatingHexagons"/>
    <dgm:cxn modelId="{C355F8B0-6750-472F-A355-CA5B8F734AD3}" type="presParOf" srcId="{8B7342CD-C1DD-436C-91B0-1222986C24A7}" destId="{6B565377-DB52-48A5-AB2C-4D6FE0635D74}" srcOrd="0" destOrd="0" presId="urn:microsoft.com/office/officeart/2008/layout/AlternatingHexagons"/>
    <dgm:cxn modelId="{2356879D-E36E-4203-B2E3-044A86275E8C}" type="presParOf" srcId="{8B7342CD-C1DD-436C-91B0-1222986C24A7}" destId="{20A91616-15E9-49AE-9B24-C1E3272D1C58}" srcOrd="1" destOrd="0" presId="urn:microsoft.com/office/officeart/2008/layout/AlternatingHexagons"/>
    <dgm:cxn modelId="{C3C9D354-D055-4344-9475-41AE2FA58A01}" type="presParOf" srcId="{8B7342CD-C1DD-436C-91B0-1222986C24A7}" destId="{5A7E9E49-DF93-4A0C-B716-3BEB64E9AE2C}" srcOrd="2" destOrd="0" presId="urn:microsoft.com/office/officeart/2008/layout/AlternatingHexagons"/>
    <dgm:cxn modelId="{7ABDB71E-416B-41EF-8F66-A55AF69F6EFF}" type="presParOf" srcId="{8B7342CD-C1DD-436C-91B0-1222986C24A7}" destId="{D1982846-330B-4737-8936-260A48F2C70E}" srcOrd="3" destOrd="0" presId="urn:microsoft.com/office/officeart/2008/layout/AlternatingHexagons"/>
    <dgm:cxn modelId="{64AAEF9E-8393-44DF-9E63-BF0E3847D3BA}" type="presParOf" srcId="{8B7342CD-C1DD-436C-91B0-1222986C24A7}" destId="{CCF28E70-8A70-4F65-AD99-8BAB554723BF}" srcOrd="4" destOrd="0" presId="urn:microsoft.com/office/officeart/2008/layout/AlternatingHexagons"/>
    <dgm:cxn modelId="{F7FA77FD-81D5-4933-B105-5BE9DF507799}" type="presParOf" srcId="{45008796-79BF-4127-90EC-4C2EBFB708B4}" destId="{E0305219-CF54-44A9-A979-DFCB51D4DCBB}" srcOrd="1" destOrd="0" presId="urn:microsoft.com/office/officeart/2008/layout/AlternatingHexagons"/>
    <dgm:cxn modelId="{2827C321-61AA-465B-852E-9CEDBD01FB49}" type="presParOf" srcId="{45008796-79BF-4127-90EC-4C2EBFB708B4}" destId="{312CEDC4-648D-4042-A9E6-FA1A275FDD8E}" srcOrd="2" destOrd="0" presId="urn:microsoft.com/office/officeart/2008/layout/AlternatingHexagons"/>
    <dgm:cxn modelId="{AB7E4E18-61FB-43EF-8786-641E898EEB05}" type="presParOf" srcId="{312CEDC4-648D-4042-A9E6-FA1A275FDD8E}" destId="{3B4C22EE-3394-400A-92B7-C8E5631DE78C}" srcOrd="0" destOrd="0" presId="urn:microsoft.com/office/officeart/2008/layout/AlternatingHexagons"/>
    <dgm:cxn modelId="{D9FD959E-43E0-4D13-82D3-ECEDB0FFACF6}" type="presParOf" srcId="{312CEDC4-648D-4042-A9E6-FA1A275FDD8E}" destId="{98F626ED-59AC-421B-85DE-3566FE11D175}" srcOrd="1" destOrd="0" presId="urn:microsoft.com/office/officeart/2008/layout/AlternatingHexagons"/>
    <dgm:cxn modelId="{B244922F-7654-416F-BC62-2D853744954B}" type="presParOf" srcId="{312CEDC4-648D-4042-A9E6-FA1A275FDD8E}" destId="{414C07CD-5DF3-457B-92AF-080FCBBCC258}" srcOrd="2" destOrd="0" presId="urn:microsoft.com/office/officeart/2008/layout/AlternatingHexagons"/>
    <dgm:cxn modelId="{B3ACA18E-0988-40C9-9F23-0C479A0C35C1}" type="presParOf" srcId="{312CEDC4-648D-4042-A9E6-FA1A275FDD8E}" destId="{722BF299-6D0F-4669-AB8C-1E3DDD6CE737}" srcOrd="3" destOrd="0" presId="urn:microsoft.com/office/officeart/2008/layout/AlternatingHexagons"/>
    <dgm:cxn modelId="{37AC3434-0C16-4D09-BB6B-6ECDF781A28B}" type="presParOf" srcId="{312CEDC4-648D-4042-A9E6-FA1A275FDD8E}" destId="{590B29D7-ACCB-4051-8139-6E7A80F64913}" srcOrd="4" destOrd="0" presId="urn:microsoft.com/office/officeart/2008/layout/AlternatingHexagons"/>
    <dgm:cxn modelId="{FB3968BA-C02F-410F-8BDA-DC4CA533C764}" type="presParOf" srcId="{45008796-79BF-4127-90EC-4C2EBFB708B4}" destId="{D9FF01C7-EFD6-4B1B-B6DC-550465FC9A25}" srcOrd="3" destOrd="0" presId="urn:microsoft.com/office/officeart/2008/layout/AlternatingHexagons"/>
    <dgm:cxn modelId="{D5FBAF14-E047-4F51-B10A-032FF8E69E87}" type="presParOf" srcId="{45008796-79BF-4127-90EC-4C2EBFB708B4}" destId="{F5D21CB9-FEE2-4AF5-9F64-503340BE36DD}" srcOrd="4" destOrd="0" presId="urn:microsoft.com/office/officeart/2008/layout/AlternatingHexagons"/>
    <dgm:cxn modelId="{0BACEDEA-9B11-4ED8-B300-A80025535749}" type="presParOf" srcId="{F5D21CB9-FEE2-4AF5-9F64-503340BE36DD}" destId="{E0A80DD6-21FB-4993-8E33-0835ED13C288}" srcOrd="0" destOrd="0" presId="urn:microsoft.com/office/officeart/2008/layout/AlternatingHexagons"/>
    <dgm:cxn modelId="{52612E68-A874-4081-A939-A4CAE87705BC}" type="presParOf" srcId="{F5D21CB9-FEE2-4AF5-9F64-503340BE36DD}" destId="{F76A55F3-D21F-4DE8-A582-C93F25E26CAE}" srcOrd="1" destOrd="0" presId="urn:microsoft.com/office/officeart/2008/layout/AlternatingHexagons"/>
    <dgm:cxn modelId="{F6E6A5C7-A353-48C0-AD46-9B6094DBBC29}" type="presParOf" srcId="{F5D21CB9-FEE2-4AF5-9F64-503340BE36DD}" destId="{81A8C686-37D7-482D-8EFC-0CF9A3E2C741}" srcOrd="2" destOrd="0" presId="urn:microsoft.com/office/officeart/2008/layout/AlternatingHexagons"/>
    <dgm:cxn modelId="{834BDBC2-C073-4F35-9FF8-6ECA7B364B48}" type="presParOf" srcId="{F5D21CB9-FEE2-4AF5-9F64-503340BE36DD}" destId="{4D4737A0-93A3-46F1-B205-3080B7023AB0}" srcOrd="3" destOrd="0" presId="urn:microsoft.com/office/officeart/2008/layout/AlternatingHexagons"/>
    <dgm:cxn modelId="{C3C52830-5F7D-4A3F-914E-87BCFE743F29}" type="presParOf" srcId="{F5D21CB9-FEE2-4AF5-9F64-503340BE36DD}" destId="{AAD750DF-3E67-4C0C-97BE-60A85D385D77}"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2D7C7EC-D475-4D72-963D-A47B084DFEA3}" type="doc">
      <dgm:prSet loTypeId="urn:microsoft.com/office/officeart/2005/8/layout/cycle4" loCatId="matrix" qsTypeId="urn:microsoft.com/office/officeart/2005/8/quickstyle/simple1" qsCatId="simple" csTypeId="urn:microsoft.com/office/officeart/2005/8/colors/colorful4" csCatId="colorful" phldr="1"/>
      <dgm:spPr/>
      <dgm:t>
        <a:bodyPr/>
        <a:lstStyle/>
        <a:p>
          <a:endParaRPr lang="en-US"/>
        </a:p>
      </dgm:t>
    </dgm:pt>
    <dgm:pt modelId="{596CC20F-9AAF-4CE3-A333-8C218C268545}">
      <dgm:prSet phldrT="[Text]"/>
      <dgm:spPr/>
      <dgm:t>
        <a:bodyPr/>
        <a:lstStyle/>
        <a:p>
          <a:r>
            <a:rPr lang="en-US" dirty="0"/>
            <a:t>Collaborative filtering</a:t>
          </a:r>
        </a:p>
      </dgm:t>
    </dgm:pt>
    <dgm:pt modelId="{03C01BE8-95A9-4F0A-B629-27BB37332C86}" type="parTrans" cxnId="{953E0920-0C68-4F83-8A4A-FADB9B832517}">
      <dgm:prSet/>
      <dgm:spPr/>
      <dgm:t>
        <a:bodyPr/>
        <a:lstStyle/>
        <a:p>
          <a:endParaRPr lang="en-US"/>
        </a:p>
      </dgm:t>
    </dgm:pt>
    <dgm:pt modelId="{843DB593-DA5B-4B63-BDDF-D8F7F756A456}" type="sibTrans" cxnId="{953E0920-0C68-4F83-8A4A-FADB9B832517}">
      <dgm:prSet/>
      <dgm:spPr/>
      <dgm:t>
        <a:bodyPr/>
        <a:lstStyle/>
        <a:p>
          <a:endParaRPr lang="en-US"/>
        </a:p>
      </dgm:t>
    </dgm:pt>
    <dgm:pt modelId="{D05966BC-6979-439D-8BE0-EAED4F64753A}">
      <dgm:prSet phldrT="[Text]"/>
      <dgm:spPr/>
      <dgm:t>
        <a:bodyPr/>
        <a:lstStyle/>
        <a:p>
          <a:r>
            <a:rPr lang="en-US" dirty="0"/>
            <a:t>Follow friends and connections and find suitable recommendations</a:t>
          </a:r>
        </a:p>
      </dgm:t>
    </dgm:pt>
    <dgm:pt modelId="{8E8AEDF2-6C86-4E2D-B183-BAF05A9DCB0F}" type="parTrans" cxnId="{786541BF-1844-4394-9077-C037B67262C2}">
      <dgm:prSet/>
      <dgm:spPr/>
      <dgm:t>
        <a:bodyPr/>
        <a:lstStyle/>
        <a:p>
          <a:endParaRPr lang="en-US"/>
        </a:p>
      </dgm:t>
    </dgm:pt>
    <dgm:pt modelId="{50E69AA7-9F72-48A2-93A3-9E43EE75198F}" type="sibTrans" cxnId="{786541BF-1844-4394-9077-C037B67262C2}">
      <dgm:prSet/>
      <dgm:spPr/>
      <dgm:t>
        <a:bodyPr/>
        <a:lstStyle/>
        <a:p>
          <a:endParaRPr lang="en-US"/>
        </a:p>
      </dgm:t>
    </dgm:pt>
    <dgm:pt modelId="{F218865A-C554-4C56-A83E-E962D41E102B}">
      <dgm:prSet phldrT="[Text]"/>
      <dgm:spPr/>
      <dgm:t>
        <a:bodyPr/>
        <a:lstStyle/>
        <a:p>
          <a:r>
            <a:rPr lang="en-US" dirty="0"/>
            <a:t>Content based</a:t>
          </a:r>
        </a:p>
      </dgm:t>
    </dgm:pt>
    <dgm:pt modelId="{A6FA6DF8-7A50-480E-9351-FAE5E85F05B0}" type="parTrans" cxnId="{9536A739-A10C-4F35-AEE7-71444447B1FB}">
      <dgm:prSet/>
      <dgm:spPr/>
      <dgm:t>
        <a:bodyPr/>
        <a:lstStyle/>
        <a:p>
          <a:endParaRPr lang="en-US"/>
        </a:p>
      </dgm:t>
    </dgm:pt>
    <dgm:pt modelId="{15464290-E803-4370-9826-834F30A2DC8E}" type="sibTrans" cxnId="{9536A739-A10C-4F35-AEE7-71444447B1FB}">
      <dgm:prSet/>
      <dgm:spPr/>
      <dgm:t>
        <a:bodyPr/>
        <a:lstStyle/>
        <a:p>
          <a:endParaRPr lang="en-US"/>
        </a:p>
      </dgm:t>
    </dgm:pt>
    <dgm:pt modelId="{4D7A0B5B-50BF-4C8E-964E-A02D5086BFB4}">
      <dgm:prSet phldrT="[Text]"/>
      <dgm:spPr/>
      <dgm:t>
        <a:bodyPr/>
        <a:lstStyle/>
        <a:p>
          <a:r>
            <a:rPr lang="en-US" dirty="0"/>
            <a:t>Follow user’s own preference , ratings for similar event or learning Courses and filter the recommendations </a:t>
          </a:r>
        </a:p>
      </dgm:t>
    </dgm:pt>
    <dgm:pt modelId="{60D173A9-31B6-4F4E-AA15-A7C5268C2367}" type="parTrans" cxnId="{9CC3CA8C-75BB-4F76-A801-B7B1E1FEC7FC}">
      <dgm:prSet/>
      <dgm:spPr/>
      <dgm:t>
        <a:bodyPr/>
        <a:lstStyle/>
        <a:p>
          <a:endParaRPr lang="en-US"/>
        </a:p>
      </dgm:t>
    </dgm:pt>
    <dgm:pt modelId="{10CC5138-7ADD-44DC-9B20-E6AFE06940C9}" type="sibTrans" cxnId="{9CC3CA8C-75BB-4F76-A801-B7B1E1FEC7FC}">
      <dgm:prSet/>
      <dgm:spPr/>
      <dgm:t>
        <a:bodyPr/>
        <a:lstStyle/>
        <a:p>
          <a:endParaRPr lang="en-US"/>
        </a:p>
      </dgm:t>
    </dgm:pt>
    <dgm:pt modelId="{1308E39D-5807-4B5F-A8CF-FFA832CAC34D}">
      <dgm:prSet phldrT="[Text]"/>
      <dgm:spPr/>
      <dgm:t>
        <a:bodyPr/>
        <a:lstStyle/>
        <a:p>
          <a:r>
            <a:rPr lang="en-US" dirty="0"/>
            <a:t>Purposed based</a:t>
          </a:r>
        </a:p>
      </dgm:t>
    </dgm:pt>
    <dgm:pt modelId="{E12990E1-139E-40AE-B18D-D6D4C3FDE7EA}" type="parTrans" cxnId="{1739055C-205F-4DB6-92B7-68BFECAEF201}">
      <dgm:prSet/>
      <dgm:spPr/>
      <dgm:t>
        <a:bodyPr/>
        <a:lstStyle/>
        <a:p>
          <a:endParaRPr lang="en-US"/>
        </a:p>
      </dgm:t>
    </dgm:pt>
    <dgm:pt modelId="{B031E2D2-5ABF-48B1-94F4-03BA18F86E85}" type="sibTrans" cxnId="{1739055C-205F-4DB6-92B7-68BFECAEF201}">
      <dgm:prSet/>
      <dgm:spPr/>
      <dgm:t>
        <a:bodyPr/>
        <a:lstStyle/>
        <a:p>
          <a:endParaRPr lang="en-US"/>
        </a:p>
      </dgm:t>
    </dgm:pt>
    <dgm:pt modelId="{2362D392-2E4D-4B03-AA77-F079C7577813}">
      <dgm:prSet phldrT="[Text]"/>
      <dgm:spPr/>
      <dgm:t>
        <a:bodyPr/>
        <a:lstStyle/>
        <a:p>
          <a:r>
            <a:rPr lang="en-US" dirty="0"/>
            <a:t>Target the actual purpose of user to join any event or course or for a new house byer/ renter and prioritize the recommendation based on the purpose  </a:t>
          </a:r>
        </a:p>
      </dgm:t>
    </dgm:pt>
    <dgm:pt modelId="{D986F20E-1443-4671-8E4D-80957E3ED68A}" type="parTrans" cxnId="{547ADE87-82FE-4ABB-A9A7-955316CB6CC7}">
      <dgm:prSet/>
      <dgm:spPr/>
      <dgm:t>
        <a:bodyPr/>
        <a:lstStyle/>
        <a:p>
          <a:endParaRPr lang="en-US"/>
        </a:p>
      </dgm:t>
    </dgm:pt>
    <dgm:pt modelId="{2CFEEAAE-2921-4EE1-B521-A83FB37BDE63}" type="sibTrans" cxnId="{547ADE87-82FE-4ABB-A9A7-955316CB6CC7}">
      <dgm:prSet/>
      <dgm:spPr/>
      <dgm:t>
        <a:bodyPr/>
        <a:lstStyle/>
        <a:p>
          <a:endParaRPr lang="en-US"/>
        </a:p>
      </dgm:t>
    </dgm:pt>
    <dgm:pt modelId="{BF818A7B-5750-4491-A7D2-79DC54F7FA89}">
      <dgm:prSet phldrT="[Text]"/>
      <dgm:spPr/>
      <dgm:t>
        <a:bodyPr/>
        <a:lstStyle/>
        <a:p>
          <a:r>
            <a:rPr lang="en-US" dirty="0"/>
            <a:t>Knowledge based</a:t>
          </a:r>
        </a:p>
      </dgm:t>
    </dgm:pt>
    <dgm:pt modelId="{62028099-A6BA-4234-8375-4660EB5AD326}" type="parTrans" cxnId="{2E6E1A65-1AEF-407A-B83D-C2094AA794D7}">
      <dgm:prSet/>
      <dgm:spPr/>
      <dgm:t>
        <a:bodyPr/>
        <a:lstStyle/>
        <a:p>
          <a:endParaRPr lang="en-US"/>
        </a:p>
      </dgm:t>
    </dgm:pt>
    <dgm:pt modelId="{74DC0DE9-0946-4FAE-A09A-FA6BE45EA34C}" type="sibTrans" cxnId="{2E6E1A65-1AEF-407A-B83D-C2094AA794D7}">
      <dgm:prSet/>
      <dgm:spPr/>
      <dgm:t>
        <a:bodyPr/>
        <a:lstStyle/>
        <a:p>
          <a:endParaRPr lang="en-US"/>
        </a:p>
      </dgm:t>
    </dgm:pt>
    <dgm:pt modelId="{39666A34-F545-47F1-8EB5-CD5CFC24A892}">
      <dgm:prSet phldrT="[Text]"/>
      <dgm:spPr/>
      <dgm:t>
        <a:bodyPr/>
        <a:lstStyle/>
        <a:p>
          <a:r>
            <a:rPr lang="en-US" dirty="0"/>
            <a:t>Follow historical data about user and his connections on social media and use historical data for further recommendation  </a:t>
          </a:r>
        </a:p>
      </dgm:t>
    </dgm:pt>
    <dgm:pt modelId="{CEC356A9-0CDD-41E6-B1FE-EADFD96D3BCF}" type="parTrans" cxnId="{CBBEF470-610D-43BF-B66B-59E8AA801EA4}">
      <dgm:prSet/>
      <dgm:spPr/>
      <dgm:t>
        <a:bodyPr/>
        <a:lstStyle/>
        <a:p>
          <a:endParaRPr lang="en-US"/>
        </a:p>
      </dgm:t>
    </dgm:pt>
    <dgm:pt modelId="{27FF7E90-55E3-449F-969B-651B226429D0}" type="sibTrans" cxnId="{CBBEF470-610D-43BF-B66B-59E8AA801EA4}">
      <dgm:prSet/>
      <dgm:spPr/>
      <dgm:t>
        <a:bodyPr/>
        <a:lstStyle/>
        <a:p>
          <a:endParaRPr lang="en-US"/>
        </a:p>
      </dgm:t>
    </dgm:pt>
    <dgm:pt modelId="{2B4AF0C7-5A3E-4815-938B-C290EDC7FA9D}" type="pres">
      <dgm:prSet presAssocID="{B2D7C7EC-D475-4D72-963D-A47B084DFEA3}" presName="cycleMatrixDiagram" presStyleCnt="0">
        <dgm:presLayoutVars>
          <dgm:chMax val="1"/>
          <dgm:dir/>
          <dgm:animLvl val="lvl"/>
          <dgm:resizeHandles val="exact"/>
        </dgm:presLayoutVars>
      </dgm:prSet>
      <dgm:spPr/>
    </dgm:pt>
    <dgm:pt modelId="{C1AF4751-7B55-4654-BC5F-65DB6CD04193}" type="pres">
      <dgm:prSet presAssocID="{B2D7C7EC-D475-4D72-963D-A47B084DFEA3}" presName="children" presStyleCnt="0"/>
      <dgm:spPr/>
    </dgm:pt>
    <dgm:pt modelId="{22016BF9-7F42-4520-97D4-6D661A185A4E}" type="pres">
      <dgm:prSet presAssocID="{B2D7C7EC-D475-4D72-963D-A47B084DFEA3}" presName="child1group" presStyleCnt="0"/>
      <dgm:spPr/>
    </dgm:pt>
    <dgm:pt modelId="{3A23B29A-5E9F-4259-B9F6-BC1BF20B8020}" type="pres">
      <dgm:prSet presAssocID="{B2D7C7EC-D475-4D72-963D-A47B084DFEA3}" presName="child1" presStyleLbl="bgAcc1" presStyleIdx="0" presStyleCnt="4" custScaleX="169661" custLinFactNeighborX="-15721" custLinFactNeighborY="-4141"/>
      <dgm:spPr/>
    </dgm:pt>
    <dgm:pt modelId="{E03E3B80-7ACE-415F-ADAD-3FC193F1F188}" type="pres">
      <dgm:prSet presAssocID="{B2D7C7EC-D475-4D72-963D-A47B084DFEA3}" presName="child1Text" presStyleLbl="bgAcc1" presStyleIdx="0" presStyleCnt="4">
        <dgm:presLayoutVars>
          <dgm:bulletEnabled val="1"/>
        </dgm:presLayoutVars>
      </dgm:prSet>
      <dgm:spPr/>
    </dgm:pt>
    <dgm:pt modelId="{15B1B650-E3BB-4B39-A4B1-44ECD76C7C53}" type="pres">
      <dgm:prSet presAssocID="{B2D7C7EC-D475-4D72-963D-A47B084DFEA3}" presName="child2group" presStyleCnt="0"/>
      <dgm:spPr/>
    </dgm:pt>
    <dgm:pt modelId="{7ECBED6C-E328-4F6D-B7A4-A91259D61F41}" type="pres">
      <dgm:prSet presAssocID="{B2D7C7EC-D475-4D72-963D-A47B084DFEA3}" presName="child2" presStyleLbl="bgAcc1" presStyleIdx="1" presStyleCnt="4" custScaleX="174158" custLinFactNeighborX="38180"/>
      <dgm:spPr/>
    </dgm:pt>
    <dgm:pt modelId="{56CBDBD0-3B5A-4C26-9719-7DFE86DABF45}" type="pres">
      <dgm:prSet presAssocID="{B2D7C7EC-D475-4D72-963D-A47B084DFEA3}" presName="child2Text" presStyleLbl="bgAcc1" presStyleIdx="1" presStyleCnt="4">
        <dgm:presLayoutVars>
          <dgm:bulletEnabled val="1"/>
        </dgm:presLayoutVars>
      </dgm:prSet>
      <dgm:spPr/>
    </dgm:pt>
    <dgm:pt modelId="{00C83190-164F-4192-877E-D6C8F9D0625A}" type="pres">
      <dgm:prSet presAssocID="{B2D7C7EC-D475-4D72-963D-A47B084DFEA3}" presName="child3group" presStyleCnt="0"/>
      <dgm:spPr/>
    </dgm:pt>
    <dgm:pt modelId="{05B30FB0-8028-4F66-B0CE-B0E7EC50E8F1}" type="pres">
      <dgm:prSet presAssocID="{B2D7C7EC-D475-4D72-963D-A47B084DFEA3}" presName="child3" presStyleLbl="bgAcc1" presStyleIdx="2" presStyleCnt="4" custScaleX="179835" custLinFactNeighborX="26202"/>
      <dgm:spPr/>
    </dgm:pt>
    <dgm:pt modelId="{EC77D013-B267-412A-81A8-24D091EF5B9B}" type="pres">
      <dgm:prSet presAssocID="{B2D7C7EC-D475-4D72-963D-A47B084DFEA3}" presName="child3Text" presStyleLbl="bgAcc1" presStyleIdx="2" presStyleCnt="4">
        <dgm:presLayoutVars>
          <dgm:bulletEnabled val="1"/>
        </dgm:presLayoutVars>
      </dgm:prSet>
      <dgm:spPr/>
    </dgm:pt>
    <dgm:pt modelId="{83C5D587-C6A9-4123-B64D-A3A880F82301}" type="pres">
      <dgm:prSet presAssocID="{B2D7C7EC-D475-4D72-963D-A47B084DFEA3}" presName="child4group" presStyleCnt="0"/>
      <dgm:spPr/>
    </dgm:pt>
    <dgm:pt modelId="{593AF2AA-FE1C-4ECD-89B8-33D6D5A368FA}" type="pres">
      <dgm:prSet presAssocID="{B2D7C7EC-D475-4D72-963D-A47B084DFEA3}" presName="child4" presStyleLbl="bgAcc1" presStyleIdx="3" presStyleCnt="4" custScaleX="173286" custLinFactNeighborX="-13475" custLinFactNeighborY="-1156"/>
      <dgm:spPr/>
    </dgm:pt>
    <dgm:pt modelId="{5527BD08-1A93-4710-A34D-9D7C5C271DB7}" type="pres">
      <dgm:prSet presAssocID="{B2D7C7EC-D475-4D72-963D-A47B084DFEA3}" presName="child4Text" presStyleLbl="bgAcc1" presStyleIdx="3" presStyleCnt="4">
        <dgm:presLayoutVars>
          <dgm:bulletEnabled val="1"/>
        </dgm:presLayoutVars>
      </dgm:prSet>
      <dgm:spPr/>
    </dgm:pt>
    <dgm:pt modelId="{C4B2C24C-EA12-43DA-972B-FA7F696EF3AD}" type="pres">
      <dgm:prSet presAssocID="{B2D7C7EC-D475-4D72-963D-A47B084DFEA3}" presName="childPlaceholder" presStyleCnt="0"/>
      <dgm:spPr/>
    </dgm:pt>
    <dgm:pt modelId="{24EDCA92-8166-4C8D-8463-DF09CA5BD17C}" type="pres">
      <dgm:prSet presAssocID="{B2D7C7EC-D475-4D72-963D-A47B084DFEA3}" presName="circle" presStyleCnt="0"/>
      <dgm:spPr/>
    </dgm:pt>
    <dgm:pt modelId="{C73FC4AF-1860-42EF-AFEE-CCD69DA96781}" type="pres">
      <dgm:prSet presAssocID="{B2D7C7EC-D475-4D72-963D-A47B084DFEA3}" presName="quadrant1" presStyleLbl="node1" presStyleIdx="0" presStyleCnt="4">
        <dgm:presLayoutVars>
          <dgm:chMax val="1"/>
          <dgm:bulletEnabled val="1"/>
        </dgm:presLayoutVars>
      </dgm:prSet>
      <dgm:spPr/>
    </dgm:pt>
    <dgm:pt modelId="{04FA7DE7-C06D-4F57-854F-B4D88EF3DDC3}" type="pres">
      <dgm:prSet presAssocID="{B2D7C7EC-D475-4D72-963D-A47B084DFEA3}" presName="quadrant2" presStyleLbl="node1" presStyleIdx="1" presStyleCnt="4">
        <dgm:presLayoutVars>
          <dgm:chMax val="1"/>
          <dgm:bulletEnabled val="1"/>
        </dgm:presLayoutVars>
      </dgm:prSet>
      <dgm:spPr/>
    </dgm:pt>
    <dgm:pt modelId="{7299534C-68D1-4883-B660-96D517E4A0B5}" type="pres">
      <dgm:prSet presAssocID="{B2D7C7EC-D475-4D72-963D-A47B084DFEA3}" presName="quadrant3" presStyleLbl="node1" presStyleIdx="2" presStyleCnt="4">
        <dgm:presLayoutVars>
          <dgm:chMax val="1"/>
          <dgm:bulletEnabled val="1"/>
        </dgm:presLayoutVars>
      </dgm:prSet>
      <dgm:spPr/>
    </dgm:pt>
    <dgm:pt modelId="{0448B19A-496B-4ECD-9297-E9F666A95EB2}" type="pres">
      <dgm:prSet presAssocID="{B2D7C7EC-D475-4D72-963D-A47B084DFEA3}" presName="quadrant4" presStyleLbl="node1" presStyleIdx="3" presStyleCnt="4">
        <dgm:presLayoutVars>
          <dgm:chMax val="1"/>
          <dgm:bulletEnabled val="1"/>
        </dgm:presLayoutVars>
      </dgm:prSet>
      <dgm:spPr/>
    </dgm:pt>
    <dgm:pt modelId="{8900064A-7C28-4403-A702-1CC3CF98E617}" type="pres">
      <dgm:prSet presAssocID="{B2D7C7EC-D475-4D72-963D-A47B084DFEA3}" presName="quadrantPlaceholder" presStyleCnt="0"/>
      <dgm:spPr/>
    </dgm:pt>
    <dgm:pt modelId="{3FB2B1B8-84FA-4539-BC4B-DDF02B7F735C}" type="pres">
      <dgm:prSet presAssocID="{B2D7C7EC-D475-4D72-963D-A47B084DFEA3}" presName="center1" presStyleLbl="fgShp" presStyleIdx="0" presStyleCnt="2"/>
      <dgm:spPr/>
    </dgm:pt>
    <dgm:pt modelId="{3037B911-339B-4BFC-B84A-768F1863E210}" type="pres">
      <dgm:prSet presAssocID="{B2D7C7EC-D475-4D72-963D-A47B084DFEA3}" presName="center2" presStyleLbl="fgShp" presStyleIdx="1" presStyleCnt="2"/>
      <dgm:spPr/>
    </dgm:pt>
  </dgm:ptLst>
  <dgm:cxnLst>
    <dgm:cxn modelId="{10974D04-646C-4CAA-B00F-48DEE38E2C13}" type="presOf" srcId="{4D7A0B5B-50BF-4C8E-964E-A02D5086BFB4}" destId="{56CBDBD0-3B5A-4C26-9719-7DFE86DABF45}" srcOrd="1" destOrd="0" presId="urn:microsoft.com/office/officeart/2005/8/layout/cycle4"/>
    <dgm:cxn modelId="{85225C04-BFEB-4A1C-A805-4FBC75F5319E}" type="presOf" srcId="{39666A34-F545-47F1-8EB5-CD5CFC24A892}" destId="{593AF2AA-FE1C-4ECD-89B8-33D6D5A368FA}" srcOrd="0" destOrd="0" presId="urn:microsoft.com/office/officeart/2005/8/layout/cycle4"/>
    <dgm:cxn modelId="{CB210B05-3A47-41B0-98D6-79C451801796}" type="presOf" srcId="{F218865A-C554-4C56-A83E-E962D41E102B}" destId="{04FA7DE7-C06D-4F57-854F-B4D88EF3DDC3}" srcOrd="0" destOrd="0" presId="urn:microsoft.com/office/officeart/2005/8/layout/cycle4"/>
    <dgm:cxn modelId="{3A36F108-9FDB-40F2-8191-95C294F1B291}" type="presOf" srcId="{39666A34-F545-47F1-8EB5-CD5CFC24A892}" destId="{5527BD08-1A93-4710-A34D-9D7C5C271DB7}" srcOrd="1" destOrd="0" presId="urn:microsoft.com/office/officeart/2005/8/layout/cycle4"/>
    <dgm:cxn modelId="{CEB3CC09-7FD1-4496-9550-7B21894745A2}" type="presOf" srcId="{D05966BC-6979-439D-8BE0-EAED4F64753A}" destId="{E03E3B80-7ACE-415F-ADAD-3FC193F1F188}" srcOrd="1" destOrd="0" presId="urn:microsoft.com/office/officeart/2005/8/layout/cycle4"/>
    <dgm:cxn modelId="{953E0920-0C68-4F83-8A4A-FADB9B832517}" srcId="{B2D7C7EC-D475-4D72-963D-A47B084DFEA3}" destId="{596CC20F-9AAF-4CE3-A333-8C218C268545}" srcOrd="0" destOrd="0" parTransId="{03C01BE8-95A9-4F0A-B629-27BB37332C86}" sibTransId="{843DB593-DA5B-4B63-BDDF-D8F7F756A456}"/>
    <dgm:cxn modelId="{5F758B36-8743-492D-8ED2-1E323314C1D4}" type="presOf" srcId="{BF818A7B-5750-4491-A7D2-79DC54F7FA89}" destId="{0448B19A-496B-4ECD-9297-E9F666A95EB2}" srcOrd="0" destOrd="0" presId="urn:microsoft.com/office/officeart/2005/8/layout/cycle4"/>
    <dgm:cxn modelId="{9536A739-A10C-4F35-AEE7-71444447B1FB}" srcId="{B2D7C7EC-D475-4D72-963D-A47B084DFEA3}" destId="{F218865A-C554-4C56-A83E-E962D41E102B}" srcOrd="1" destOrd="0" parTransId="{A6FA6DF8-7A50-480E-9351-FAE5E85F05B0}" sibTransId="{15464290-E803-4370-9826-834F30A2DC8E}"/>
    <dgm:cxn modelId="{8F527747-68BD-4B9A-BBFA-5C04D1C2F720}" type="presOf" srcId="{596CC20F-9AAF-4CE3-A333-8C218C268545}" destId="{C73FC4AF-1860-42EF-AFEE-CCD69DA96781}" srcOrd="0" destOrd="0" presId="urn:microsoft.com/office/officeart/2005/8/layout/cycle4"/>
    <dgm:cxn modelId="{31358E50-3A01-4C39-A517-150681CC50AC}" type="presOf" srcId="{B2D7C7EC-D475-4D72-963D-A47B084DFEA3}" destId="{2B4AF0C7-5A3E-4815-938B-C290EDC7FA9D}" srcOrd="0" destOrd="0" presId="urn:microsoft.com/office/officeart/2005/8/layout/cycle4"/>
    <dgm:cxn modelId="{1739055C-205F-4DB6-92B7-68BFECAEF201}" srcId="{B2D7C7EC-D475-4D72-963D-A47B084DFEA3}" destId="{1308E39D-5807-4B5F-A8CF-FFA832CAC34D}" srcOrd="2" destOrd="0" parTransId="{E12990E1-139E-40AE-B18D-D6D4C3FDE7EA}" sibTransId="{B031E2D2-5ABF-48B1-94F4-03BA18F86E85}"/>
    <dgm:cxn modelId="{2E6E1A65-1AEF-407A-B83D-C2094AA794D7}" srcId="{B2D7C7EC-D475-4D72-963D-A47B084DFEA3}" destId="{BF818A7B-5750-4491-A7D2-79DC54F7FA89}" srcOrd="3" destOrd="0" parTransId="{62028099-A6BA-4234-8375-4660EB5AD326}" sibTransId="{74DC0DE9-0946-4FAE-A09A-FA6BE45EA34C}"/>
    <dgm:cxn modelId="{CBBEF470-610D-43BF-B66B-59E8AA801EA4}" srcId="{BF818A7B-5750-4491-A7D2-79DC54F7FA89}" destId="{39666A34-F545-47F1-8EB5-CD5CFC24A892}" srcOrd="0" destOrd="0" parTransId="{CEC356A9-0CDD-41E6-B1FE-EADFD96D3BCF}" sibTransId="{27FF7E90-55E3-449F-969B-651B226429D0}"/>
    <dgm:cxn modelId="{547ADE87-82FE-4ABB-A9A7-955316CB6CC7}" srcId="{1308E39D-5807-4B5F-A8CF-FFA832CAC34D}" destId="{2362D392-2E4D-4B03-AA77-F079C7577813}" srcOrd="0" destOrd="0" parTransId="{D986F20E-1443-4671-8E4D-80957E3ED68A}" sibTransId="{2CFEEAAE-2921-4EE1-B521-A83FB37BDE63}"/>
    <dgm:cxn modelId="{9CC3CA8C-75BB-4F76-A801-B7B1E1FEC7FC}" srcId="{F218865A-C554-4C56-A83E-E962D41E102B}" destId="{4D7A0B5B-50BF-4C8E-964E-A02D5086BFB4}" srcOrd="0" destOrd="0" parTransId="{60D173A9-31B6-4F4E-AA15-A7C5268C2367}" sibTransId="{10CC5138-7ADD-44DC-9B20-E6AFE06940C9}"/>
    <dgm:cxn modelId="{0677FF98-61FC-4171-B38B-9657E2237ACF}" type="presOf" srcId="{2362D392-2E4D-4B03-AA77-F079C7577813}" destId="{EC77D013-B267-412A-81A8-24D091EF5B9B}" srcOrd="1" destOrd="0" presId="urn:microsoft.com/office/officeart/2005/8/layout/cycle4"/>
    <dgm:cxn modelId="{7C26249F-5097-4876-81E1-19875033E5DD}" type="presOf" srcId="{D05966BC-6979-439D-8BE0-EAED4F64753A}" destId="{3A23B29A-5E9F-4259-B9F6-BC1BF20B8020}" srcOrd="0" destOrd="0" presId="urn:microsoft.com/office/officeart/2005/8/layout/cycle4"/>
    <dgm:cxn modelId="{C26987A5-3B7B-46F1-B299-1CB09DCFC6C1}" type="presOf" srcId="{2362D392-2E4D-4B03-AA77-F079C7577813}" destId="{05B30FB0-8028-4F66-B0CE-B0E7EC50E8F1}" srcOrd="0" destOrd="0" presId="urn:microsoft.com/office/officeart/2005/8/layout/cycle4"/>
    <dgm:cxn modelId="{8CBE3CBC-0E18-4659-B794-750C7AAF411A}" type="presOf" srcId="{4D7A0B5B-50BF-4C8E-964E-A02D5086BFB4}" destId="{7ECBED6C-E328-4F6D-B7A4-A91259D61F41}" srcOrd="0" destOrd="0" presId="urn:microsoft.com/office/officeart/2005/8/layout/cycle4"/>
    <dgm:cxn modelId="{786541BF-1844-4394-9077-C037B67262C2}" srcId="{596CC20F-9AAF-4CE3-A333-8C218C268545}" destId="{D05966BC-6979-439D-8BE0-EAED4F64753A}" srcOrd="0" destOrd="0" parTransId="{8E8AEDF2-6C86-4E2D-B183-BAF05A9DCB0F}" sibTransId="{50E69AA7-9F72-48A2-93A3-9E43EE75198F}"/>
    <dgm:cxn modelId="{233EF5E9-EF91-4BA8-AD48-79975AFAB10B}" type="presOf" srcId="{1308E39D-5807-4B5F-A8CF-FFA832CAC34D}" destId="{7299534C-68D1-4883-B660-96D517E4A0B5}" srcOrd="0" destOrd="0" presId="urn:microsoft.com/office/officeart/2005/8/layout/cycle4"/>
    <dgm:cxn modelId="{DEAEE376-D735-4C04-B121-778999665FF6}" type="presParOf" srcId="{2B4AF0C7-5A3E-4815-938B-C290EDC7FA9D}" destId="{C1AF4751-7B55-4654-BC5F-65DB6CD04193}" srcOrd="0" destOrd="0" presId="urn:microsoft.com/office/officeart/2005/8/layout/cycle4"/>
    <dgm:cxn modelId="{EEABC16F-62C5-4B02-B7B7-3144F5E3825D}" type="presParOf" srcId="{C1AF4751-7B55-4654-BC5F-65DB6CD04193}" destId="{22016BF9-7F42-4520-97D4-6D661A185A4E}" srcOrd="0" destOrd="0" presId="urn:microsoft.com/office/officeart/2005/8/layout/cycle4"/>
    <dgm:cxn modelId="{C4E503B5-26F9-402E-8427-96A9046DDB59}" type="presParOf" srcId="{22016BF9-7F42-4520-97D4-6D661A185A4E}" destId="{3A23B29A-5E9F-4259-B9F6-BC1BF20B8020}" srcOrd="0" destOrd="0" presId="urn:microsoft.com/office/officeart/2005/8/layout/cycle4"/>
    <dgm:cxn modelId="{0676C69D-92C6-4FBD-8977-DE5B059FB7A9}" type="presParOf" srcId="{22016BF9-7F42-4520-97D4-6D661A185A4E}" destId="{E03E3B80-7ACE-415F-ADAD-3FC193F1F188}" srcOrd="1" destOrd="0" presId="urn:microsoft.com/office/officeart/2005/8/layout/cycle4"/>
    <dgm:cxn modelId="{D069666C-8BA8-406E-926E-34AFA81B19FE}" type="presParOf" srcId="{C1AF4751-7B55-4654-BC5F-65DB6CD04193}" destId="{15B1B650-E3BB-4B39-A4B1-44ECD76C7C53}" srcOrd="1" destOrd="0" presId="urn:microsoft.com/office/officeart/2005/8/layout/cycle4"/>
    <dgm:cxn modelId="{2436E273-B514-4976-871F-5D4CA2703473}" type="presParOf" srcId="{15B1B650-E3BB-4B39-A4B1-44ECD76C7C53}" destId="{7ECBED6C-E328-4F6D-B7A4-A91259D61F41}" srcOrd="0" destOrd="0" presId="urn:microsoft.com/office/officeart/2005/8/layout/cycle4"/>
    <dgm:cxn modelId="{388FE67A-CC1D-4B97-9F0F-C30F75F60F1A}" type="presParOf" srcId="{15B1B650-E3BB-4B39-A4B1-44ECD76C7C53}" destId="{56CBDBD0-3B5A-4C26-9719-7DFE86DABF45}" srcOrd="1" destOrd="0" presId="urn:microsoft.com/office/officeart/2005/8/layout/cycle4"/>
    <dgm:cxn modelId="{1043E346-F7CE-44CD-A01B-F506FED77CF8}" type="presParOf" srcId="{C1AF4751-7B55-4654-BC5F-65DB6CD04193}" destId="{00C83190-164F-4192-877E-D6C8F9D0625A}" srcOrd="2" destOrd="0" presId="urn:microsoft.com/office/officeart/2005/8/layout/cycle4"/>
    <dgm:cxn modelId="{762C0A15-A023-4489-934D-275DDE6D8458}" type="presParOf" srcId="{00C83190-164F-4192-877E-D6C8F9D0625A}" destId="{05B30FB0-8028-4F66-B0CE-B0E7EC50E8F1}" srcOrd="0" destOrd="0" presId="urn:microsoft.com/office/officeart/2005/8/layout/cycle4"/>
    <dgm:cxn modelId="{ACBE4865-58D0-4A8C-B265-CB4426779C75}" type="presParOf" srcId="{00C83190-164F-4192-877E-D6C8F9D0625A}" destId="{EC77D013-B267-412A-81A8-24D091EF5B9B}" srcOrd="1" destOrd="0" presId="urn:microsoft.com/office/officeart/2005/8/layout/cycle4"/>
    <dgm:cxn modelId="{C6F1F6B5-99E8-4537-AC2B-C2F8DFA4E8FE}" type="presParOf" srcId="{C1AF4751-7B55-4654-BC5F-65DB6CD04193}" destId="{83C5D587-C6A9-4123-B64D-A3A880F82301}" srcOrd="3" destOrd="0" presId="urn:microsoft.com/office/officeart/2005/8/layout/cycle4"/>
    <dgm:cxn modelId="{E206C391-5584-4A8A-A0B2-EF3918135D42}" type="presParOf" srcId="{83C5D587-C6A9-4123-B64D-A3A880F82301}" destId="{593AF2AA-FE1C-4ECD-89B8-33D6D5A368FA}" srcOrd="0" destOrd="0" presId="urn:microsoft.com/office/officeart/2005/8/layout/cycle4"/>
    <dgm:cxn modelId="{CF2EFD0B-A90F-4318-8582-E56A24073B52}" type="presParOf" srcId="{83C5D587-C6A9-4123-B64D-A3A880F82301}" destId="{5527BD08-1A93-4710-A34D-9D7C5C271DB7}" srcOrd="1" destOrd="0" presId="urn:microsoft.com/office/officeart/2005/8/layout/cycle4"/>
    <dgm:cxn modelId="{1110053C-8435-45C4-8523-B63B8CB2379C}" type="presParOf" srcId="{C1AF4751-7B55-4654-BC5F-65DB6CD04193}" destId="{C4B2C24C-EA12-43DA-972B-FA7F696EF3AD}" srcOrd="4" destOrd="0" presId="urn:microsoft.com/office/officeart/2005/8/layout/cycle4"/>
    <dgm:cxn modelId="{A01ECC4B-FA32-4D67-A16F-63E277AC0C9F}" type="presParOf" srcId="{2B4AF0C7-5A3E-4815-938B-C290EDC7FA9D}" destId="{24EDCA92-8166-4C8D-8463-DF09CA5BD17C}" srcOrd="1" destOrd="0" presId="urn:microsoft.com/office/officeart/2005/8/layout/cycle4"/>
    <dgm:cxn modelId="{B64E9502-6B16-4275-90D6-4009BE8C764F}" type="presParOf" srcId="{24EDCA92-8166-4C8D-8463-DF09CA5BD17C}" destId="{C73FC4AF-1860-42EF-AFEE-CCD69DA96781}" srcOrd="0" destOrd="0" presId="urn:microsoft.com/office/officeart/2005/8/layout/cycle4"/>
    <dgm:cxn modelId="{9248B829-CE02-4E3E-A926-98007ECD74D2}" type="presParOf" srcId="{24EDCA92-8166-4C8D-8463-DF09CA5BD17C}" destId="{04FA7DE7-C06D-4F57-854F-B4D88EF3DDC3}" srcOrd="1" destOrd="0" presId="urn:microsoft.com/office/officeart/2005/8/layout/cycle4"/>
    <dgm:cxn modelId="{265E40E3-83C8-4CC0-9FE4-4CB138695AC9}" type="presParOf" srcId="{24EDCA92-8166-4C8D-8463-DF09CA5BD17C}" destId="{7299534C-68D1-4883-B660-96D517E4A0B5}" srcOrd="2" destOrd="0" presId="urn:microsoft.com/office/officeart/2005/8/layout/cycle4"/>
    <dgm:cxn modelId="{1AB4196F-0457-4E65-8DB4-25068853BE81}" type="presParOf" srcId="{24EDCA92-8166-4C8D-8463-DF09CA5BD17C}" destId="{0448B19A-496B-4ECD-9297-E9F666A95EB2}" srcOrd="3" destOrd="0" presId="urn:microsoft.com/office/officeart/2005/8/layout/cycle4"/>
    <dgm:cxn modelId="{C480ACF3-612E-4D22-8FD7-DEDEC661D986}" type="presParOf" srcId="{24EDCA92-8166-4C8D-8463-DF09CA5BD17C}" destId="{8900064A-7C28-4403-A702-1CC3CF98E617}" srcOrd="4" destOrd="0" presId="urn:microsoft.com/office/officeart/2005/8/layout/cycle4"/>
    <dgm:cxn modelId="{3245D6C4-0A2C-481D-BC25-80547F3176A0}" type="presParOf" srcId="{2B4AF0C7-5A3E-4815-938B-C290EDC7FA9D}" destId="{3FB2B1B8-84FA-4539-BC4B-DDF02B7F735C}" srcOrd="2" destOrd="0" presId="urn:microsoft.com/office/officeart/2005/8/layout/cycle4"/>
    <dgm:cxn modelId="{A2FCAD0F-9A57-479C-BCCD-394B470E1C7E}" type="presParOf" srcId="{2B4AF0C7-5A3E-4815-938B-C290EDC7FA9D}" destId="{3037B911-339B-4BFC-B84A-768F1863E210}"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9F05F40-24B2-463F-997B-C867F61167A5}" type="doc">
      <dgm:prSet loTypeId="urn:microsoft.com/office/officeart/2005/8/layout/hierarchy5" loCatId="hierarchy" qsTypeId="urn:microsoft.com/office/officeart/2005/8/quickstyle/simple1" qsCatId="simple" csTypeId="urn:microsoft.com/office/officeart/2005/8/colors/colorful2" csCatId="colorful" phldr="1"/>
      <dgm:spPr/>
      <dgm:t>
        <a:bodyPr/>
        <a:lstStyle/>
        <a:p>
          <a:endParaRPr lang="en-US"/>
        </a:p>
      </dgm:t>
    </dgm:pt>
    <dgm:pt modelId="{A67D1CE7-990A-48B1-ABD7-E6E0F2F5A9AB}">
      <dgm:prSet phldrT="[Text]" custT="1"/>
      <dgm:spPr/>
      <dgm:t>
        <a:bodyPr/>
        <a:lstStyle/>
        <a:p>
          <a:r>
            <a:rPr lang="en-US" sz="1100" b="1" dirty="0"/>
            <a:t>Meetup</a:t>
          </a:r>
        </a:p>
      </dgm:t>
    </dgm:pt>
    <dgm:pt modelId="{886619D7-27CE-4872-BB28-566B25A6A3E5}" type="parTrans" cxnId="{CE5098FC-0CCF-40EB-B7B8-56E8EB97B6A8}">
      <dgm:prSet/>
      <dgm:spPr/>
      <dgm:t>
        <a:bodyPr/>
        <a:lstStyle/>
        <a:p>
          <a:endParaRPr lang="en-US" sz="1800"/>
        </a:p>
      </dgm:t>
    </dgm:pt>
    <dgm:pt modelId="{09AB6D7D-35A7-4626-A1A2-79235E1E6DC4}" type="sibTrans" cxnId="{CE5098FC-0CCF-40EB-B7B8-56E8EB97B6A8}">
      <dgm:prSet/>
      <dgm:spPr/>
      <dgm:t>
        <a:bodyPr/>
        <a:lstStyle/>
        <a:p>
          <a:endParaRPr lang="en-US" sz="1800"/>
        </a:p>
      </dgm:t>
    </dgm:pt>
    <dgm:pt modelId="{3CE5B221-0BEC-439E-9F28-B1F3322FB5D2}" type="asst">
      <dgm:prSet phldrT="[Text]" custT="1"/>
      <dgm:spPr>
        <a:solidFill>
          <a:schemeClr val="accent5"/>
        </a:solidFill>
      </dgm:spPr>
      <dgm:t>
        <a:bodyPr/>
        <a:lstStyle/>
        <a:p>
          <a:r>
            <a:rPr lang="en-US" sz="1100" b="1" dirty="0"/>
            <a:t>Music</a:t>
          </a:r>
        </a:p>
      </dgm:t>
    </dgm:pt>
    <dgm:pt modelId="{7E37F275-CAF1-469B-9743-427DF966130E}" type="parTrans" cxnId="{F83629CC-54EF-4474-8CB3-C3733BBE2926}">
      <dgm:prSet custT="1"/>
      <dgm:spPr/>
      <dgm:t>
        <a:bodyPr/>
        <a:lstStyle/>
        <a:p>
          <a:endParaRPr lang="en-US" sz="500" b="1"/>
        </a:p>
      </dgm:t>
    </dgm:pt>
    <dgm:pt modelId="{1E33CE7D-1588-414C-9A9E-172F81C26850}" type="sibTrans" cxnId="{F83629CC-54EF-4474-8CB3-C3733BBE2926}">
      <dgm:prSet/>
      <dgm:spPr/>
      <dgm:t>
        <a:bodyPr/>
        <a:lstStyle/>
        <a:p>
          <a:endParaRPr lang="en-US" sz="1800"/>
        </a:p>
      </dgm:t>
    </dgm:pt>
    <dgm:pt modelId="{98EDF295-ABBB-4F6A-A186-677FEA058109}">
      <dgm:prSet phldrT="[Text]" custT="1"/>
      <dgm:spPr/>
      <dgm:t>
        <a:bodyPr/>
        <a:lstStyle/>
        <a:p>
          <a:r>
            <a:rPr lang="en-US" sz="1100" b="1" dirty="0"/>
            <a:t>Development</a:t>
          </a:r>
        </a:p>
      </dgm:t>
    </dgm:pt>
    <dgm:pt modelId="{94329A09-2B09-4FE7-98EC-6E9D0E35C61D}" type="parTrans" cxnId="{9E2849D9-9BA7-4D7C-AB8A-F76670214CFD}">
      <dgm:prSet custT="1"/>
      <dgm:spPr/>
      <dgm:t>
        <a:bodyPr/>
        <a:lstStyle/>
        <a:p>
          <a:endParaRPr lang="en-US" sz="500" b="1"/>
        </a:p>
      </dgm:t>
    </dgm:pt>
    <dgm:pt modelId="{2F556376-389C-4BC9-AC53-D92D92720ED1}" type="sibTrans" cxnId="{9E2849D9-9BA7-4D7C-AB8A-F76670214CFD}">
      <dgm:prSet/>
      <dgm:spPr/>
      <dgm:t>
        <a:bodyPr/>
        <a:lstStyle/>
        <a:p>
          <a:endParaRPr lang="en-US" sz="1800"/>
        </a:p>
      </dgm:t>
    </dgm:pt>
    <dgm:pt modelId="{6BF56A74-805D-46D1-A083-22819DC1CF54}">
      <dgm:prSet phldrT="[Text]" custT="1"/>
      <dgm:spPr>
        <a:solidFill>
          <a:schemeClr val="accent6"/>
        </a:solidFill>
      </dgm:spPr>
      <dgm:t>
        <a:bodyPr/>
        <a:lstStyle/>
        <a:p>
          <a:r>
            <a:rPr lang="en-US" sz="1100" b="1" dirty="0"/>
            <a:t>Language</a:t>
          </a:r>
        </a:p>
      </dgm:t>
    </dgm:pt>
    <dgm:pt modelId="{A381F0F0-474C-4ADB-8890-7110F128D558}" type="parTrans" cxnId="{F4626601-0E77-4E95-955D-6D038F997643}">
      <dgm:prSet custT="1"/>
      <dgm:spPr/>
      <dgm:t>
        <a:bodyPr/>
        <a:lstStyle/>
        <a:p>
          <a:endParaRPr lang="en-US" sz="500" b="1"/>
        </a:p>
      </dgm:t>
    </dgm:pt>
    <dgm:pt modelId="{49726DA1-2DBB-41BF-9E04-45C654089180}" type="sibTrans" cxnId="{F4626601-0E77-4E95-955D-6D038F997643}">
      <dgm:prSet/>
      <dgm:spPr/>
      <dgm:t>
        <a:bodyPr/>
        <a:lstStyle/>
        <a:p>
          <a:endParaRPr lang="en-US" sz="1800"/>
        </a:p>
      </dgm:t>
    </dgm:pt>
    <dgm:pt modelId="{2DE01AE7-426B-4E0A-8C9A-02AA606E2E83}">
      <dgm:prSet phldrT="[Text]" custT="1"/>
      <dgm:spPr>
        <a:solidFill>
          <a:schemeClr val="accent3">
            <a:lumMod val="50000"/>
          </a:schemeClr>
        </a:solidFill>
      </dgm:spPr>
      <dgm:t>
        <a:bodyPr/>
        <a:lstStyle/>
        <a:p>
          <a:r>
            <a:rPr lang="en-US" sz="1100" b="1" dirty="0"/>
            <a:t>Life style</a:t>
          </a:r>
        </a:p>
      </dgm:t>
    </dgm:pt>
    <dgm:pt modelId="{5DB32433-19ED-42B9-8B2B-6D14EEB1F23B}" type="parTrans" cxnId="{869D900C-6772-4ECA-AF6F-8E93353AE13C}">
      <dgm:prSet custT="1"/>
      <dgm:spPr/>
      <dgm:t>
        <a:bodyPr/>
        <a:lstStyle/>
        <a:p>
          <a:endParaRPr lang="en-US" sz="500" b="1"/>
        </a:p>
      </dgm:t>
    </dgm:pt>
    <dgm:pt modelId="{E265C9DC-724C-4EBE-9B5D-A87CB97DFACA}" type="sibTrans" cxnId="{869D900C-6772-4ECA-AF6F-8E93353AE13C}">
      <dgm:prSet/>
      <dgm:spPr/>
      <dgm:t>
        <a:bodyPr/>
        <a:lstStyle/>
        <a:p>
          <a:endParaRPr lang="en-US" sz="1800"/>
        </a:p>
      </dgm:t>
    </dgm:pt>
    <dgm:pt modelId="{0657FD25-B5ED-4984-A4AD-4E3834D72A18}" type="asst">
      <dgm:prSet phldrT="[Text]" custT="1"/>
      <dgm:spPr>
        <a:solidFill>
          <a:schemeClr val="accent3">
            <a:lumMod val="60000"/>
            <a:lumOff val="40000"/>
          </a:schemeClr>
        </a:solidFill>
      </dgm:spPr>
      <dgm:t>
        <a:bodyPr/>
        <a:lstStyle/>
        <a:p>
          <a:r>
            <a:rPr lang="en-US" sz="1100" b="1" dirty="0"/>
            <a:t>Jazz</a:t>
          </a:r>
        </a:p>
      </dgm:t>
    </dgm:pt>
    <dgm:pt modelId="{CB98155C-EB65-4370-83A8-B3AF5EF16310}" type="parTrans" cxnId="{CB87D28D-7E68-4F51-B553-F9E22CB1C453}">
      <dgm:prSet custT="1"/>
      <dgm:spPr/>
      <dgm:t>
        <a:bodyPr/>
        <a:lstStyle/>
        <a:p>
          <a:endParaRPr lang="en-US" sz="500" b="1"/>
        </a:p>
      </dgm:t>
    </dgm:pt>
    <dgm:pt modelId="{5D6B7317-CC78-474E-923C-4526070362F6}" type="sibTrans" cxnId="{CB87D28D-7E68-4F51-B553-F9E22CB1C453}">
      <dgm:prSet/>
      <dgm:spPr/>
      <dgm:t>
        <a:bodyPr/>
        <a:lstStyle/>
        <a:p>
          <a:endParaRPr lang="en-US" sz="1800"/>
        </a:p>
      </dgm:t>
    </dgm:pt>
    <dgm:pt modelId="{6368FB84-33CE-45B7-B3D8-D7228412AB25}">
      <dgm:prSet phldrT="[Text]" custT="1"/>
      <dgm:spPr/>
      <dgm:t>
        <a:bodyPr/>
        <a:lstStyle/>
        <a:p>
          <a:r>
            <a:rPr lang="en-US" sz="1100" b="1" dirty="0" err="1"/>
            <a:t>Nodejs</a:t>
          </a:r>
          <a:endParaRPr lang="en-US" sz="1100" b="1" dirty="0"/>
        </a:p>
      </dgm:t>
    </dgm:pt>
    <dgm:pt modelId="{F75DD31F-A79A-44D8-B361-545E82E344FD}" type="parTrans" cxnId="{526E5A44-6245-4CE6-8454-B891C30A7F21}">
      <dgm:prSet custT="1"/>
      <dgm:spPr/>
      <dgm:t>
        <a:bodyPr/>
        <a:lstStyle/>
        <a:p>
          <a:endParaRPr lang="en-US" sz="500" b="1"/>
        </a:p>
      </dgm:t>
    </dgm:pt>
    <dgm:pt modelId="{1A26DCAD-4206-4B6F-A6F7-87B3948160F7}" type="sibTrans" cxnId="{526E5A44-6245-4CE6-8454-B891C30A7F21}">
      <dgm:prSet/>
      <dgm:spPr/>
      <dgm:t>
        <a:bodyPr/>
        <a:lstStyle/>
        <a:p>
          <a:endParaRPr lang="en-US" sz="1800"/>
        </a:p>
      </dgm:t>
    </dgm:pt>
    <dgm:pt modelId="{761B2B6D-BA17-4619-9857-22B5BA6AB6AA}">
      <dgm:prSet phldrT="[Text]" custT="1"/>
      <dgm:spPr/>
      <dgm:t>
        <a:bodyPr/>
        <a:lstStyle/>
        <a:p>
          <a:r>
            <a:rPr lang="en-US" sz="1100" b="1" dirty="0" err="1"/>
            <a:t>Angularjs</a:t>
          </a:r>
          <a:endParaRPr lang="en-US" sz="1100" b="1" dirty="0"/>
        </a:p>
      </dgm:t>
    </dgm:pt>
    <dgm:pt modelId="{742E5DBA-8970-48D5-B7EC-E0033115EFCA}" type="parTrans" cxnId="{9D6C2727-A03E-4A12-BA8A-6C6B7569FB78}">
      <dgm:prSet custT="1"/>
      <dgm:spPr/>
      <dgm:t>
        <a:bodyPr/>
        <a:lstStyle/>
        <a:p>
          <a:endParaRPr lang="en-US" sz="500" b="1"/>
        </a:p>
      </dgm:t>
    </dgm:pt>
    <dgm:pt modelId="{79486290-3ACF-43A7-846A-34E4A57F9E42}" type="sibTrans" cxnId="{9D6C2727-A03E-4A12-BA8A-6C6B7569FB78}">
      <dgm:prSet/>
      <dgm:spPr/>
      <dgm:t>
        <a:bodyPr/>
        <a:lstStyle/>
        <a:p>
          <a:endParaRPr lang="en-US" sz="1800"/>
        </a:p>
      </dgm:t>
    </dgm:pt>
    <dgm:pt modelId="{EE626D47-B2C5-4442-A62D-829030E895CF}">
      <dgm:prSet phldrT="[Text]" custT="1"/>
      <dgm:spPr>
        <a:solidFill>
          <a:schemeClr val="accent2"/>
        </a:solidFill>
      </dgm:spPr>
      <dgm:t>
        <a:bodyPr/>
        <a:lstStyle/>
        <a:p>
          <a:r>
            <a:rPr lang="en-US" sz="1100" b="1" dirty="0"/>
            <a:t>Spanish</a:t>
          </a:r>
        </a:p>
      </dgm:t>
    </dgm:pt>
    <dgm:pt modelId="{0C8BE7DE-821B-4288-9DE4-D6209CDE452C}" type="parTrans" cxnId="{82BB7C14-029E-4851-A498-79B87CCFE9E1}">
      <dgm:prSet custT="1"/>
      <dgm:spPr/>
      <dgm:t>
        <a:bodyPr/>
        <a:lstStyle/>
        <a:p>
          <a:endParaRPr lang="en-US" sz="500" b="1"/>
        </a:p>
      </dgm:t>
    </dgm:pt>
    <dgm:pt modelId="{1454F193-20D0-4599-A51D-EBCD551A7391}" type="sibTrans" cxnId="{82BB7C14-029E-4851-A498-79B87CCFE9E1}">
      <dgm:prSet/>
      <dgm:spPr/>
      <dgm:t>
        <a:bodyPr/>
        <a:lstStyle/>
        <a:p>
          <a:endParaRPr lang="en-US" sz="1800"/>
        </a:p>
      </dgm:t>
    </dgm:pt>
    <dgm:pt modelId="{B37EDD90-EF51-492E-8162-744400964AF8}">
      <dgm:prSet phldrT="[Text]" custT="1"/>
      <dgm:spPr>
        <a:solidFill>
          <a:srgbClr val="00B050"/>
        </a:solidFill>
      </dgm:spPr>
      <dgm:t>
        <a:bodyPr/>
        <a:lstStyle/>
        <a:p>
          <a:r>
            <a:rPr lang="en-US" sz="1100" b="1" dirty="0"/>
            <a:t>English</a:t>
          </a:r>
        </a:p>
      </dgm:t>
    </dgm:pt>
    <dgm:pt modelId="{9D78AEC6-2AA5-4B2C-9A6F-4D3486462424}" type="parTrans" cxnId="{30FB9788-EAFA-45FE-89BB-C1FCBD123CFC}">
      <dgm:prSet custT="1"/>
      <dgm:spPr/>
      <dgm:t>
        <a:bodyPr/>
        <a:lstStyle/>
        <a:p>
          <a:endParaRPr lang="en-US" sz="500" b="1"/>
        </a:p>
      </dgm:t>
    </dgm:pt>
    <dgm:pt modelId="{8A855B89-B38E-4DA9-8764-08A6CBFA36D7}" type="sibTrans" cxnId="{30FB9788-EAFA-45FE-89BB-C1FCBD123CFC}">
      <dgm:prSet/>
      <dgm:spPr/>
      <dgm:t>
        <a:bodyPr/>
        <a:lstStyle/>
        <a:p>
          <a:endParaRPr lang="en-US" sz="1800"/>
        </a:p>
      </dgm:t>
    </dgm:pt>
    <dgm:pt modelId="{5BF4237B-7286-4503-823A-816FB3658BEB}">
      <dgm:prSet phldrT="[Text]" custT="1"/>
      <dgm:spPr>
        <a:solidFill>
          <a:srgbClr val="7030A0"/>
        </a:solidFill>
      </dgm:spPr>
      <dgm:t>
        <a:bodyPr/>
        <a:lstStyle/>
        <a:p>
          <a:r>
            <a:rPr lang="en-US" sz="1100" b="1" dirty="0"/>
            <a:t>Yoga</a:t>
          </a:r>
        </a:p>
      </dgm:t>
    </dgm:pt>
    <dgm:pt modelId="{D1875CFC-DF91-4F19-9F20-F534EBC9A41E}" type="parTrans" cxnId="{EC8F021D-2E93-4D34-9F9E-76802B1E82C8}">
      <dgm:prSet custT="1"/>
      <dgm:spPr/>
      <dgm:t>
        <a:bodyPr/>
        <a:lstStyle/>
        <a:p>
          <a:endParaRPr lang="en-US" sz="500" b="1"/>
        </a:p>
      </dgm:t>
    </dgm:pt>
    <dgm:pt modelId="{1BC5C060-11ED-41CE-91FC-5E0EA222CF3F}" type="sibTrans" cxnId="{EC8F021D-2E93-4D34-9F9E-76802B1E82C8}">
      <dgm:prSet/>
      <dgm:spPr/>
      <dgm:t>
        <a:bodyPr/>
        <a:lstStyle/>
        <a:p>
          <a:endParaRPr lang="en-US" sz="1800"/>
        </a:p>
      </dgm:t>
    </dgm:pt>
    <dgm:pt modelId="{163DB2C5-41BE-4025-8E66-B90037E83CF5}" type="asst">
      <dgm:prSet phldrT="[Text]" custT="1"/>
      <dgm:spPr/>
      <dgm:t>
        <a:bodyPr/>
        <a:lstStyle/>
        <a:p>
          <a:r>
            <a:rPr lang="en-US" sz="1100" b="1" dirty="0"/>
            <a:t>P1</a:t>
          </a:r>
        </a:p>
      </dgm:t>
    </dgm:pt>
    <dgm:pt modelId="{08BCF7AC-EBCC-4BCD-9D1E-D4C7E89D8A39}" type="parTrans" cxnId="{163DEE7E-95E6-4C96-935F-D28380026929}">
      <dgm:prSet custT="1"/>
      <dgm:spPr/>
      <dgm:t>
        <a:bodyPr/>
        <a:lstStyle/>
        <a:p>
          <a:endParaRPr lang="en-US" sz="500" b="1"/>
        </a:p>
      </dgm:t>
    </dgm:pt>
    <dgm:pt modelId="{81D8D8A9-8A44-4B1B-BA06-976EB8788D1D}" type="sibTrans" cxnId="{163DEE7E-95E6-4C96-935F-D28380026929}">
      <dgm:prSet/>
      <dgm:spPr/>
      <dgm:t>
        <a:bodyPr/>
        <a:lstStyle/>
        <a:p>
          <a:endParaRPr lang="en-US" sz="1800"/>
        </a:p>
      </dgm:t>
    </dgm:pt>
    <dgm:pt modelId="{5C569AD3-578C-4B21-AF59-8DFB91BC10D4}" type="asst">
      <dgm:prSet phldrT="[Text]" custT="1"/>
      <dgm:spPr>
        <a:solidFill>
          <a:schemeClr val="accent1">
            <a:lumMod val="50000"/>
          </a:schemeClr>
        </a:solidFill>
      </dgm:spPr>
      <dgm:t>
        <a:bodyPr/>
        <a:lstStyle/>
        <a:p>
          <a:r>
            <a:rPr lang="en-US" sz="1100" b="1" dirty="0"/>
            <a:t>P2</a:t>
          </a:r>
        </a:p>
      </dgm:t>
    </dgm:pt>
    <dgm:pt modelId="{FB295BDA-839D-4CD6-A161-F51B281F5957}" type="parTrans" cxnId="{5814C748-0579-4928-876E-258D0A55334D}">
      <dgm:prSet custT="1"/>
      <dgm:spPr/>
      <dgm:t>
        <a:bodyPr/>
        <a:lstStyle/>
        <a:p>
          <a:endParaRPr lang="en-US" sz="500" b="1"/>
        </a:p>
      </dgm:t>
    </dgm:pt>
    <dgm:pt modelId="{164C2A26-8D9B-42ED-B561-DC819933FD04}" type="sibTrans" cxnId="{5814C748-0579-4928-876E-258D0A55334D}">
      <dgm:prSet/>
      <dgm:spPr/>
      <dgm:t>
        <a:bodyPr/>
        <a:lstStyle/>
        <a:p>
          <a:endParaRPr lang="en-US" sz="1800"/>
        </a:p>
      </dgm:t>
    </dgm:pt>
    <dgm:pt modelId="{BA893644-8C94-4E84-A4DE-70429ED824BA}">
      <dgm:prSet phldrT="[Text]" custT="1"/>
      <dgm:spPr/>
      <dgm:t>
        <a:bodyPr/>
        <a:lstStyle/>
        <a:p>
          <a:r>
            <a:rPr lang="en-US" sz="1100" b="1" dirty="0"/>
            <a:t>P1</a:t>
          </a:r>
        </a:p>
      </dgm:t>
    </dgm:pt>
    <dgm:pt modelId="{60B80653-DA3A-4579-93C9-877829C02C28}" type="parTrans" cxnId="{BBD504C5-BD6E-408E-9274-EA66B772D0F4}">
      <dgm:prSet custT="1"/>
      <dgm:spPr/>
      <dgm:t>
        <a:bodyPr/>
        <a:lstStyle/>
        <a:p>
          <a:endParaRPr lang="en-US" sz="500" b="1"/>
        </a:p>
      </dgm:t>
    </dgm:pt>
    <dgm:pt modelId="{D514C96F-36F0-464C-89E3-402450F802D2}" type="sibTrans" cxnId="{BBD504C5-BD6E-408E-9274-EA66B772D0F4}">
      <dgm:prSet/>
      <dgm:spPr/>
      <dgm:t>
        <a:bodyPr/>
        <a:lstStyle/>
        <a:p>
          <a:endParaRPr lang="en-US" sz="1800"/>
        </a:p>
      </dgm:t>
    </dgm:pt>
    <dgm:pt modelId="{EBED899F-4517-48C1-9C0E-58BA5286A25E}">
      <dgm:prSet phldrT="[Text]" custT="1"/>
      <dgm:spPr>
        <a:solidFill>
          <a:srgbClr val="C00000"/>
        </a:solidFill>
      </dgm:spPr>
      <dgm:t>
        <a:bodyPr/>
        <a:lstStyle/>
        <a:p>
          <a:r>
            <a:rPr lang="en-US" sz="1100" b="1" dirty="0"/>
            <a:t>P3</a:t>
          </a:r>
        </a:p>
      </dgm:t>
    </dgm:pt>
    <dgm:pt modelId="{21D7DDD1-2279-41BB-9960-93E48EE68DAC}" type="parTrans" cxnId="{EA9BB759-FACB-4799-B3AF-BFB0297B55E4}">
      <dgm:prSet custT="1"/>
      <dgm:spPr/>
      <dgm:t>
        <a:bodyPr/>
        <a:lstStyle/>
        <a:p>
          <a:endParaRPr lang="en-US" sz="500" b="1"/>
        </a:p>
      </dgm:t>
    </dgm:pt>
    <dgm:pt modelId="{551C4F8E-B375-4D1A-A3FA-A21B11DE9497}" type="sibTrans" cxnId="{EA9BB759-FACB-4799-B3AF-BFB0297B55E4}">
      <dgm:prSet/>
      <dgm:spPr/>
      <dgm:t>
        <a:bodyPr/>
        <a:lstStyle/>
        <a:p>
          <a:endParaRPr lang="en-US" sz="1800"/>
        </a:p>
      </dgm:t>
    </dgm:pt>
    <dgm:pt modelId="{D8C86245-3A7F-44E4-8AF9-A890A2030B59}" type="pres">
      <dgm:prSet presAssocID="{49F05F40-24B2-463F-997B-C867F61167A5}" presName="mainComposite" presStyleCnt="0">
        <dgm:presLayoutVars>
          <dgm:chPref val="1"/>
          <dgm:dir/>
          <dgm:animOne val="branch"/>
          <dgm:animLvl val="lvl"/>
          <dgm:resizeHandles val="exact"/>
        </dgm:presLayoutVars>
      </dgm:prSet>
      <dgm:spPr/>
    </dgm:pt>
    <dgm:pt modelId="{BE6AC7D6-08E1-4B78-A7F2-37E6AC01B23D}" type="pres">
      <dgm:prSet presAssocID="{49F05F40-24B2-463F-997B-C867F61167A5}" presName="hierFlow" presStyleCnt="0"/>
      <dgm:spPr/>
    </dgm:pt>
    <dgm:pt modelId="{10F5FBF8-99D9-4E39-9551-AE213407A26B}" type="pres">
      <dgm:prSet presAssocID="{49F05F40-24B2-463F-997B-C867F61167A5}" presName="hierChild1" presStyleCnt="0">
        <dgm:presLayoutVars>
          <dgm:chPref val="1"/>
          <dgm:animOne val="branch"/>
          <dgm:animLvl val="lvl"/>
        </dgm:presLayoutVars>
      </dgm:prSet>
      <dgm:spPr/>
    </dgm:pt>
    <dgm:pt modelId="{93458450-6EC8-4713-9A13-DF6F23D3C796}" type="pres">
      <dgm:prSet presAssocID="{A67D1CE7-990A-48B1-ABD7-E6E0F2F5A9AB}" presName="Name17" presStyleCnt="0"/>
      <dgm:spPr/>
    </dgm:pt>
    <dgm:pt modelId="{B72A53A7-E2C4-4FDA-A604-9E5F9E1E1C83}" type="pres">
      <dgm:prSet presAssocID="{A67D1CE7-990A-48B1-ABD7-E6E0F2F5A9AB}" presName="level1Shape" presStyleLbl="node0" presStyleIdx="0" presStyleCnt="1">
        <dgm:presLayoutVars>
          <dgm:chPref val="3"/>
        </dgm:presLayoutVars>
      </dgm:prSet>
      <dgm:spPr/>
    </dgm:pt>
    <dgm:pt modelId="{CCDAAA1A-4817-4FCF-A664-C96ADA1A583D}" type="pres">
      <dgm:prSet presAssocID="{A67D1CE7-990A-48B1-ABD7-E6E0F2F5A9AB}" presName="hierChild2" presStyleCnt="0"/>
      <dgm:spPr/>
    </dgm:pt>
    <dgm:pt modelId="{20AA5FE4-4FBA-4859-B6A3-DD9292FEE7EF}" type="pres">
      <dgm:prSet presAssocID="{7E37F275-CAF1-469B-9743-427DF966130E}" presName="Name25" presStyleLbl="parChTrans1D2" presStyleIdx="0" presStyleCnt="4"/>
      <dgm:spPr/>
    </dgm:pt>
    <dgm:pt modelId="{9AFD970E-B4EE-4A23-B6FA-1BCD0EA89213}" type="pres">
      <dgm:prSet presAssocID="{7E37F275-CAF1-469B-9743-427DF966130E}" presName="connTx" presStyleLbl="parChTrans1D2" presStyleIdx="0" presStyleCnt="4"/>
      <dgm:spPr/>
    </dgm:pt>
    <dgm:pt modelId="{EBFEDD1D-030D-4566-8AAF-9AC66B0C29BC}" type="pres">
      <dgm:prSet presAssocID="{3CE5B221-0BEC-439E-9F28-B1F3322FB5D2}" presName="Name30" presStyleCnt="0"/>
      <dgm:spPr/>
    </dgm:pt>
    <dgm:pt modelId="{3E176CCA-B093-4AC0-A1E2-4F1F3597AB6C}" type="pres">
      <dgm:prSet presAssocID="{3CE5B221-0BEC-439E-9F28-B1F3322FB5D2}" presName="level2Shape" presStyleLbl="asst1" presStyleIdx="0" presStyleCnt="4"/>
      <dgm:spPr/>
    </dgm:pt>
    <dgm:pt modelId="{8C56D054-21C6-4B14-8462-3B067D9E9039}" type="pres">
      <dgm:prSet presAssocID="{3CE5B221-0BEC-439E-9F28-B1F3322FB5D2}" presName="hierChild3" presStyleCnt="0"/>
      <dgm:spPr/>
    </dgm:pt>
    <dgm:pt modelId="{9D3A5D27-B337-4C44-B85A-F921FA2B744F}" type="pres">
      <dgm:prSet presAssocID="{CB98155C-EB65-4370-83A8-B3AF5EF16310}" presName="Name25" presStyleLbl="parChTrans1D3" presStyleIdx="0" presStyleCnt="6"/>
      <dgm:spPr/>
    </dgm:pt>
    <dgm:pt modelId="{20B960B3-2184-4B84-A43F-5538D959F9F7}" type="pres">
      <dgm:prSet presAssocID="{CB98155C-EB65-4370-83A8-B3AF5EF16310}" presName="connTx" presStyleLbl="parChTrans1D3" presStyleIdx="0" presStyleCnt="6"/>
      <dgm:spPr/>
    </dgm:pt>
    <dgm:pt modelId="{79B69AFB-AC5A-4834-B06D-A44E5A3427CE}" type="pres">
      <dgm:prSet presAssocID="{0657FD25-B5ED-4984-A4AD-4E3834D72A18}" presName="Name30" presStyleCnt="0"/>
      <dgm:spPr/>
    </dgm:pt>
    <dgm:pt modelId="{7E610293-09B0-483C-9B70-E060E6F703C0}" type="pres">
      <dgm:prSet presAssocID="{0657FD25-B5ED-4984-A4AD-4E3834D72A18}" presName="level2Shape" presStyleLbl="asst1" presStyleIdx="1" presStyleCnt="4"/>
      <dgm:spPr/>
    </dgm:pt>
    <dgm:pt modelId="{14BCB1C2-2B40-4669-A7AB-404564E42F1B}" type="pres">
      <dgm:prSet presAssocID="{0657FD25-B5ED-4984-A4AD-4E3834D72A18}" presName="hierChild3" presStyleCnt="0"/>
      <dgm:spPr/>
    </dgm:pt>
    <dgm:pt modelId="{B33D1F73-68CE-4BDA-A638-8FFBD051CEC7}" type="pres">
      <dgm:prSet presAssocID="{08BCF7AC-EBCC-4BCD-9D1E-D4C7E89D8A39}" presName="Name25" presStyleLbl="parChTrans1D4" presStyleIdx="0" presStyleCnt="4"/>
      <dgm:spPr/>
    </dgm:pt>
    <dgm:pt modelId="{0ABF255C-CCDE-47C3-A35E-DD5522D0CB88}" type="pres">
      <dgm:prSet presAssocID="{08BCF7AC-EBCC-4BCD-9D1E-D4C7E89D8A39}" presName="connTx" presStyleLbl="parChTrans1D4" presStyleIdx="0" presStyleCnt="4"/>
      <dgm:spPr/>
    </dgm:pt>
    <dgm:pt modelId="{B31F9B98-1F11-4A3A-ACF9-1AC6C9776B99}" type="pres">
      <dgm:prSet presAssocID="{163DB2C5-41BE-4025-8E66-B90037E83CF5}" presName="Name30" presStyleCnt="0"/>
      <dgm:spPr/>
    </dgm:pt>
    <dgm:pt modelId="{3966AB2C-3A38-48E8-ACA3-D2D3F8AADFC7}" type="pres">
      <dgm:prSet presAssocID="{163DB2C5-41BE-4025-8E66-B90037E83CF5}" presName="level2Shape" presStyleLbl="asst1" presStyleIdx="2" presStyleCnt="4"/>
      <dgm:spPr/>
    </dgm:pt>
    <dgm:pt modelId="{2AA09AE8-DD60-4D01-BB93-2068D8951627}" type="pres">
      <dgm:prSet presAssocID="{163DB2C5-41BE-4025-8E66-B90037E83CF5}" presName="hierChild3" presStyleCnt="0"/>
      <dgm:spPr/>
    </dgm:pt>
    <dgm:pt modelId="{577085A0-BB85-4D04-BF9E-5569A6D3831C}" type="pres">
      <dgm:prSet presAssocID="{FB295BDA-839D-4CD6-A161-F51B281F5957}" presName="Name25" presStyleLbl="parChTrans1D4" presStyleIdx="1" presStyleCnt="4"/>
      <dgm:spPr/>
    </dgm:pt>
    <dgm:pt modelId="{971BA14A-D7E5-4C7C-B739-A6F1AA9EB33E}" type="pres">
      <dgm:prSet presAssocID="{FB295BDA-839D-4CD6-A161-F51B281F5957}" presName="connTx" presStyleLbl="parChTrans1D4" presStyleIdx="1" presStyleCnt="4"/>
      <dgm:spPr/>
    </dgm:pt>
    <dgm:pt modelId="{3C895813-AE70-4E12-B0DF-95BD575DDA1B}" type="pres">
      <dgm:prSet presAssocID="{5C569AD3-578C-4B21-AF59-8DFB91BC10D4}" presName="Name30" presStyleCnt="0"/>
      <dgm:spPr/>
    </dgm:pt>
    <dgm:pt modelId="{BDCEE8EB-AD73-40C1-BF84-A2FFC5490948}" type="pres">
      <dgm:prSet presAssocID="{5C569AD3-578C-4B21-AF59-8DFB91BC10D4}" presName="level2Shape" presStyleLbl="asst1" presStyleIdx="3" presStyleCnt="4"/>
      <dgm:spPr/>
    </dgm:pt>
    <dgm:pt modelId="{B84C332B-899A-4058-9FC0-38C672903C43}" type="pres">
      <dgm:prSet presAssocID="{5C569AD3-578C-4B21-AF59-8DFB91BC10D4}" presName="hierChild3" presStyleCnt="0"/>
      <dgm:spPr/>
    </dgm:pt>
    <dgm:pt modelId="{40944113-D3AE-4512-9684-0BCDA58B2421}" type="pres">
      <dgm:prSet presAssocID="{94329A09-2B09-4FE7-98EC-6E9D0E35C61D}" presName="Name25" presStyleLbl="parChTrans1D2" presStyleIdx="1" presStyleCnt="4"/>
      <dgm:spPr/>
    </dgm:pt>
    <dgm:pt modelId="{5146C8BA-F501-40B2-AECE-C1721E0AF446}" type="pres">
      <dgm:prSet presAssocID="{94329A09-2B09-4FE7-98EC-6E9D0E35C61D}" presName="connTx" presStyleLbl="parChTrans1D2" presStyleIdx="1" presStyleCnt="4"/>
      <dgm:spPr/>
    </dgm:pt>
    <dgm:pt modelId="{12827881-8273-4D26-9329-AF5B45AEDBCE}" type="pres">
      <dgm:prSet presAssocID="{98EDF295-ABBB-4F6A-A186-677FEA058109}" presName="Name30" presStyleCnt="0"/>
      <dgm:spPr/>
    </dgm:pt>
    <dgm:pt modelId="{4433AE1D-8BB6-4606-BF80-A967F018A353}" type="pres">
      <dgm:prSet presAssocID="{98EDF295-ABBB-4F6A-A186-677FEA058109}" presName="level2Shape" presStyleLbl="node2" presStyleIdx="0" presStyleCnt="3"/>
      <dgm:spPr/>
    </dgm:pt>
    <dgm:pt modelId="{29DB80DE-7259-43CC-A17E-63362C0B74FB}" type="pres">
      <dgm:prSet presAssocID="{98EDF295-ABBB-4F6A-A186-677FEA058109}" presName="hierChild3" presStyleCnt="0"/>
      <dgm:spPr/>
    </dgm:pt>
    <dgm:pt modelId="{A01DD607-1BE3-49C0-915E-792BD38B231D}" type="pres">
      <dgm:prSet presAssocID="{F75DD31F-A79A-44D8-B361-545E82E344FD}" presName="Name25" presStyleLbl="parChTrans1D3" presStyleIdx="1" presStyleCnt="6"/>
      <dgm:spPr/>
    </dgm:pt>
    <dgm:pt modelId="{F608576A-05A0-483D-89D4-DC3DB53912B4}" type="pres">
      <dgm:prSet presAssocID="{F75DD31F-A79A-44D8-B361-545E82E344FD}" presName="connTx" presStyleLbl="parChTrans1D3" presStyleIdx="1" presStyleCnt="6"/>
      <dgm:spPr/>
    </dgm:pt>
    <dgm:pt modelId="{F6568EF6-09BD-4EAB-918B-B96F97D1F63B}" type="pres">
      <dgm:prSet presAssocID="{6368FB84-33CE-45B7-B3D8-D7228412AB25}" presName="Name30" presStyleCnt="0"/>
      <dgm:spPr/>
    </dgm:pt>
    <dgm:pt modelId="{7FCA240A-7F61-48BB-9753-EDB5B7ADCBF7}" type="pres">
      <dgm:prSet presAssocID="{6368FB84-33CE-45B7-B3D8-D7228412AB25}" presName="level2Shape" presStyleLbl="node3" presStyleIdx="0" presStyleCnt="5"/>
      <dgm:spPr/>
    </dgm:pt>
    <dgm:pt modelId="{B07DAA8C-F23A-4A7A-8AFA-CC4EFC85E560}" type="pres">
      <dgm:prSet presAssocID="{6368FB84-33CE-45B7-B3D8-D7228412AB25}" presName="hierChild3" presStyleCnt="0"/>
      <dgm:spPr/>
    </dgm:pt>
    <dgm:pt modelId="{D51ACB0E-37CF-4DD4-8006-9F24A1A0CAA8}" type="pres">
      <dgm:prSet presAssocID="{60B80653-DA3A-4579-93C9-877829C02C28}" presName="Name25" presStyleLbl="parChTrans1D4" presStyleIdx="2" presStyleCnt="4"/>
      <dgm:spPr/>
    </dgm:pt>
    <dgm:pt modelId="{BE083C08-05A5-4118-ACEC-C534E38D2436}" type="pres">
      <dgm:prSet presAssocID="{60B80653-DA3A-4579-93C9-877829C02C28}" presName="connTx" presStyleLbl="parChTrans1D4" presStyleIdx="2" presStyleCnt="4"/>
      <dgm:spPr/>
    </dgm:pt>
    <dgm:pt modelId="{320190AC-9ED6-448F-9341-B2DC19D7E288}" type="pres">
      <dgm:prSet presAssocID="{BA893644-8C94-4E84-A4DE-70429ED824BA}" presName="Name30" presStyleCnt="0"/>
      <dgm:spPr/>
    </dgm:pt>
    <dgm:pt modelId="{F021DB5C-551F-4C37-A119-D806DF40B741}" type="pres">
      <dgm:prSet presAssocID="{BA893644-8C94-4E84-A4DE-70429ED824BA}" presName="level2Shape" presStyleLbl="node4" presStyleIdx="0" presStyleCnt="2"/>
      <dgm:spPr/>
    </dgm:pt>
    <dgm:pt modelId="{CAB68C93-8FB9-4834-90BF-D4A624C44463}" type="pres">
      <dgm:prSet presAssocID="{BA893644-8C94-4E84-A4DE-70429ED824BA}" presName="hierChild3" presStyleCnt="0"/>
      <dgm:spPr/>
    </dgm:pt>
    <dgm:pt modelId="{ABB54541-01DB-41DE-8E27-399EF1EF2821}" type="pres">
      <dgm:prSet presAssocID="{21D7DDD1-2279-41BB-9960-93E48EE68DAC}" presName="Name25" presStyleLbl="parChTrans1D4" presStyleIdx="3" presStyleCnt="4"/>
      <dgm:spPr/>
    </dgm:pt>
    <dgm:pt modelId="{BBC71051-CF7C-4D8C-A892-C0A72A7FA198}" type="pres">
      <dgm:prSet presAssocID="{21D7DDD1-2279-41BB-9960-93E48EE68DAC}" presName="connTx" presStyleLbl="parChTrans1D4" presStyleIdx="3" presStyleCnt="4"/>
      <dgm:spPr/>
    </dgm:pt>
    <dgm:pt modelId="{63195949-F486-4D8A-B60C-8C0DBFFC7BFF}" type="pres">
      <dgm:prSet presAssocID="{EBED899F-4517-48C1-9C0E-58BA5286A25E}" presName="Name30" presStyleCnt="0"/>
      <dgm:spPr/>
    </dgm:pt>
    <dgm:pt modelId="{2198C266-34F6-42AE-80A7-80B288D3FED6}" type="pres">
      <dgm:prSet presAssocID="{EBED899F-4517-48C1-9C0E-58BA5286A25E}" presName="level2Shape" presStyleLbl="node4" presStyleIdx="1" presStyleCnt="2"/>
      <dgm:spPr/>
    </dgm:pt>
    <dgm:pt modelId="{74A5F8D3-D745-48B8-BF7D-AFAD8B8E9256}" type="pres">
      <dgm:prSet presAssocID="{EBED899F-4517-48C1-9C0E-58BA5286A25E}" presName="hierChild3" presStyleCnt="0"/>
      <dgm:spPr/>
    </dgm:pt>
    <dgm:pt modelId="{7C9D1B4C-283A-4426-B43E-D284DA24C367}" type="pres">
      <dgm:prSet presAssocID="{742E5DBA-8970-48D5-B7EC-E0033115EFCA}" presName="Name25" presStyleLbl="parChTrans1D3" presStyleIdx="2" presStyleCnt="6"/>
      <dgm:spPr/>
    </dgm:pt>
    <dgm:pt modelId="{080E7487-08EC-4F92-9A33-E9EA41216B17}" type="pres">
      <dgm:prSet presAssocID="{742E5DBA-8970-48D5-B7EC-E0033115EFCA}" presName="connTx" presStyleLbl="parChTrans1D3" presStyleIdx="2" presStyleCnt="6"/>
      <dgm:spPr/>
    </dgm:pt>
    <dgm:pt modelId="{4DD35A07-2EF6-41A3-B8D5-7DC90DA84AB0}" type="pres">
      <dgm:prSet presAssocID="{761B2B6D-BA17-4619-9857-22B5BA6AB6AA}" presName="Name30" presStyleCnt="0"/>
      <dgm:spPr/>
    </dgm:pt>
    <dgm:pt modelId="{98029BDF-6EBD-4C4E-A671-906C24FE5373}" type="pres">
      <dgm:prSet presAssocID="{761B2B6D-BA17-4619-9857-22B5BA6AB6AA}" presName="level2Shape" presStyleLbl="node3" presStyleIdx="1" presStyleCnt="5"/>
      <dgm:spPr/>
    </dgm:pt>
    <dgm:pt modelId="{949CCE67-6DF6-4171-A7A9-500507D90BF0}" type="pres">
      <dgm:prSet presAssocID="{761B2B6D-BA17-4619-9857-22B5BA6AB6AA}" presName="hierChild3" presStyleCnt="0"/>
      <dgm:spPr/>
    </dgm:pt>
    <dgm:pt modelId="{20FD6057-DE5D-4A8E-80F1-382F88806F54}" type="pres">
      <dgm:prSet presAssocID="{A381F0F0-474C-4ADB-8890-7110F128D558}" presName="Name25" presStyleLbl="parChTrans1D2" presStyleIdx="2" presStyleCnt="4"/>
      <dgm:spPr/>
    </dgm:pt>
    <dgm:pt modelId="{9F0FE3B9-E889-4D02-B492-A2F5AF9B48EE}" type="pres">
      <dgm:prSet presAssocID="{A381F0F0-474C-4ADB-8890-7110F128D558}" presName="connTx" presStyleLbl="parChTrans1D2" presStyleIdx="2" presStyleCnt="4"/>
      <dgm:spPr/>
    </dgm:pt>
    <dgm:pt modelId="{C1E3E44F-8F6F-493B-95CA-C3DD25DD24A3}" type="pres">
      <dgm:prSet presAssocID="{6BF56A74-805D-46D1-A083-22819DC1CF54}" presName="Name30" presStyleCnt="0"/>
      <dgm:spPr/>
    </dgm:pt>
    <dgm:pt modelId="{A0936226-5A72-45D5-A81E-B7D130AFB847}" type="pres">
      <dgm:prSet presAssocID="{6BF56A74-805D-46D1-A083-22819DC1CF54}" presName="level2Shape" presStyleLbl="node2" presStyleIdx="1" presStyleCnt="3"/>
      <dgm:spPr/>
    </dgm:pt>
    <dgm:pt modelId="{C8F7BAA0-5FDA-44CE-8B2C-7BDA7A23E2E8}" type="pres">
      <dgm:prSet presAssocID="{6BF56A74-805D-46D1-A083-22819DC1CF54}" presName="hierChild3" presStyleCnt="0"/>
      <dgm:spPr/>
    </dgm:pt>
    <dgm:pt modelId="{33AC646F-709B-4B34-A1B6-81B64AD62BC5}" type="pres">
      <dgm:prSet presAssocID="{0C8BE7DE-821B-4288-9DE4-D6209CDE452C}" presName="Name25" presStyleLbl="parChTrans1D3" presStyleIdx="3" presStyleCnt="6"/>
      <dgm:spPr/>
    </dgm:pt>
    <dgm:pt modelId="{A73E3E3E-6AF6-45FC-889B-7CE9E4FEBD4C}" type="pres">
      <dgm:prSet presAssocID="{0C8BE7DE-821B-4288-9DE4-D6209CDE452C}" presName="connTx" presStyleLbl="parChTrans1D3" presStyleIdx="3" presStyleCnt="6"/>
      <dgm:spPr/>
    </dgm:pt>
    <dgm:pt modelId="{ECF2EA78-1A3C-4427-8414-08F133F38FF7}" type="pres">
      <dgm:prSet presAssocID="{EE626D47-B2C5-4442-A62D-829030E895CF}" presName="Name30" presStyleCnt="0"/>
      <dgm:spPr/>
    </dgm:pt>
    <dgm:pt modelId="{AA4D3828-3C88-45BB-AF63-2081D33583E9}" type="pres">
      <dgm:prSet presAssocID="{EE626D47-B2C5-4442-A62D-829030E895CF}" presName="level2Shape" presStyleLbl="node3" presStyleIdx="2" presStyleCnt="5"/>
      <dgm:spPr/>
    </dgm:pt>
    <dgm:pt modelId="{E28E2107-2709-494E-83C1-7510B072C081}" type="pres">
      <dgm:prSet presAssocID="{EE626D47-B2C5-4442-A62D-829030E895CF}" presName="hierChild3" presStyleCnt="0"/>
      <dgm:spPr/>
    </dgm:pt>
    <dgm:pt modelId="{47764B76-8C95-4969-9029-8E7496CD7F7E}" type="pres">
      <dgm:prSet presAssocID="{9D78AEC6-2AA5-4B2C-9A6F-4D3486462424}" presName="Name25" presStyleLbl="parChTrans1D3" presStyleIdx="4" presStyleCnt="6"/>
      <dgm:spPr/>
    </dgm:pt>
    <dgm:pt modelId="{FF37815D-C709-4CE2-B930-DD072809E188}" type="pres">
      <dgm:prSet presAssocID="{9D78AEC6-2AA5-4B2C-9A6F-4D3486462424}" presName="connTx" presStyleLbl="parChTrans1D3" presStyleIdx="4" presStyleCnt="6"/>
      <dgm:spPr/>
    </dgm:pt>
    <dgm:pt modelId="{94CBB0A8-5EC9-4091-B409-A2340AA6C657}" type="pres">
      <dgm:prSet presAssocID="{B37EDD90-EF51-492E-8162-744400964AF8}" presName="Name30" presStyleCnt="0"/>
      <dgm:spPr/>
    </dgm:pt>
    <dgm:pt modelId="{371686CB-E18A-4BFD-82ED-B5F091B7A621}" type="pres">
      <dgm:prSet presAssocID="{B37EDD90-EF51-492E-8162-744400964AF8}" presName="level2Shape" presStyleLbl="node3" presStyleIdx="3" presStyleCnt="5"/>
      <dgm:spPr/>
    </dgm:pt>
    <dgm:pt modelId="{65DEA9E2-66B2-4D3D-A51D-14A15E3249F7}" type="pres">
      <dgm:prSet presAssocID="{B37EDD90-EF51-492E-8162-744400964AF8}" presName="hierChild3" presStyleCnt="0"/>
      <dgm:spPr/>
    </dgm:pt>
    <dgm:pt modelId="{F5A3100B-5F0A-44F7-8CF7-286EC64D1B57}" type="pres">
      <dgm:prSet presAssocID="{5DB32433-19ED-42B9-8B2B-6D14EEB1F23B}" presName="Name25" presStyleLbl="parChTrans1D2" presStyleIdx="3" presStyleCnt="4"/>
      <dgm:spPr/>
    </dgm:pt>
    <dgm:pt modelId="{39A3360E-88BF-4342-98C5-4B22D0707B43}" type="pres">
      <dgm:prSet presAssocID="{5DB32433-19ED-42B9-8B2B-6D14EEB1F23B}" presName="connTx" presStyleLbl="parChTrans1D2" presStyleIdx="3" presStyleCnt="4"/>
      <dgm:spPr/>
    </dgm:pt>
    <dgm:pt modelId="{2867426A-069D-4811-AD1B-0AF4FAC61AE3}" type="pres">
      <dgm:prSet presAssocID="{2DE01AE7-426B-4E0A-8C9A-02AA606E2E83}" presName="Name30" presStyleCnt="0"/>
      <dgm:spPr/>
    </dgm:pt>
    <dgm:pt modelId="{7A45EBD3-E0AE-41FC-9450-CB012B8C2A7D}" type="pres">
      <dgm:prSet presAssocID="{2DE01AE7-426B-4E0A-8C9A-02AA606E2E83}" presName="level2Shape" presStyleLbl="node2" presStyleIdx="2" presStyleCnt="3"/>
      <dgm:spPr/>
    </dgm:pt>
    <dgm:pt modelId="{825D42C0-9C38-4F64-8EAD-9CEDA7E048BE}" type="pres">
      <dgm:prSet presAssocID="{2DE01AE7-426B-4E0A-8C9A-02AA606E2E83}" presName="hierChild3" presStyleCnt="0"/>
      <dgm:spPr/>
    </dgm:pt>
    <dgm:pt modelId="{487DE7ED-073C-4DD9-91A7-C506AD1EBA9C}" type="pres">
      <dgm:prSet presAssocID="{D1875CFC-DF91-4F19-9F20-F534EBC9A41E}" presName="Name25" presStyleLbl="parChTrans1D3" presStyleIdx="5" presStyleCnt="6"/>
      <dgm:spPr/>
    </dgm:pt>
    <dgm:pt modelId="{BFADDA36-DA10-4D44-9231-5E907B5B8D41}" type="pres">
      <dgm:prSet presAssocID="{D1875CFC-DF91-4F19-9F20-F534EBC9A41E}" presName="connTx" presStyleLbl="parChTrans1D3" presStyleIdx="5" presStyleCnt="6"/>
      <dgm:spPr/>
    </dgm:pt>
    <dgm:pt modelId="{1189706A-F103-4C42-BAF5-A82E1C44A663}" type="pres">
      <dgm:prSet presAssocID="{5BF4237B-7286-4503-823A-816FB3658BEB}" presName="Name30" presStyleCnt="0"/>
      <dgm:spPr/>
    </dgm:pt>
    <dgm:pt modelId="{750A3F79-B119-4781-88CA-26738DB24B30}" type="pres">
      <dgm:prSet presAssocID="{5BF4237B-7286-4503-823A-816FB3658BEB}" presName="level2Shape" presStyleLbl="node3" presStyleIdx="4" presStyleCnt="5"/>
      <dgm:spPr/>
    </dgm:pt>
    <dgm:pt modelId="{1E837E3A-A59C-4072-82FC-4626E8D4C12C}" type="pres">
      <dgm:prSet presAssocID="{5BF4237B-7286-4503-823A-816FB3658BEB}" presName="hierChild3" presStyleCnt="0"/>
      <dgm:spPr/>
    </dgm:pt>
    <dgm:pt modelId="{196AFC94-194D-4825-9F25-F53119C1D224}" type="pres">
      <dgm:prSet presAssocID="{49F05F40-24B2-463F-997B-C867F61167A5}" presName="bgShapesFlow" presStyleCnt="0"/>
      <dgm:spPr/>
    </dgm:pt>
  </dgm:ptLst>
  <dgm:cxnLst>
    <dgm:cxn modelId="{F4626601-0E77-4E95-955D-6D038F997643}" srcId="{A67D1CE7-990A-48B1-ABD7-E6E0F2F5A9AB}" destId="{6BF56A74-805D-46D1-A083-22819DC1CF54}" srcOrd="2" destOrd="0" parTransId="{A381F0F0-474C-4ADB-8890-7110F128D558}" sibTransId="{49726DA1-2DBB-41BF-9E04-45C654089180}"/>
    <dgm:cxn modelId="{2843DF04-BDCE-4FF9-AE7D-E8DADDA62CB7}" type="presOf" srcId="{EE626D47-B2C5-4442-A62D-829030E895CF}" destId="{AA4D3828-3C88-45BB-AF63-2081D33583E9}" srcOrd="0" destOrd="0" presId="urn:microsoft.com/office/officeart/2005/8/layout/hierarchy5"/>
    <dgm:cxn modelId="{B916F308-5EC6-4CED-986E-310F62CC1EF6}" type="presOf" srcId="{0C8BE7DE-821B-4288-9DE4-D6209CDE452C}" destId="{A73E3E3E-6AF6-45FC-889B-7CE9E4FEBD4C}" srcOrd="1" destOrd="0" presId="urn:microsoft.com/office/officeart/2005/8/layout/hierarchy5"/>
    <dgm:cxn modelId="{869D900C-6772-4ECA-AF6F-8E93353AE13C}" srcId="{A67D1CE7-990A-48B1-ABD7-E6E0F2F5A9AB}" destId="{2DE01AE7-426B-4E0A-8C9A-02AA606E2E83}" srcOrd="3" destOrd="0" parTransId="{5DB32433-19ED-42B9-8B2B-6D14EEB1F23B}" sibTransId="{E265C9DC-724C-4EBE-9B5D-A87CB97DFACA}"/>
    <dgm:cxn modelId="{35B6FA0D-1785-4EAA-B0C6-E37882FEBC54}" type="presOf" srcId="{A381F0F0-474C-4ADB-8890-7110F128D558}" destId="{20FD6057-DE5D-4A8E-80F1-382F88806F54}" srcOrd="0" destOrd="0" presId="urn:microsoft.com/office/officeart/2005/8/layout/hierarchy5"/>
    <dgm:cxn modelId="{5DD8B711-E1D9-4D88-A334-88C604FA862B}" type="presOf" srcId="{761B2B6D-BA17-4619-9857-22B5BA6AB6AA}" destId="{98029BDF-6EBD-4C4E-A671-906C24FE5373}" srcOrd="0" destOrd="0" presId="urn:microsoft.com/office/officeart/2005/8/layout/hierarchy5"/>
    <dgm:cxn modelId="{82BB7C14-029E-4851-A498-79B87CCFE9E1}" srcId="{6BF56A74-805D-46D1-A083-22819DC1CF54}" destId="{EE626D47-B2C5-4442-A62D-829030E895CF}" srcOrd="0" destOrd="0" parTransId="{0C8BE7DE-821B-4288-9DE4-D6209CDE452C}" sibTransId="{1454F193-20D0-4599-A51D-EBCD551A7391}"/>
    <dgm:cxn modelId="{EC8F021D-2E93-4D34-9F9E-76802B1E82C8}" srcId="{2DE01AE7-426B-4E0A-8C9A-02AA606E2E83}" destId="{5BF4237B-7286-4503-823A-816FB3658BEB}" srcOrd="0" destOrd="0" parTransId="{D1875CFC-DF91-4F19-9F20-F534EBC9A41E}" sibTransId="{1BC5C060-11ED-41CE-91FC-5E0EA222CF3F}"/>
    <dgm:cxn modelId="{E2A3231D-0F6D-498E-88DC-E70F23C322B1}" type="presOf" srcId="{F75DD31F-A79A-44D8-B361-545E82E344FD}" destId="{F608576A-05A0-483D-89D4-DC3DB53912B4}" srcOrd="1" destOrd="0" presId="urn:microsoft.com/office/officeart/2005/8/layout/hierarchy5"/>
    <dgm:cxn modelId="{BC4ED926-2924-467D-994E-4B4482E453E0}" type="presOf" srcId="{21D7DDD1-2279-41BB-9960-93E48EE68DAC}" destId="{ABB54541-01DB-41DE-8E27-399EF1EF2821}" srcOrd="0" destOrd="0" presId="urn:microsoft.com/office/officeart/2005/8/layout/hierarchy5"/>
    <dgm:cxn modelId="{9D6C2727-A03E-4A12-BA8A-6C6B7569FB78}" srcId="{98EDF295-ABBB-4F6A-A186-677FEA058109}" destId="{761B2B6D-BA17-4619-9857-22B5BA6AB6AA}" srcOrd="1" destOrd="0" parTransId="{742E5DBA-8970-48D5-B7EC-E0033115EFCA}" sibTransId="{79486290-3ACF-43A7-846A-34E4A57F9E42}"/>
    <dgm:cxn modelId="{5D8E7C27-8D71-4B81-9637-72E8AA97F129}" type="presOf" srcId="{9D78AEC6-2AA5-4B2C-9A6F-4D3486462424}" destId="{47764B76-8C95-4969-9029-8E7496CD7F7E}" srcOrd="0" destOrd="0" presId="urn:microsoft.com/office/officeart/2005/8/layout/hierarchy5"/>
    <dgm:cxn modelId="{BEB96D28-6840-4F97-A636-A8F198EF1884}" type="presOf" srcId="{60B80653-DA3A-4579-93C9-877829C02C28}" destId="{BE083C08-05A5-4118-ACEC-C534E38D2436}" srcOrd="1" destOrd="0" presId="urn:microsoft.com/office/officeart/2005/8/layout/hierarchy5"/>
    <dgm:cxn modelId="{2DCFB028-EAEC-458D-B15F-0A73DCA7C6BA}" type="presOf" srcId="{98EDF295-ABBB-4F6A-A186-677FEA058109}" destId="{4433AE1D-8BB6-4606-BF80-A967F018A353}" srcOrd="0" destOrd="0" presId="urn:microsoft.com/office/officeart/2005/8/layout/hierarchy5"/>
    <dgm:cxn modelId="{FED11129-F87F-44F2-BC8D-19D23D4F96F6}" type="presOf" srcId="{5C569AD3-578C-4B21-AF59-8DFB91BC10D4}" destId="{BDCEE8EB-AD73-40C1-BF84-A2FFC5490948}" srcOrd="0" destOrd="0" presId="urn:microsoft.com/office/officeart/2005/8/layout/hierarchy5"/>
    <dgm:cxn modelId="{43349E2E-6CC5-4E0E-AD45-CE77F31F905D}" type="presOf" srcId="{BA893644-8C94-4E84-A4DE-70429ED824BA}" destId="{F021DB5C-551F-4C37-A119-D806DF40B741}" srcOrd="0" destOrd="0" presId="urn:microsoft.com/office/officeart/2005/8/layout/hierarchy5"/>
    <dgm:cxn modelId="{19C0FD39-C4BA-48E6-96F5-A87B3349DBE1}" type="presOf" srcId="{3CE5B221-0BEC-439E-9F28-B1F3322FB5D2}" destId="{3E176CCA-B093-4AC0-A1E2-4F1F3597AB6C}" srcOrd="0" destOrd="0" presId="urn:microsoft.com/office/officeart/2005/8/layout/hierarchy5"/>
    <dgm:cxn modelId="{526E5A44-6245-4CE6-8454-B891C30A7F21}" srcId="{98EDF295-ABBB-4F6A-A186-677FEA058109}" destId="{6368FB84-33CE-45B7-B3D8-D7228412AB25}" srcOrd="0" destOrd="0" parTransId="{F75DD31F-A79A-44D8-B361-545E82E344FD}" sibTransId="{1A26DCAD-4206-4B6F-A6F7-87B3948160F7}"/>
    <dgm:cxn modelId="{683F1646-0650-4A69-A0E6-7A7D6C44C8BE}" type="presOf" srcId="{CB98155C-EB65-4370-83A8-B3AF5EF16310}" destId="{9D3A5D27-B337-4C44-B85A-F921FA2B744F}" srcOrd="0" destOrd="0" presId="urn:microsoft.com/office/officeart/2005/8/layout/hierarchy5"/>
    <dgm:cxn modelId="{4DAF5B48-F7CF-45BD-AA22-4A3D475D4427}" type="presOf" srcId="{5DB32433-19ED-42B9-8B2B-6D14EEB1F23B}" destId="{39A3360E-88BF-4342-98C5-4B22D0707B43}" srcOrd="1" destOrd="0" presId="urn:microsoft.com/office/officeart/2005/8/layout/hierarchy5"/>
    <dgm:cxn modelId="{5814C748-0579-4928-876E-258D0A55334D}" srcId="{0657FD25-B5ED-4984-A4AD-4E3834D72A18}" destId="{5C569AD3-578C-4B21-AF59-8DFB91BC10D4}" srcOrd="1" destOrd="0" parTransId="{FB295BDA-839D-4CD6-A161-F51B281F5957}" sibTransId="{164C2A26-8D9B-42ED-B561-DC819933FD04}"/>
    <dgm:cxn modelId="{685CF44E-A560-4B74-9AD1-5E9380FEE7FE}" type="presOf" srcId="{9D78AEC6-2AA5-4B2C-9A6F-4D3486462424}" destId="{FF37815D-C709-4CE2-B930-DD072809E188}" srcOrd="1" destOrd="0" presId="urn:microsoft.com/office/officeart/2005/8/layout/hierarchy5"/>
    <dgm:cxn modelId="{C135EC57-8A31-445C-B14C-81912C372FD3}" type="presOf" srcId="{163DB2C5-41BE-4025-8E66-B90037E83CF5}" destId="{3966AB2C-3A38-48E8-ACA3-D2D3F8AADFC7}" srcOrd="0" destOrd="0" presId="urn:microsoft.com/office/officeart/2005/8/layout/hierarchy5"/>
    <dgm:cxn modelId="{C2CFBE58-6CB3-4EAB-9F6E-B7836AD731F5}" type="presOf" srcId="{FB295BDA-839D-4CD6-A161-F51B281F5957}" destId="{577085A0-BB85-4D04-BF9E-5569A6D3831C}" srcOrd="0" destOrd="0" presId="urn:microsoft.com/office/officeart/2005/8/layout/hierarchy5"/>
    <dgm:cxn modelId="{6C861B59-E61F-43F7-9CE2-85C1B1BBF7DF}" type="presOf" srcId="{0C8BE7DE-821B-4288-9DE4-D6209CDE452C}" destId="{33AC646F-709B-4B34-A1B6-81B64AD62BC5}" srcOrd="0" destOrd="0" presId="urn:microsoft.com/office/officeart/2005/8/layout/hierarchy5"/>
    <dgm:cxn modelId="{34B88459-90B0-4AB2-BD84-FB3AF6A8081F}" type="presOf" srcId="{5DB32433-19ED-42B9-8B2B-6D14EEB1F23B}" destId="{F5A3100B-5F0A-44F7-8CF7-286EC64D1B57}" srcOrd="0" destOrd="0" presId="urn:microsoft.com/office/officeart/2005/8/layout/hierarchy5"/>
    <dgm:cxn modelId="{EA9BB759-FACB-4799-B3AF-BFB0297B55E4}" srcId="{6368FB84-33CE-45B7-B3D8-D7228412AB25}" destId="{EBED899F-4517-48C1-9C0E-58BA5286A25E}" srcOrd="1" destOrd="0" parTransId="{21D7DDD1-2279-41BB-9960-93E48EE68DAC}" sibTransId="{551C4F8E-B375-4D1A-A3FA-A21B11DE9497}"/>
    <dgm:cxn modelId="{97A0885E-9625-4B1F-9288-11B66C66DCF6}" type="presOf" srcId="{0657FD25-B5ED-4984-A4AD-4E3834D72A18}" destId="{7E610293-09B0-483C-9B70-E060E6F703C0}" srcOrd="0" destOrd="0" presId="urn:microsoft.com/office/officeart/2005/8/layout/hierarchy5"/>
    <dgm:cxn modelId="{3509216B-881B-461E-93D4-DE95A453981A}" type="presOf" srcId="{08BCF7AC-EBCC-4BCD-9D1E-D4C7E89D8A39}" destId="{B33D1F73-68CE-4BDA-A638-8FFBD051CEC7}" srcOrd="0" destOrd="0" presId="urn:microsoft.com/office/officeart/2005/8/layout/hierarchy5"/>
    <dgm:cxn modelId="{086D8573-782B-428E-A6EB-1A07B4AEF9B7}" type="presOf" srcId="{CB98155C-EB65-4370-83A8-B3AF5EF16310}" destId="{20B960B3-2184-4B84-A43F-5538D959F9F7}" srcOrd="1" destOrd="0" presId="urn:microsoft.com/office/officeart/2005/8/layout/hierarchy5"/>
    <dgm:cxn modelId="{A01D3478-22E7-4317-9E28-01D2F1E22DE9}" type="presOf" srcId="{742E5DBA-8970-48D5-B7EC-E0033115EFCA}" destId="{080E7487-08EC-4F92-9A33-E9EA41216B17}" srcOrd="1" destOrd="0" presId="urn:microsoft.com/office/officeart/2005/8/layout/hierarchy5"/>
    <dgm:cxn modelId="{90D79C78-FB1E-4825-B911-617F096BE7DA}" type="presOf" srcId="{D1875CFC-DF91-4F19-9F20-F534EBC9A41E}" destId="{487DE7ED-073C-4DD9-91A7-C506AD1EBA9C}" srcOrd="0" destOrd="0" presId="urn:microsoft.com/office/officeart/2005/8/layout/hierarchy5"/>
    <dgm:cxn modelId="{163DEE7E-95E6-4C96-935F-D28380026929}" srcId="{0657FD25-B5ED-4984-A4AD-4E3834D72A18}" destId="{163DB2C5-41BE-4025-8E66-B90037E83CF5}" srcOrd="0" destOrd="0" parTransId="{08BCF7AC-EBCC-4BCD-9D1E-D4C7E89D8A39}" sibTransId="{81D8D8A9-8A44-4B1B-BA06-976EB8788D1D}"/>
    <dgm:cxn modelId="{C022B382-83BE-419C-9E3A-C5A1414C0B0E}" type="presOf" srcId="{94329A09-2B09-4FE7-98EC-6E9D0E35C61D}" destId="{5146C8BA-F501-40B2-AECE-C1721E0AF446}" srcOrd="1" destOrd="0" presId="urn:microsoft.com/office/officeart/2005/8/layout/hierarchy5"/>
    <dgm:cxn modelId="{9F0F0C85-A107-4687-B16A-AB065CE4031B}" type="presOf" srcId="{2DE01AE7-426B-4E0A-8C9A-02AA606E2E83}" destId="{7A45EBD3-E0AE-41FC-9450-CB012B8C2A7D}" srcOrd="0" destOrd="0" presId="urn:microsoft.com/office/officeart/2005/8/layout/hierarchy5"/>
    <dgm:cxn modelId="{30FB9788-EAFA-45FE-89BB-C1FCBD123CFC}" srcId="{6BF56A74-805D-46D1-A083-22819DC1CF54}" destId="{B37EDD90-EF51-492E-8162-744400964AF8}" srcOrd="1" destOrd="0" parTransId="{9D78AEC6-2AA5-4B2C-9A6F-4D3486462424}" sibTransId="{8A855B89-B38E-4DA9-8764-08A6CBFA36D7}"/>
    <dgm:cxn modelId="{CB87D28D-7E68-4F51-B553-F9E22CB1C453}" srcId="{3CE5B221-0BEC-439E-9F28-B1F3322FB5D2}" destId="{0657FD25-B5ED-4984-A4AD-4E3834D72A18}" srcOrd="0" destOrd="0" parTransId="{CB98155C-EB65-4370-83A8-B3AF5EF16310}" sibTransId="{5D6B7317-CC78-474E-923C-4526070362F6}"/>
    <dgm:cxn modelId="{D0C99198-8425-4A03-998E-F435F82DDC02}" type="presOf" srcId="{60B80653-DA3A-4579-93C9-877829C02C28}" destId="{D51ACB0E-37CF-4DD4-8006-9F24A1A0CAA8}" srcOrd="0" destOrd="0" presId="urn:microsoft.com/office/officeart/2005/8/layout/hierarchy5"/>
    <dgm:cxn modelId="{1B47CAA0-9E88-439E-B6A0-C1A2B1729749}" type="presOf" srcId="{742E5DBA-8970-48D5-B7EC-E0033115EFCA}" destId="{7C9D1B4C-283A-4426-B43E-D284DA24C367}" srcOrd="0" destOrd="0" presId="urn:microsoft.com/office/officeart/2005/8/layout/hierarchy5"/>
    <dgm:cxn modelId="{E1258DA5-8517-46C4-85C2-AB0F7120D61C}" type="presOf" srcId="{08BCF7AC-EBCC-4BCD-9D1E-D4C7E89D8A39}" destId="{0ABF255C-CCDE-47C3-A35E-DD5522D0CB88}" srcOrd="1" destOrd="0" presId="urn:microsoft.com/office/officeart/2005/8/layout/hierarchy5"/>
    <dgm:cxn modelId="{66FD27A9-610B-492B-B58E-A19032766D28}" type="presOf" srcId="{EBED899F-4517-48C1-9C0E-58BA5286A25E}" destId="{2198C266-34F6-42AE-80A7-80B288D3FED6}" srcOrd="0" destOrd="0" presId="urn:microsoft.com/office/officeart/2005/8/layout/hierarchy5"/>
    <dgm:cxn modelId="{F79E67AA-8FDF-429B-AF05-AA4E89FA309C}" type="presOf" srcId="{6BF56A74-805D-46D1-A083-22819DC1CF54}" destId="{A0936226-5A72-45D5-A81E-B7D130AFB847}" srcOrd="0" destOrd="0" presId="urn:microsoft.com/office/officeart/2005/8/layout/hierarchy5"/>
    <dgm:cxn modelId="{DC891FAB-4EB9-4504-89A0-7361932834A2}" type="presOf" srcId="{94329A09-2B09-4FE7-98EC-6E9D0E35C61D}" destId="{40944113-D3AE-4512-9684-0BCDA58B2421}" srcOrd="0" destOrd="0" presId="urn:microsoft.com/office/officeart/2005/8/layout/hierarchy5"/>
    <dgm:cxn modelId="{DF0E55B8-713B-4A91-8A96-802C82679326}" type="presOf" srcId="{7E37F275-CAF1-469B-9743-427DF966130E}" destId="{20AA5FE4-4FBA-4859-B6A3-DD9292FEE7EF}" srcOrd="0" destOrd="0" presId="urn:microsoft.com/office/officeart/2005/8/layout/hierarchy5"/>
    <dgm:cxn modelId="{CC2ED8BB-6C52-4E5D-B3A0-8711797CD23F}" type="presOf" srcId="{21D7DDD1-2279-41BB-9960-93E48EE68DAC}" destId="{BBC71051-CF7C-4D8C-A892-C0A72A7FA198}" srcOrd="1" destOrd="0" presId="urn:microsoft.com/office/officeart/2005/8/layout/hierarchy5"/>
    <dgm:cxn modelId="{BBD504C5-BD6E-408E-9274-EA66B772D0F4}" srcId="{6368FB84-33CE-45B7-B3D8-D7228412AB25}" destId="{BA893644-8C94-4E84-A4DE-70429ED824BA}" srcOrd="0" destOrd="0" parTransId="{60B80653-DA3A-4579-93C9-877829C02C28}" sibTransId="{D514C96F-36F0-464C-89E3-402450F802D2}"/>
    <dgm:cxn modelId="{107504C7-E3D2-4409-99A7-099D0FDBB272}" type="presOf" srcId="{49F05F40-24B2-463F-997B-C867F61167A5}" destId="{D8C86245-3A7F-44E4-8AF9-A890A2030B59}" srcOrd="0" destOrd="0" presId="urn:microsoft.com/office/officeart/2005/8/layout/hierarchy5"/>
    <dgm:cxn modelId="{F83629CC-54EF-4474-8CB3-C3733BBE2926}" srcId="{A67D1CE7-990A-48B1-ABD7-E6E0F2F5A9AB}" destId="{3CE5B221-0BEC-439E-9F28-B1F3322FB5D2}" srcOrd="0" destOrd="0" parTransId="{7E37F275-CAF1-469B-9743-427DF966130E}" sibTransId="{1E33CE7D-1588-414C-9A9E-172F81C26850}"/>
    <dgm:cxn modelId="{9E2849D9-9BA7-4D7C-AB8A-F76670214CFD}" srcId="{A67D1CE7-990A-48B1-ABD7-E6E0F2F5A9AB}" destId="{98EDF295-ABBB-4F6A-A186-677FEA058109}" srcOrd="1" destOrd="0" parTransId="{94329A09-2B09-4FE7-98EC-6E9D0E35C61D}" sibTransId="{2F556376-389C-4BC9-AC53-D92D92720ED1}"/>
    <dgm:cxn modelId="{C6F509DC-BF17-4DCB-BE16-93CB19E8B05D}" type="presOf" srcId="{A381F0F0-474C-4ADB-8890-7110F128D558}" destId="{9F0FE3B9-E889-4D02-B492-A2F5AF9B48EE}" srcOrd="1" destOrd="0" presId="urn:microsoft.com/office/officeart/2005/8/layout/hierarchy5"/>
    <dgm:cxn modelId="{4D6C32E0-821C-4CA6-981F-5626A647AAF1}" type="presOf" srcId="{7E37F275-CAF1-469B-9743-427DF966130E}" destId="{9AFD970E-B4EE-4A23-B6FA-1BCD0EA89213}" srcOrd="1" destOrd="0" presId="urn:microsoft.com/office/officeart/2005/8/layout/hierarchy5"/>
    <dgm:cxn modelId="{603A37EC-94E8-4BDB-AB0D-BACDD3724279}" type="presOf" srcId="{FB295BDA-839D-4CD6-A161-F51B281F5957}" destId="{971BA14A-D7E5-4C7C-B739-A6F1AA9EB33E}" srcOrd="1" destOrd="0" presId="urn:microsoft.com/office/officeart/2005/8/layout/hierarchy5"/>
    <dgm:cxn modelId="{9DDBAAEC-6162-497F-A743-8835D3B0253F}" type="presOf" srcId="{B37EDD90-EF51-492E-8162-744400964AF8}" destId="{371686CB-E18A-4BFD-82ED-B5F091B7A621}" srcOrd="0" destOrd="0" presId="urn:microsoft.com/office/officeart/2005/8/layout/hierarchy5"/>
    <dgm:cxn modelId="{776AA9EF-9C14-4869-BB19-3361108EC3BF}" type="presOf" srcId="{A67D1CE7-990A-48B1-ABD7-E6E0F2F5A9AB}" destId="{B72A53A7-E2C4-4FDA-A604-9E5F9E1E1C83}" srcOrd="0" destOrd="0" presId="urn:microsoft.com/office/officeart/2005/8/layout/hierarchy5"/>
    <dgm:cxn modelId="{537804F9-F3C7-413A-BB7E-73B2CB3E227F}" type="presOf" srcId="{6368FB84-33CE-45B7-B3D8-D7228412AB25}" destId="{7FCA240A-7F61-48BB-9753-EDB5B7ADCBF7}" srcOrd="0" destOrd="0" presId="urn:microsoft.com/office/officeart/2005/8/layout/hierarchy5"/>
    <dgm:cxn modelId="{CE5098FC-0CCF-40EB-B7B8-56E8EB97B6A8}" srcId="{49F05F40-24B2-463F-997B-C867F61167A5}" destId="{A67D1CE7-990A-48B1-ABD7-E6E0F2F5A9AB}" srcOrd="0" destOrd="0" parTransId="{886619D7-27CE-4872-BB28-566B25A6A3E5}" sibTransId="{09AB6D7D-35A7-4626-A1A2-79235E1E6DC4}"/>
    <dgm:cxn modelId="{F391F1FD-A76E-4A3A-A7E2-8B3C7FB5D641}" type="presOf" srcId="{5BF4237B-7286-4503-823A-816FB3658BEB}" destId="{750A3F79-B119-4781-88CA-26738DB24B30}" srcOrd="0" destOrd="0" presId="urn:microsoft.com/office/officeart/2005/8/layout/hierarchy5"/>
    <dgm:cxn modelId="{A465D1FF-AABE-45F2-B5CD-356B60F395A0}" type="presOf" srcId="{D1875CFC-DF91-4F19-9F20-F534EBC9A41E}" destId="{BFADDA36-DA10-4D44-9231-5E907B5B8D41}" srcOrd="1" destOrd="0" presId="urn:microsoft.com/office/officeart/2005/8/layout/hierarchy5"/>
    <dgm:cxn modelId="{B4A2ECFF-F124-4EC5-A303-07E2C33835EF}" type="presOf" srcId="{F75DD31F-A79A-44D8-B361-545E82E344FD}" destId="{A01DD607-1BE3-49C0-915E-792BD38B231D}" srcOrd="0" destOrd="0" presId="urn:microsoft.com/office/officeart/2005/8/layout/hierarchy5"/>
    <dgm:cxn modelId="{94D412AE-0108-470A-B5FB-831EFE02773D}" type="presParOf" srcId="{D8C86245-3A7F-44E4-8AF9-A890A2030B59}" destId="{BE6AC7D6-08E1-4B78-A7F2-37E6AC01B23D}" srcOrd="0" destOrd="0" presId="urn:microsoft.com/office/officeart/2005/8/layout/hierarchy5"/>
    <dgm:cxn modelId="{EBC4F0E4-CA85-47AF-ACF3-0F60B95EA683}" type="presParOf" srcId="{BE6AC7D6-08E1-4B78-A7F2-37E6AC01B23D}" destId="{10F5FBF8-99D9-4E39-9551-AE213407A26B}" srcOrd="0" destOrd="0" presId="urn:microsoft.com/office/officeart/2005/8/layout/hierarchy5"/>
    <dgm:cxn modelId="{0FBDC95C-8CD6-4DED-A1BB-908F5AECECAC}" type="presParOf" srcId="{10F5FBF8-99D9-4E39-9551-AE213407A26B}" destId="{93458450-6EC8-4713-9A13-DF6F23D3C796}" srcOrd="0" destOrd="0" presId="urn:microsoft.com/office/officeart/2005/8/layout/hierarchy5"/>
    <dgm:cxn modelId="{22DFCA59-D544-4E1A-AE42-B5243FB34C22}" type="presParOf" srcId="{93458450-6EC8-4713-9A13-DF6F23D3C796}" destId="{B72A53A7-E2C4-4FDA-A604-9E5F9E1E1C83}" srcOrd="0" destOrd="0" presId="urn:microsoft.com/office/officeart/2005/8/layout/hierarchy5"/>
    <dgm:cxn modelId="{C8CBF5C0-1752-423C-96A6-F7AF2A962360}" type="presParOf" srcId="{93458450-6EC8-4713-9A13-DF6F23D3C796}" destId="{CCDAAA1A-4817-4FCF-A664-C96ADA1A583D}" srcOrd="1" destOrd="0" presId="urn:microsoft.com/office/officeart/2005/8/layout/hierarchy5"/>
    <dgm:cxn modelId="{83B1F9DB-1549-4A27-A8A9-3B267F9AFBA5}" type="presParOf" srcId="{CCDAAA1A-4817-4FCF-A664-C96ADA1A583D}" destId="{20AA5FE4-4FBA-4859-B6A3-DD9292FEE7EF}" srcOrd="0" destOrd="0" presId="urn:microsoft.com/office/officeart/2005/8/layout/hierarchy5"/>
    <dgm:cxn modelId="{A3DBE7DC-E06C-44BD-B252-749A2FDB9915}" type="presParOf" srcId="{20AA5FE4-4FBA-4859-B6A3-DD9292FEE7EF}" destId="{9AFD970E-B4EE-4A23-B6FA-1BCD0EA89213}" srcOrd="0" destOrd="0" presId="urn:microsoft.com/office/officeart/2005/8/layout/hierarchy5"/>
    <dgm:cxn modelId="{0B18F351-03B4-448C-89F1-A809A90A857B}" type="presParOf" srcId="{CCDAAA1A-4817-4FCF-A664-C96ADA1A583D}" destId="{EBFEDD1D-030D-4566-8AAF-9AC66B0C29BC}" srcOrd="1" destOrd="0" presId="urn:microsoft.com/office/officeart/2005/8/layout/hierarchy5"/>
    <dgm:cxn modelId="{DC0D7B9A-0D1D-4E2F-B05F-07D03F51FB78}" type="presParOf" srcId="{EBFEDD1D-030D-4566-8AAF-9AC66B0C29BC}" destId="{3E176CCA-B093-4AC0-A1E2-4F1F3597AB6C}" srcOrd="0" destOrd="0" presId="urn:microsoft.com/office/officeart/2005/8/layout/hierarchy5"/>
    <dgm:cxn modelId="{BAFAE360-879B-4B8A-8834-3F65D5D8281C}" type="presParOf" srcId="{EBFEDD1D-030D-4566-8AAF-9AC66B0C29BC}" destId="{8C56D054-21C6-4B14-8462-3B067D9E9039}" srcOrd="1" destOrd="0" presId="urn:microsoft.com/office/officeart/2005/8/layout/hierarchy5"/>
    <dgm:cxn modelId="{0D8D11C5-8676-4661-B955-48C00E3EC368}" type="presParOf" srcId="{8C56D054-21C6-4B14-8462-3B067D9E9039}" destId="{9D3A5D27-B337-4C44-B85A-F921FA2B744F}" srcOrd="0" destOrd="0" presId="urn:microsoft.com/office/officeart/2005/8/layout/hierarchy5"/>
    <dgm:cxn modelId="{8312EFE8-4C7A-41C1-8C1F-085FBF61A986}" type="presParOf" srcId="{9D3A5D27-B337-4C44-B85A-F921FA2B744F}" destId="{20B960B3-2184-4B84-A43F-5538D959F9F7}" srcOrd="0" destOrd="0" presId="urn:microsoft.com/office/officeart/2005/8/layout/hierarchy5"/>
    <dgm:cxn modelId="{FC7426CD-0BBB-4349-A089-40487A3B4A6C}" type="presParOf" srcId="{8C56D054-21C6-4B14-8462-3B067D9E9039}" destId="{79B69AFB-AC5A-4834-B06D-A44E5A3427CE}" srcOrd="1" destOrd="0" presId="urn:microsoft.com/office/officeart/2005/8/layout/hierarchy5"/>
    <dgm:cxn modelId="{C7A156D1-DBB8-49AC-B170-F8C208EF614C}" type="presParOf" srcId="{79B69AFB-AC5A-4834-B06D-A44E5A3427CE}" destId="{7E610293-09B0-483C-9B70-E060E6F703C0}" srcOrd="0" destOrd="0" presId="urn:microsoft.com/office/officeart/2005/8/layout/hierarchy5"/>
    <dgm:cxn modelId="{15A704B4-E4D1-4776-BD12-8D91C059F9D9}" type="presParOf" srcId="{79B69AFB-AC5A-4834-B06D-A44E5A3427CE}" destId="{14BCB1C2-2B40-4669-A7AB-404564E42F1B}" srcOrd="1" destOrd="0" presId="urn:microsoft.com/office/officeart/2005/8/layout/hierarchy5"/>
    <dgm:cxn modelId="{BC59A1F6-B296-4B7A-BDE3-FA8894C85B0B}" type="presParOf" srcId="{14BCB1C2-2B40-4669-A7AB-404564E42F1B}" destId="{B33D1F73-68CE-4BDA-A638-8FFBD051CEC7}" srcOrd="0" destOrd="0" presId="urn:microsoft.com/office/officeart/2005/8/layout/hierarchy5"/>
    <dgm:cxn modelId="{C775224B-11DD-4770-8EB2-6EC7AEB59814}" type="presParOf" srcId="{B33D1F73-68CE-4BDA-A638-8FFBD051CEC7}" destId="{0ABF255C-CCDE-47C3-A35E-DD5522D0CB88}" srcOrd="0" destOrd="0" presId="urn:microsoft.com/office/officeart/2005/8/layout/hierarchy5"/>
    <dgm:cxn modelId="{8525EA27-C16D-4DB6-8515-6E72474D0191}" type="presParOf" srcId="{14BCB1C2-2B40-4669-A7AB-404564E42F1B}" destId="{B31F9B98-1F11-4A3A-ACF9-1AC6C9776B99}" srcOrd="1" destOrd="0" presId="urn:microsoft.com/office/officeart/2005/8/layout/hierarchy5"/>
    <dgm:cxn modelId="{757BC6F7-8B56-4699-A1CD-180B9F929833}" type="presParOf" srcId="{B31F9B98-1F11-4A3A-ACF9-1AC6C9776B99}" destId="{3966AB2C-3A38-48E8-ACA3-D2D3F8AADFC7}" srcOrd="0" destOrd="0" presId="urn:microsoft.com/office/officeart/2005/8/layout/hierarchy5"/>
    <dgm:cxn modelId="{A23DE3F7-368C-4783-A54E-85E022A4F10A}" type="presParOf" srcId="{B31F9B98-1F11-4A3A-ACF9-1AC6C9776B99}" destId="{2AA09AE8-DD60-4D01-BB93-2068D8951627}" srcOrd="1" destOrd="0" presId="urn:microsoft.com/office/officeart/2005/8/layout/hierarchy5"/>
    <dgm:cxn modelId="{FAD8639F-782A-4083-87E7-6EF029C0D30C}" type="presParOf" srcId="{14BCB1C2-2B40-4669-A7AB-404564E42F1B}" destId="{577085A0-BB85-4D04-BF9E-5569A6D3831C}" srcOrd="2" destOrd="0" presId="urn:microsoft.com/office/officeart/2005/8/layout/hierarchy5"/>
    <dgm:cxn modelId="{CE1C3DF2-8E43-4099-8E28-69E163079472}" type="presParOf" srcId="{577085A0-BB85-4D04-BF9E-5569A6D3831C}" destId="{971BA14A-D7E5-4C7C-B739-A6F1AA9EB33E}" srcOrd="0" destOrd="0" presId="urn:microsoft.com/office/officeart/2005/8/layout/hierarchy5"/>
    <dgm:cxn modelId="{2D711E89-1224-45EE-BA59-C2AB46BA7025}" type="presParOf" srcId="{14BCB1C2-2B40-4669-A7AB-404564E42F1B}" destId="{3C895813-AE70-4E12-B0DF-95BD575DDA1B}" srcOrd="3" destOrd="0" presId="urn:microsoft.com/office/officeart/2005/8/layout/hierarchy5"/>
    <dgm:cxn modelId="{0B9397C9-64D3-4C53-B295-CDC92ABAD2BC}" type="presParOf" srcId="{3C895813-AE70-4E12-B0DF-95BD575DDA1B}" destId="{BDCEE8EB-AD73-40C1-BF84-A2FFC5490948}" srcOrd="0" destOrd="0" presId="urn:microsoft.com/office/officeart/2005/8/layout/hierarchy5"/>
    <dgm:cxn modelId="{6367A1C6-62FF-46EA-850E-A5E1C661ECD9}" type="presParOf" srcId="{3C895813-AE70-4E12-B0DF-95BD575DDA1B}" destId="{B84C332B-899A-4058-9FC0-38C672903C43}" srcOrd="1" destOrd="0" presId="urn:microsoft.com/office/officeart/2005/8/layout/hierarchy5"/>
    <dgm:cxn modelId="{9A4AA219-A77A-4115-8080-42FA79BD3809}" type="presParOf" srcId="{CCDAAA1A-4817-4FCF-A664-C96ADA1A583D}" destId="{40944113-D3AE-4512-9684-0BCDA58B2421}" srcOrd="2" destOrd="0" presId="urn:microsoft.com/office/officeart/2005/8/layout/hierarchy5"/>
    <dgm:cxn modelId="{EA4A54CE-C19D-4D8A-B261-6940A060FE59}" type="presParOf" srcId="{40944113-D3AE-4512-9684-0BCDA58B2421}" destId="{5146C8BA-F501-40B2-AECE-C1721E0AF446}" srcOrd="0" destOrd="0" presId="urn:microsoft.com/office/officeart/2005/8/layout/hierarchy5"/>
    <dgm:cxn modelId="{87EB4F95-8913-4BA6-966E-D97F951D4D06}" type="presParOf" srcId="{CCDAAA1A-4817-4FCF-A664-C96ADA1A583D}" destId="{12827881-8273-4D26-9329-AF5B45AEDBCE}" srcOrd="3" destOrd="0" presId="urn:microsoft.com/office/officeart/2005/8/layout/hierarchy5"/>
    <dgm:cxn modelId="{CBB76A17-58D8-4D97-85FB-3018AE41B223}" type="presParOf" srcId="{12827881-8273-4D26-9329-AF5B45AEDBCE}" destId="{4433AE1D-8BB6-4606-BF80-A967F018A353}" srcOrd="0" destOrd="0" presId="urn:microsoft.com/office/officeart/2005/8/layout/hierarchy5"/>
    <dgm:cxn modelId="{6C4BB038-EFE0-415E-A0BF-3DBCCE9E8C3F}" type="presParOf" srcId="{12827881-8273-4D26-9329-AF5B45AEDBCE}" destId="{29DB80DE-7259-43CC-A17E-63362C0B74FB}" srcOrd="1" destOrd="0" presId="urn:microsoft.com/office/officeart/2005/8/layout/hierarchy5"/>
    <dgm:cxn modelId="{D5AC3601-6563-477E-A176-2DF37D0B367F}" type="presParOf" srcId="{29DB80DE-7259-43CC-A17E-63362C0B74FB}" destId="{A01DD607-1BE3-49C0-915E-792BD38B231D}" srcOrd="0" destOrd="0" presId="urn:microsoft.com/office/officeart/2005/8/layout/hierarchy5"/>
    <dgm:cxn modelId="{D5F32987-138D-4D37-8022-F4C03E174F66}" type="presParOf" srcId="{A01DD607-1BE3-49C0-915E-792BD38B231D}" destId="{F608576A-05A0-483D-89D4-DC3DB53912B4}" srcOrd="0" destOrd="0" presId="urn:microsoft.com/office/officeart/2005/8/layout/hierarchy5"/>
    <dgm:cxn modelId="{8FBBBF5F-ADC8-4AA7-909B-C1B5B0C3C79B}" type="presParOf" srcId="{29DB80DE-7259-43CC-A17E-63362C0B74FB}" destId="{F6568EF6-09BD-4EAB-918B-B96F97D1F63B}" srcOrd="1" destOrd="0" presId="urn:microsoft.com/office/officeart/2005/8/layout/hierarchy5"/>
    <dgm:cxn modelId="{E2719EF3-970E-469C-B2C6-78F46E1D4076}" type="presParOf" srcId="{F6568EF6-09BD-4EAB-918B-B96F97D1F63B}" destId="{7FCA240A-7F61-48BB-9753-EDB5B7ADCBF7}" srcOrd="0" destOrd="0" presId="urn:microsoft.com/office/officeart/2005/8/layout/hierarchy5"/>
    <dgm:cxn modelId="{F0BE3034-CF9A-4B28-9276-72B5F8E845DA}" type="presParOf" srcId="{F6568EF6-09BD-4EAB-918B-B96F97D1F63B}" destId="{B07DAA8C-F23A-4A7A-8AFA-CC4EFC85E560}" srcOrd="1" destOrd="0" presId="urn:microsoft.com/office/officeart/2005/8/layout/hierarchy5"/>
    <dgm:cxn modelId="{4A76CAEB-EF3F-4946-AD15-88E0E12073CF}" type="presParOf" srcId="{B07DAA8C-F23A-4A7A-8AFA-CC4EFC85E560}" destId="{D51ACB0E-37CF-4DD4-8006-9F24A1A0CAA8}" srcOrd="0" destOrd="0" presId="urn:microsoft.com/office/officeart/2005/8/layout/hierarchy5"/>
    <dgm:cxn modelId="{A2CD84B3-FA12-4571-85A0-F746FD3DD4DF}" type="presParOf" srcId="{D51ACB0E-37CF-4DD4-8006-9F24A1A0CAA8}" destId="{BE083C08-05A5-4118-ACEC-C534E38D2436}" srcOrd="0" destOrd="0" presId="urn:microsoft.com/office/officeart/2005/8/layout/hierarchy5"/>
    <dgm:cxn modelId="{CA636529-B2A8-488C-B6F8-740B46A83779}" type="presParOf" srcId="{B07DAA8C-F23A-4A7A-8AFA-CC4EFC85E560}" destId="{320190AC-9ED6-448F-9341-B2DC19D7E288}" srcOrd="1" destOrd="0" presId="urn:microsoft.com/office/officeart/2005/8/layout/hierarchy5"/>
    <dgm:cxn modelId="{CCD8B111-0712-4B52-BC14-51577C7524CE}" type="presParOf" srcId="{320190AC-9ED6-448F-9341-B2DC19D7E288}" destId="{F021DB5C-551F-4C37-A119-D806DF40B741}" srcOrd="0" destOrd="0" presId="urn:microsoft.com/office/officeart/2005/8/layout/hierarchy5"/>
    <dgm:cxn modelId="{D24796C6-0BB4-4C9E-AFAE-4DF66327D684}" type="presParOf" srcId="{320190AC-9ED6-448F-9341-B2DC19D7E288}" destId="{CAB68C93-8FB9-4834-90BF-D4A624C44463}" srcOrd="1" destOrd="0" presId="urn:microsoft.com/office/officeart/2005/8/layout/hierarchy5"/>
    <dgm:cxn modelId="{66708E30-86FF-4BB8-B356-7D73D7B5DBA9}" type="presParOf" srcId="{B07DAA8C-F23A-4A7A-8AFA-CC4EFC85E560}" destId="{ABB54541-01DB-41DE-8E27-399EF1EF2821}" srcOrd="2" destOrd="0" presId="urn:microsoft.com/office/officeart/2005/8/layout/hierarchy5"/>
    <dgm:cxn modelId="{521F1489-557B-4910-AEEE-0C54AEF62C42}" type="presParOf" srcId="{ABB54541-01DB-41DE-8E27-399EF1EF2821}" destId="{BBC71051-CF7C-4D8C-A892-C0A72A7FA198}" srcOrd="0" destOrd="0" presId="urn:microsoft.com/office/officeart/2005/8/layout/hierarchy5"/>
    <dgm:cxn modelId="{55504293-5A62-4F2B-AB9F-9F6C09DE3246}" type="presParOf" srcId="{B07DAA8C-F23A-4A7A-8AFA-CC4EFC85E560}" destId="{63195949-F486-4D8A-B60C-8C0DBFFC7BFF}" srcOrd="3" destOrd="0" presId="urn:microsoft.com/office/officeart/2005/8/layout/hierarchy5"/>
    <dgm:cxn modelId="{2E421F26-FC0D-4BA7-911B-BA5DA11074D9}" type="presParOf" srcId="{63195949-F486-4D8A-B60C-8C0DBFFC7BFF}" destId="{2198C266-34F6-42AE-80A7-80B288D3FED6}" srcOrd="0" destOrd="0" presId="urn:microsoft.com/office/officeart/2005/8/layout/hierarchy5"/>
    <dgm:cxn modelId="{EAF4A604-8910-443D-9292-F69D99C23C50}" type="presParOf" srcId="{63195949-F486-4D8A-B60C-8C0DBFFC7BFF}" destId="{74A5F8D3-D745-48B8-BF7D-AFAD8B8E9256}" srcOrd="1" destOrd="0" presId="urn:microsoft.com/office/officeart/2005/8/layout/hierarchy5"/>
    <dgm:cxn modelId="{9C0F2204-6846-40D6-9F71-BB4CD54754FA}" type="presParOf" srcId="{29DB80DE-7259-43CC-A17E-63362C0B74FB}" destId="{7C9D1B4C-283A-4426-B43E-D284DA24C367}" srcOrd="2" destOrd="0" presId="urn:microsoft.com/office/officeart/2005/8/layout/hierarchy5"/>
    <dgm:cxn modelId="{CFB14CCF-899F-4C90-A00C-5ABC7B9A6468}" type="presParOf" srcId="{7C9D1B4C-283A-4426-B43E-D284DA24C367}" destId="{080E7487-08EC-4F92-9A33-E9EA41216B17}" srcOrd="0" destOrd="0" presId="urn:microsoft.com/office/officeart/2005/8/layout/hierarchy5"/>
    <dgm:cxn modelId="{1F12DA5D-CB16-48DC-8CC4-A7E992BB5075}" type="presParOf" srcId="{29DB80DE-7259-43CC-A17E-63362C0B74FB}" destId="{4DD35A07-2EF6-41A3-B8D5-7DC90DA84AB0}" srcOrd="3" destOrd="0" presId="urn:microsoft.com/office/officeart/2005/8/layout/hierarchy5"/>
    <dgm:cxn modelId="{D0B5149D-98AF-4BD5-851D-F5EB3B7050FE}" type="presParOf" srcId="{4DD35A07-2EF6-41A3-B8D5-7DC90DA84AB0}" destId="{98029BDF-6EBD-4C4E-A671-906C24FE5373}" srcOrd="0" destOrd="0" presId="urn:microsoft.com/office/officeart/2005/8/layout/hierarchy5"/>
    <dgm:cxn modelId="{8B60EBC2-D94A-4F97-B106-97C74C4587DD}" type="presParOf" srcId="{4DD35A07-2EF6-41A3-B8D5-7DC90DA84AB0}" destId="{949CCE67-6DF6-4171-A7A9-500507D90BF0}" srcOrd="1" destOrd="0" presId="urn:microsoft.com/office/officeart/2005/8/layout/hierarchy5"/>
    <dgm:cxn modelId="{4A52D2FF-A4D0-4CA1-B1F6-3F488A879CE0}" type="presParOf" srcId="{CCDAAA1A-4817-4FCF-A664-C96ADA1A583D}" destId="{20FD6057-DE5D-4A8E-80F1-382F88806F54}" srcOrd="4" destOrd="0" presId="urn:microsoft.com/office/officeart/2005/8/layout/hierarchy5"/>
    <dgm:cxn modelId="{2258C9E0-E7FA-4244-A8A7-E60B0D338D30}" type="presParOf" srcId="{20FD6057-DE5D-4A8E-80F1-382F88806F54}" destId="{9F0FE3B9-E889-4D02-B492-A2F5AF9B48EE}" srcOrd="0" destOrd="0" presId="urn:microsoft.com/office/officeart/2005/8/layout/hierarchy5"/>
    <dgm:cxn modelId="{C24AC400-A53B-4583-875D-D1E4E9028C94}" type="presParOf" srcId="{CCDAAA1A-4817-4FCF-A664-C96ADA1A583D}" destId="{C1E3E44F-8F6F-493B-95CA-C3DD25DD24A3}" srcOrd="5" destOrd="0" presId="urn:microsoft.com/office/officeart/2005/8/layout/hierarchy5"/>
    <dgm:cxn modelId="{0098A295-1D04-4C26-B884-6B486AF8A83D}" type="presParOf" srcId="{C1E3E44F-8F6F-493B-95CA-C3DD25DD24A3}" destId="{A0936226-5A72-45D5-A81E-B7D130AFB847}" srcOrd="0" destOrd="0" presId="urn:microsoft.com/office/officeart/2005/8/layout/hierarchy5"/>
    <dgm:cxn modelId="{A3018AC4-2A77-4EC6-BBC3-C3B442A50B7A}" type="presParOf" srcId="{C1E3E44F-8F6F-493B-95CA-C3DD25DD24A3}" destId="{C8F7BAA0-5FDA-44CE-8B2C-7BDA7A23E2E8}" srcOrd="1" destOrd="0" presId="urn:microsoft.com/office/officeart/2005/8/layout/hierarchy5"/>
    <dgm:cxn modelId="{E8F3E304-8686-4730-8275-D4FF48833F7A}" type="presParOf" srcId="{C8F7BAA0-5FDA-44CE-8B2C-7BDA7A23E2E8}" destId="{33AC646F-709B-4B34-A1B6-81B64AD62BC5}" srcOrd="0" destOrd="0" presId="urn:microsoft.com/office/officeart/2005/8/layout/hierarchy5"/>
    <dgm:cxn modelId="{9C865285-9F42-4EA7-BAFC-73504A40E5A2}" type="presParOf" srcId="{33AC646F-709B-4B34-A1B6-81B64AD62BC5}" destId="{A73E3E3E-6AF6-45FC-889B-7CE9E4FEBD4C}" srcOrd="0" destOrd="0" presId="urn:microsoft.com/office/officeart/2005/8/layout/hierarchy5"/>
    <dgm:cxn modelId="{4581EFC1-F654-4EDC-A434-FB1F11CA73E8}" type="presParOf" srcId="{C8F7BAA0-5FDA-44CE-8B2C-7BDA7A23E2E8}" destId="{ECF2EA78-1A3C-4427-8414-08F133F38FF7}" srcOrd="1" destOrd="0" presId="urn:microsoft.com/office/officeart/2005/8/layout/hierarchy5"/>
    <dgm:cxn modelId="{68CFAD8E-4C08-4D08-BECA-B11AC97AD388}" type="presParOf" srcId="{ECF2EA78-1A3C-4427-8414-08F133F38FF7}" destId="{AA4D3828-3C88-45BB-AF63-2081D33583E9}" srcOrd="0" destOrd="0" presId="urn:microsoft.com/office/officeart/2005/8/layout/hierarchy5"/>
    <dgm:cxn modelId="{5CDAB293-B1E1-474E-B03E-D793A6EF3A62}" type="presParOf" srcId="{ECF2EA78-1A3C-4427-8414-08F133F38FF7}" destId="{E28E2107-2709-494E-83C1-7510B072C081}" srcOrd="1" destOrd="0" presId="urn:microsoft.com/office/officeart/2005/8/layout/hierarchy5"/>
    <dgm:cxn modelId="{67F2C2E6-1E35-4825-A168-13D38F8F4576}" type="presParOf" srcId="{C8F7BAA0-5FDA-44CE-8B2C-7BDA7A23E2E8}" destId="{47764B76-8C95-4969-9029-8E7496CD7F7E}" srcOrd="2" destOrd="0" presId="urn:microsoft.com/office/officeart/2005/8/layout/hierarchy5"/>
    <dgm:cxn modelId="{79CF7684-CAD9-4093-B536-568B57BF8F27}" type="presParOf" srcId="{47764B76-8C95-4969-9029-8E7496CD7F7E}" destId="{FF37815D-C709-4CE2-B930-DD072809E188}" srcOrd="0" destOrd="0" presId="urn:microsoft.com/office/officeart/2005/8/layout/hierarchy5"/>
    <dgm:cxn modelId="{441C30AB-B408-4277-B2E2-360BE52605FA}" type="presParOf" srcId="{C8F7BAA0-5FDA-44CE-8B2C-7BDA7A23E2E8}" destId="{94CBB0A8-5EC9-4091-B409-A2340AA6C657}" srcOrd="3" destOrd="0" presId="urn:microsoft.com/office/officeart/2005/8/layout/hierarchy5"/>
    <dgm:cxn modelId="{6A6E1884-4CAC-448C-8364-7ECA012A9F10}" type="presParOf" srcId="{94CBB0A8-5EC9-4091-B409-A2340AA6C657}" destId="{371686CB-E18A-4BFD-82ED-B5F091B7A621}" srcOrd="0" destOrd="0" presId="urn:microsoft.com/office/officeart/2005/8/layout/hierarchy5"/>
    <dgm:cxn modelId="{B81E5E7B-A7ED-4679-BF8D-6A3EAA8A4FAD}" type="presParOf" srcId="{94CBB0A8-5EC9-4091-B409-A2340AA6C657}" destId="{65DEA9E2-66B2-4D3D-A51D-14A15E3249F7}" srcOrd="1" destOrd="0" presId="urn:microsoft.com/office/officeart/2005/8/layout/hierarchy5"/>
    <dgm:cxn modelId="{DB9A0518-B2B5-4E94-88C8-ECF740781C5C}" type="presParOf" srcId="{CCDAAA1A-4817-4FCF-A664-C96ADA1A583D}" destId="{F5A3100B-5F0A-44F7-8CF7-286EC64D1B57}" srcOrd="6" destOrd="0" presId="urn:microsoft.com/office/officeart/2005/8/layout/hierarchy5"/>
    <dgm:cxn modelId="{804C421B-1A73-4F37-9FB1-5EAE81D7948E}" type="presParOf" srcId="{F5A3100B-5F0A-44F7-8CF7-286EC64D1B57}" destId="{39A3360E-88BF-4342-98C5-4B22D0707B43}" srcOrd="0" destOrd="0" presId="urn:microsoft.com/office/officeart/2005/8/layout/hierarchy5"/>
    <dgm:cxn modelId="{213E0706-F1EE-466C-A64A-8EB23D3FE5FA}" type="presParOf" srcId="{CCDAAA1A-4817-4FCF-A664-C96ADA1A583D}" destId="{2867426A-069D-4811-AD1B-0AF4FAC61AE3}" srcOrd="7" destOrd="0" presId="urn:microsoft.com/office/officeart/2005/8/layout/hierarchy5"/>
    <dgm:cxn modelId="{6B4B0FDE-A243-4F05-98F7-3B1A80F1BDC8}" type="presParOf" srcId="{2867426A-069D-4811-AD1B-0AF4FAC61AE3}" destId="{7A45EBD3-E0AE-41FC-9450-CB012B8C2A7D}" srcOrd="0" destOrd="0" presId="urn:microsoft.com/office/officeart/2005/8/layout/hierarchy5"/>
    <dgm:cxn modelId="{C3BA0C6F-D775-40A5-B5E7-40AB52739D93}" type="presParOf" srcId="{2867426A-069D-4811-AD1B-0AF4FAC61AE3}" destId="{825D42C0-9C38-4F64-8EAD-9CEDA7E048BE}" srcOrd="1" destOrd="0" presId="urn:microsoft.com/office/officeart/2005/8/layout/hierarchy5"/>
    <dgm:cxn modelId="{5B224B15-D8ED-4392-9A48-36AB64DABC16}" type="presParOf" srcId="{825D42C0-9C38-4F64-8EAD-9CEDA7E048BE}" destId="{487DE7ED-073C-4DD9-91A7-C506AD1EBA9C}" srcOrd="0" destOrd="0" presId="urn:microsoft.com/office/officeart/2005/8/layout/hierarchy5"/>
    <dgm:cxn modelId="{31405C6B-09F9-48D7-9BA0-C94F713D4D98}" type="presParOf" srcId="{487DE7ED-073C-4DD9-91A7-C506AD1EBA9C}" destId="{BFADDA36-DA10-4D44-9231-5E907B5B8D41}" srcOrd="0" destOrd="0" presId="urn:microsoft.com/office/officeart/2005/8/layout/hierarchy5"/>
    <dgm:cxn modelId="{C04E0E85-F7F7-487F-9FBB-5605B3AD8EAC}" type="presParOf" srcId="{825D42C0-9C38-4F64-8EAD-9CEDA7E048BE}" destId="{1189706A-F103-4C42-BAF5-A82E1C44A663}" srcOrd="1" destOrd="0" presId="urn:microsoft.com/office/officeart/2005/8/layout/hierarchy5"/>
    <dgm:cxn modelId="{36DA08B7-77B8-4C40-8FD4-9270B6DC3862}" type="presParOf" srcId="{1189706A-F103-4C42-BAF5-A82E1C44A663}" destId="{750A3F79-B119-4781-88CA-26738DB24B30}" srcOrd="0" destOrd="0" presId="urn:microsoft.com/office/officeart/2005/8/layout/hierarchy5"/>
    <dgm:cxn modelId="{B20B1AEB-4EBC-4485-BA19-EB53281D6A7E}" type="presParOf" srcId="{1189706A-F103-4C42-BAF5-A82E1C44A663}" destId="{1E837E3A-A59C-4072-82FC-4626E8D4C12C}" srcOrd="1" destOrd="0" presId="urn:microsoft.com/office/officeart/2005/8/layout/hierarchy5"/>
    <dgm:cxn modelId="{49AF6965-D2D7-4C26-AD58-B632CE7CBD36}" type="presParOf" srcId="{D8C86245-3A7F-44E4-8AF9-A890A2030B59}" destId="{196AFC94-194D-4825-9F25-F53119C1D224}" srcOrd="1" destOrd="0" presId="urn:microsoft.com/office/officeart/2005/8/layout/hierarchy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7A52A43-98B9-41B7-AB77-FD76E3407158}" type="doc">
      <dgm:prSet loTypeId="urn:microsoft.com/office/officeart/2005/8/layout/cycle2" loCatId="cycle" qsTypeId="urn:microsoft.com/office/officeart/2005/8/quickstyle/simple1" qsCatId="simple" csTypeId="urn:microsoft.com/office/officeart/2005/8/colors/colorful1" csCatId="colorful" phldr="1"/>
      <dgm:spPr/>
      <dgm:t>
        <a:bodyPr/>
        <a:lstStyle/>
        <a:p>
          <a:endParaRPr lang="en-US"/>
        </a:p>
      </dgm:t>
    </dgm:pt>
    <dgm:pt modelId="{62D7EE2C-5913-4668-9494-A2118B80511F}">
      <dgm:prSet phldrT="[Text]" custT="1"/>
      <dgm:spPr/>
      <dgm:t>
        <a:bodyPr/>
        <a:lstStyle/>
        <a:p>
          <a:pPr algn="ctr"/>
          <a:r>
            <a:rPr lang="en-US" sz="1600" dirty="0"/>
            <a:t>Gather</a:t>
          </a:r>
        </a:p>
      </dgm:t>
    </dgm:pt>
    <dgm:pt modelId="{5CE6EAAB-88B6-4562-A7D7-99E1A6ED640F}" type="parTrans" cxnId="{E7597EE3-B198-48D7-ACE0-1ADD6623A482}">
      <dgm:prSet/>
      <dgm:spPr/>
      <dgm:t>
        <a:bodyPr/>
        <a:lstStyle/>
        <a:p>
          <a:pPr algn="ctr"/>
          <a:endParaRPr lang="en-US" sz="4400"/>
        </a:p>
      </dgm:t>
    </dgm:pt>
    <dgm:pt modelId="{8C5840BC-990E-4122-9A20-EC08EE785066}" type="sibTrans" cxnId="{E7597EE3-B198-48D7-ACE0-1ADD6623A482}">
      <dgm:prSet custT="1"/>
      <dgm:spPr/>
      <dgm:t>
        <a:bodyPr/>
        <a:lstStyle/>
        <a:p>
          <a:pPr algn="ctr"/>
          <a:endParaRPr lang="en-US" sz="1200"/>
        </a:p>
      </dgm:t>
    </dgm:pt>
    <dgm:pt modelId="{8A794224-7044-40E8-A01B-64DACB70E2AB}">
      <dgm:prSet phldrT="[Text]" custT="1"/>
      <dgm:spPr/>
      <dgm:t>
        <a:bodyPr/>
        <a:lstStyle/>
        <a:p>
          <a:pPr algn="ctr"/>
          <a:r>
            <a:rPr lang="en-US" sz="1600" dirty="0"/>
            <a:t>Identify</a:t>
          </a:r>
        </a:p>
      </dgm:t>
    </dgm:pt>
    <dgm:pt modelId="{2C73DCE7-C5A9-45F3-A7CD-0C0A3ADAA99F}" type="parTrans" cxnId="{80616172-DED1-415D-8F17-28D4614B797E}">
      <dgm:prSet/>
      <dgm:spPr/>
      <dgm:t>
        <a:bodyPr/>
        <a:lstStyle/>
        <a:p>
          <a:pPr algn="ctr"/>
          <a:endParaRPr lang="en-US" sz="4400"/>
        </a:p>
      </dgm:t>
    </dgm:pt>
    <dgm:pt modelId="{BE65F28B-300B-4DCD-A253-459CD468D08E}" type="sibTrans" cxnId="{80616172-DED1-415D-8F17-28D4614B797E}">
      <dgm:prSet custT="1"/>
      <dgm:spPr/>
      <dgm:t>
        <a:bodyPr/>
        <a:lstStyle/>
        <a:p>
          <a:pPr algn="ctr"/>
          <a:endParaRPr lang="en-US" sz="1200"/>
        </a:p>
      </dgm:t>
    </dgm:pt>
    <dgm:pt modelId="{82B1785B-A36F-442B-A3B1-34A8D2E04E9C}">
      <dgm:prSet phldrT="[Text]" custT="1"/>
      <dgm:spPr/>
      <dgm:t>
        <a:bodyPr/>
        <a:lstStyle/>
        <a:p>
          <a:pPr algn="ctr"/>
          <a:r>
            <a:rPr lang="en-US" sz="1600" dirty="0"/>
            <a:t>Refine</a:t>
          </a:r>
        </a:p>
      </dgm:t>
    </dgm:pt>
    <dgm:pt modelId="{59C7EA35-5E32-47AD-9EE9-BB09B52D471B}" type="parTrans" cxnId="{7BB2AA73-24BB-4965-BC51-258AD8696DD6}">
      <dgm:prSet/>
      <dgm:spPr/>
      <dgm:t>
        <a:bodyPr/>
        <a:lstStyle/>
        <a:p>
          <a:pPr algn="ctr"/>
          <a:endParaRPr lang="en-US" sz="4400"/>
        </a:p>
      </dgm:t>
    </dgm:pt>
    <dgm:pt modelId="{F66268A3-DE37-4DCE-B3F1-EA0949B391EC}" type="sibTrans" cxnId="{7BB2AA73-24BB-4965-BC51-258AD8696DD6}">
      <dgm:prSet custT="1"/>
      <dgm:spPr/>
      <dgm:t>
        <a:bodyPr/>
        <a:lstStyle/>
        <a:p>
          <a:pPr algn="ctr"/>
          <a:endParaRPr lang="en-US" sz="1200"/>
        </a:p>
      </dgm:t>
    </dgm:pt>
    <dgm:pt modelId="{28DD466A-9D28-42E0-9509-3609CC38C444}">
      <dgm:prSet phldrT="[Text]" custT="1"/>
      <dgm:spPr/>
      <dgm:t>
        <a:bodyPr/>
        <a:lstStyle/>
        <a:p>
          <a:pPr algn="ctr"/>
          <a:r>
            <a:rPr lang="en-US" sz="1600" dirty="0"/>
            <a:t>Store</a:t>
          </a:r>
        </a:p>
      </dgm:t>
    </dgm:pt>
    <dgm:pt modelId="{74457125-95F7-436E-9E01-49C849E95437}" type="parTrans" cxnId="{AB6DBC80-94C2-4439-B33B-AFBA57081665}">
      <dgm:prSet/>
      <dgm:spPr/>
      <dgm:t>
        <a:bodyPr/>
        <a:lstStyle/>
        <a:p>
          <a:pPr algn="ctr"/>
          <a:endParaRPr lang="en-US" sz="4400"/>
        </a:p>
      </dgm:t>
    </dgm:pt>
    <dgm:pt modelId="{FC810C9F-35F8-4B81-AD2C-EADF4EFD6A12}" type="sibTrans" cxnId="{AB6DBC80-94C2-4439-B33B-AFBA57081665}">
      <dgm:prSet custT="1"/>
      <dgm:spPr/>
      <dgm:t>
        <a:bodyPr/>
        <a:lstStyle/>
        <a:p>
          <a:pPr algn="ctr"/>
          <a:endParaRPr lang="en-US" sz="1200"/>
        </a:p>
      </dgm:t>
    </dgm:pt>
    <dgm:pt modelId="{D7E167AB-7AEE-4B40-8594-26B5FA1F8E2C}">
      <dgm:prSet phldrT="[Text]" custT="1"/>
      <dgm:spPr/>
      <dgm:t>
        <a:bodyPr/>
        <a:lstStyle/>
        <a:p>
          <a:pPr algn="ctr"/>
          <a:r>
            <a:rPr lang="en-US" sz="1600" dirty="0"/>
            <a:t>Copy</a:t>
          </a:r>
        </a:p>
      </dgm:t>
    </dgm:pt>
    <dgm:pt modelId="{F0D23C6D-BF1C-4F6E-9C4C-F8DF19FEA612}" type="parTrans" cxnId="{B618CB0D-5BC1-48BF-90C5-E2D275DFF3FD}">
      <dgm:prSet/>
      <dgm:spPr/>
      <dgm:t>
        <a:bodyPr/>
        <a:lstStyle/>
        <a:p>
          <a:pPr algn="ctr"/>
          <a:endParaRPr lang="en-US" sz="4400"/>
        </a:p>
      </dgm:t>
    </dgm:pt>
    <dgm:pt modelId="{C7745C25-FCC8-4943-9501-700DF1D842AC}" type="sibTrans" cxnId="{B618CB0D-5BC1-48BF-90C5-E2D275DFF3FD}">
      <dgm:prSet custT="1"/>
      <dgm:spPr/>
      <dgm:t>
        <a:bodyPr/>
        <a:lstStyle/>
        <a:p>
          <a:pPr algn="ctr"/>
          <a:endParaRPr lang="en-US" sz="1200"/>
        </a:p>
      </dgm:t>
    </dgm:pt>
    <dgm:pt modelId="{A4BEA7CD-8C1B-42C4-A857-A26141062226}">
      <dgm:prSet phldrT="[Text]" custT="1"/>
      <dgm:spPr/>
      <dgm:t>
        <a:bodyPr/>
        <a:lstStyle/>
        <a:p>
          <a:pPr algn="ctr"/>
          <a:r>
            <a:rPr lang="en-US" sz="1600" dirty="0"/>
            <a:t>Destroy</a:t>
          </a:r>
        </a:p>
      </dgm:t>
    </dgm:pt>
    <dgm:pt modelId="{C10A60D0-6D0D-49D4-BF51-C5BDF09A9810}" type="parTrans" cxnId="{05F0B3FE-25FD-4393-A832-84586921E55C}">
      <dgm:prSet/>
      <dgm:spPr/>
      <dgm:t>
        <a:bodyPr/>
        <a:lstStyle/>
        <a:p>
          <a:pPr algn="ctr"/>
          <a:endParaRPr lang="en-US" sz="4400"/>
        </a:p>
      </dgm:t>
    </dgm:pt>
    <dgm:pt modelId="{66513E29-D345-47D8-AFDE-815EF8DC457F}" type="sibTrans" cxnId="{05F0B3FE-25FD-4393-A832-84586921E55C}">
      <dgm:prSet custT="1"/>
      <dgm:spPr/>
      <dgm:t>
        <a:bodyPr/>
        <a:lstStyle/>
        <a:p>
          <a:pPr algn="ctr"/>
          <a:endParaRPr lang="en-US" sz="1200"/>
        </a:p>
      </dgm:t>
    </dgm:pt>
    <dgm:pt modelId="{A838B5BF-3A5D-4A66-A304-E60BFA647D7A}">
      <dgm:prSet phldrT="[Text]" custT="1"/>
      <dgm:spPr/>
      <dgm:t>
        <a:bodyPr/>
        <a:lstStyle/>
        <a:p>
          <a:pPr algn="ctr"/>
          <a:r>
            <a:rPr lang="en-US" sz="1100" b="1" dirty="0"/>
            <a:t>Communication</a:t>
          </a:r>
        </a:p>
      </dgm:t>
    </dgm:pt>
    <dgm:pt modelId="{D11D3F3E-96EC-4B94-87D5-DBFE91AC3764}" type="parTrans" cxnId="{550A2BE3-68F9-4A94-8322-607CA3918E98}">
      <dgm:prSet/>
      <dgm:spPr/>
      <dgm:t>
        <a:bodyPr/>
        <a:lstStyle/>
        <a:p>
          <a:pPr algn="ctr"/>
          <a:endParaRPr lang="en-US" sz="4400"/>
        </a:p>
      </dgm:t>
    </dgm:pt>
    <dgm:pt modelId="{36275001-939B-40C9-BF3F-CFD7D4B1C645}" type="sibTrans" cxnId="{550A2BE3-68F9-4A94-8322-607CA3918E98}">
      <dgm:prSet custT="1"/>
      <dgm:spPr/>
      <dgm:t>
        <a:bodyPr/>
        <a:lstStyle/>
        <a:p>
          <a:pPr algn="ctr"/>
          <a:endParaRPr lang="en-US" sz="1200"/>
        </a:p>
      </dgm:t>
    </dgm:pt>
    <dgm:pt modelId="{8E242E97-F914-46D9-AA64-34E19E9A01A6}" type="pres">
      <dgm:prSet presAssocID="{E7A52A43-98B9-41B7-AB77-FD76E3407158}" presName="cycle" presStyleCnt="0">
        <dgm:presLayoutVars>
          <dgm:dir/>
          <dgm:resizeHandles val="exact"/>
        </dgm:presLayoutVars>
      </dgm:prSet>
      <dgm:spPr/>
    </dgm:pt>
    <dgm:pt modelId="{9CDBC07F-2702-405E-A9A7-311BAD601216}" type="pres">
      <dgm:prSet presAssocID="{62D7EE2C-5913-4668-9494-A2118B80511F}" presName="node" presStyleLbl="node1" presStyleIdx="0" presStyleCnt="7">
        <dgm:presLayoutVars>
          <dgm:bulletEnabled val="1"/>
        </dgm:presLayoutVars>
      </dgm:prSet>
      <dgm:spPr/>
    </dgm:pt>
    <dgm:pt modelId="{6FA42C86-EC38-4934-BCCE-64A54DFE8B0E}" type="pres">
      <dgm:prSet presAssocID="{8C5840BC-990E-4122-9A20-EC08EE785066}" presName="sibTrans" presStyleLbl="sibTrans2D1" presStyleIdx="0" presStyleCnt="7"/>
      <dgm:spPr/>
    </dgm:pt>
    <dgm:pt modelId="{A1F94AC1-CF56-4449-B7F7-4961330B5D30}" type="pres">
      <dgm:prSet presAssocID="{8C5840BC-990E-4122-9A20-EC08EE785066}" presName="connectorText" presStyleLbl="sibTrans2D1" presStyleIdx="0" presStyleCnt="7"/>
      <dgm:spPr/>
    </dgm:pt>
    <dgm:pt modelId="{663F7FEE-8444-43AB-BF3B-035020A4DA9B}" type="pres">
      <dgm:prSet presAssocID="{8A794224-7044-40E8-A01B-64DACB70E2AB}" presName="node" presStyleLbl="node1" presStyleIdx="1" presStyleCnt="7">
        <dgm:presLayoutVars>
          <dgm:bulletEnabled val="1"/>
        </dgm:presLayoutVars>
      </dgm:prSet>
      <dgm:spPr/>
    </dgm:pt>
    <dgm:pt modelId="{E9D6BADE-2C41-4798-B9D9-755EDAD67E03}" type="pres">
      <dgm:prSet presAssocID="{BE65F28B-300B-4DCD-A253-459CD468D08E}" presName="sibTrans" presStyleLbl="sibTrans2D1" presStyleIdx="1" presStyleCnt="7"/>
      <dgm:spPr/>
    </dgm:pt>
    <dgm:pt modelId="{FA0FAFF1-0416-45BC-AC44-0605BE8B470C}" type="pres">
      <dgm:prSet presAssocID="{BE65F28B-300B-4DCD-A253-459CD468D08E}" presName="connectorText" presStyleLbl="sibTrans2D1" presStyleIdx="1" presStyleCnt="7"/>
      <dgm:spPr/>
    </dgm:pt>
    <dgm:pt modelId="{5FA1C431-3C20-463B-BBCC-492FC6D0E9B0}" type="pres">
      <dgm:prSet presAssocID="{82B1785B-A36F-442B-A3B1-34A8D2E04E9C}" presName="node" presStyleLbl="node1" presStyleIdx="2" presStyleCnt="7">
        <dgm:presLayoutVars>
          <dgm:bulletEnabled val="1"/>
        </dgm:presLayoutVars>
      </dgm:prSet>
      <dgm:spPr/>
    </dgm:pt>
    <dgm:pt modelId="{B7D04D20-5847-456B-8DAD-B4E36E130277}" type="pres">
      <dgm:prSet presAssocID="{F66268A3-DE37-4DCE-B3F1-EA0949B391EC}" presName="sibTrans" presStyleLbl="sibTrans2D1" presStyleIdx="2" presStyleCnt="7"/>
      <dgm:spPr/>
    </dgm:pt>
    <dgm:pt modelId="{043A829A-59DE-45D7-9E14-D6B27CABFDF0}" type="pres">
      <dgm:prSet presAssocID="{F66268A3-DE37-4DCE-B3F1-EA0949B391EC}" presName="connectorText" presStyleLbl="sibTrans2D1" presStyleIdx="2" presStyleCnt="7"/>
      <dgm:spPr/>
    </dgm:pt>
    <dgm:pt modelId="{87F58896-5168-4777-9048-67583B1117E8}" type="pres">
      <dgm:prSet presAssocID="{28DD466A-9D28-42E0-9509-3609CC38C444}" presName="node" presStyleLbl="node1" presStyleIdx="3" presStyleCnt="7">
        <dgm:presLayoutVars>
          <dgm:bulletEnabled val="1"/>
        </dgm:presLayoutVars>
      </dgm:prSet>
      <dgm:spPr/>
    </dgm:pt>
    <dgm:pt modelId="{33782C70-3E61-4E4E-9285-330239246EEA}" type="pres">
      <dgm:prSet presAssocID="{FC810C9F-35F8-4B81-AD2C-EADF4EFD6A12}" presName="sibTrans" presStyleLbl="sibTrans2D1" presStyleIdx="3" presStyleCnt="7"/>
      <dgm:spPr/>
    </dgm:pt>
    <dgm:pt modelId="{635C72F8-E3B1-4EF8-A881-C4B58EA4C25F}" type="pres">
      <dgm:prSet presAssocID="{FC810C9F-35F8-4B81-AD2C-EADF4EFD6A12}" presName="connectorText" presStyleLbl="sibTrans2D1" presStyleIdx="3" presStyleCnt="7"/>
      <dgm:spPr/>
    </dgm:pt>
    <dgm:pt modelId="{D1306AAD-6BA8-4CC8-9414-2419E3B1A324}" type="pres">
      <dgm:prSet presAssocID="{A838B5BF-3A5D-4A66-A304-E60BFA647D7A}" presName="node" presStyleLbl="node1" presStyleIdx="4" presStyleCnt="7">
        <dgm:presLayoutVars>
          <dgm:bulletEnabled val="1"/>
        </dgm:presLayoutVars>
      </dgm:prSet>
      <dgm:spPr/>
    </dgm:pt>
    <dgm:pt modelId="{8BFBE445-32C3-425B-9456-33F530F36DB7}" type="pres">
      <dgm:prSet presAssocID="{36275001-939B-40C9-BF3F-CFD7D4B1C645}" presName="sibTrans" presStyleLbl="sibTrans2D1" presStyleIdx="4" presStyleCnt="7"/>
      <dgm:spPr/>
    </dgm:pt>
    <dgm:pt modelId="{97DCEBE5-2B5E-437D-BF28-6849DC90A296}" type="pres">
      <dgm:prSet presAssocID="{36275001-939B-40C9-BF3F-CFD7D4B1C645}" presName="connectorText" presStyleLbl="sibTrans2D1" presStyleIdx="4" presStyleCnt="7"/>
      <dgm:spPr/>
    </dgm:pt>
    <dgm:pt modelId="{F1D24BBD-2EEA-4CA9-AB57-AC048D9EEFF5}" type="pres">
      <dgm:prSet presAssocID="{D7E167AB-7AEE-4B40-8594-26B5FA1F8E2C}" presName="node" presStyleLbl="node1" presStyleIdx="5" presStyleCnt="7">
        <dgm:presLayoutVars>
          <dgm:bulletEnabled val="1"/>
        </dgm:presLayoutVars>
      </dgm:prSet>
      <dgm:spPr/>
    </dgm:pt>
    <dgm:pt modelId="{734561BC-84BA-4BF9-ABDB-275CCDE03505}" type="pres">
      <dgm:prSet presAssocID="{C7745C25-FCC8-4943-9501-700DF1D842AC}" presName="sibTrans" presStyleLbl="sibTrans2D1" presStyleIdx="5" presStyleCnt="7"/>
      <dgm:spPr/>
    </dgm:pt>
    <dgm:pt modelId="{31616C04-1265-4D74-B35E-D9AC83EAAC80}" type="pres">
      <dgm:prSet presAssocID="{C7745C25-FCC8-4943-9501-700DF1D842AC}" presName="connectorText" presStyleLbl="sibTrans2D1" presStyleIdx="5" presStyleCnt="7"/>
      <dgm:spPr/>
    </dgm:pt>
    <dgm:pt modelId="{FC52A49F-87A5-42D7-A33D-26BA006FC8AF}" type="pres">
      <dgm:prSet presAssocID="{A4BEA7CD-8C1B-42C4-A857-A26141062226}" presName="node" presStyleLbl="node1" presStyleIdx="6" presStyleCnt="7">
        <dgm:presLayoutVars>
          <dgm:bulletEnabled val="1"/>
        </dgm:presLayoutVars>
      </dgm:prSet>
      <dgm:spPr/>
    </dgm:pt>
    <dgm:pt modelId="{D1471D43-EFF2-4CE2-BC8A-5E2301A1D648}" type="pres">
      <dgm:prSet presAssocID="{66513E29-D345-47D8-AFDE-815EF8DC457F}" presName="sibTrans" presStyleLbl="sibTrans2D1" presStyleIdx="6" presStyleCnt="7"/>
      <dgm:spPr/>
    </dgm:pt>
    <dgm:pt modelId="{088DE15C-0F24-43E3-AC1E-035AA03431A2}" type="pres">
      <dgm:prSet presAssocID="{66513E29-D345-47D8-AFDE-815EF8DC457F}" presName="connectorText" presStyleLbl="sibTrans2D1" presStyleIdx="6" presStyleCnt="7"/>
      <dgm:spPr/>
    </dgm:pt>
  </dgm:ptLst>
  <dgm:cxnLst>
    <dgm:cxn modelId="{28B75E0C-1774-4C4D-A365-D0EBA9517840}" type="presOf" srcId="{36275001-939B-40C9-BF3F-CFD7D4B1C645}" destId="{8BFBE445-32C3-425B-9456-33F530F36DB7}" srcOrd="0" destOrd="0" presId="urn:microsoft.com/office/officeart/2005/8/layout/cycle2"/>
    <dgm:cxn modelId="{B618CB0D-5BC1-48BF-90C5-E2D275DFF3FD}" srcId="{E7A52A43-98B9-41B7-AB77-FD76E3407158}" destId="{D7E167AB-7AEE-4B40-8594-26B5FA1F8E2C}" srcOrd="5" destOrd="0" parTransId="{F0D23C6D-BF1C-4F6E-9C4C-F8DF19FEA612}" sibTransId="{C7745C25-FCC8-4943-9501-700DF1D842AC}"/>
    <dgm:cxn modelId="{6A66A926-07B0-4173-A3E8-9188BBB0F7C0}" type="presOf" srcId="{8C5840BC-990E-4122-9A20-EC08EE785066}" destId="{6FA42C86-EC38-4934-BCCE-64A54DFE8B0E}" srcOrd="0" destOrd="0" presId="urn:microsoft.com/office/officeart/2005/8/layout/cycle2"/>
    <dgm:cxn modelId="{944BF929-0A3D-4086-9758-333558DE839A}" type="presOf" srcId="{36275001-939B-40C9-BF3F-CFD7D4B1C645}" destId="{97DCEBE5-2B5E-437D-BF28-6849DC90A296}" srcOrd="1" destOrd="0" presId="urn:microsoft.com/office/officeart/2005/8/layout/cycle2"/>
    <dgm:cxn modelId="{F302402E-3983-42D0-BD95-9DD11752B7A7}" type="presOf" srcId="{8A794224-7044-40E8-A01B-64DACB70E2AB}" destId="{663F7FEE-8444-43AB-BF3B-035020A4DA9B}" srcOrd="0" destOrd="0" presId="urn:microsoft.com/office/officeart/2005/8/layout/cycle2"/>
    <dgm:cxn modelId="{19691A2F-97F8-48B1-8122-ABB8120DE9C4}" type="presOf" srcId="{E7A52A43-98B9-41B7-AB77-FD76E3407158}" destId="{8E242E97-F914-46D9-AA64-34E19E9A01A6}" srcOrd="0" destOrd="0" presId="urn:microsoft.com/office/officeart/2005/8/layout/cycle2"/>
    <dgm:cxn modelId="{5F7A5C32-C2DA-4E7C-B238-156861E1F509}" type="presOf" srcId="{FC810C9F-35F8-4B81-AD2C-EADF4EFD6A12}" destId="{635C72F8-E3B1-4EF8-A881-C4B58EA4C25F}" srcOrd="1" destOrd="0" presId="urn:microsoft.com/office/officeart/2005/8/layout/cycle2"/>
    <dgm:cxn modelId="{DF416B33-C355-4B65-8812-41C0C9C4F87C}" type="presOf" srcId="{F66268A3-DE37-4DCE-B3F1-EA0949B391EC}" destId="{043A829A-59DE-45D7-9E14-D6B27CABFDF0}" srcOrd="1" destOrd="0" presId="urn:microsoft.com/office/officeart/2005/8/layout/cycle2"/>
    <dgm:cxn modelId="{88D0F83A-ACC9-4780-9063-B30DDADDEF5C}" type="presOf" srcId="{BE65F28B-300B-4DCD-A253-459CD468D08E}" destId="{E9D6BADE-2C41-4798-B9D9-755EDAD67E03}" srcOrd="0" destOrd="0" presId="urn:microsoft.com/office/officeart/2005/8/layout/cycle2"/>
    <dgm:cxn modelId="{5D76D945-C19A-49CB-9664-2D7D257B18F6}" type="presOf" srcId="{F66268A3-DE37-4DCE-B3F1-EA0949B391EC}" destId="{B7D04D20-5847-456B-8DAD-B4E36E130277}" srcOrd="0" destOrd="0" presId="urn:microsoft.com/office/officeart/2005/8/layout/cycle2"/>
    <dgm:cxn modelId="{80616172-DED1-415D-8F17-28D4614B797E}" srcId="{E7A52A43-98B9-41B7-AB77-FD76E3407158}" destId="{8A794224-7044-40E8-A01B-64DACB70E2AB}" srcOrd="1" destOrd="0" parTransId="{2C73DCE7-C5A9-45F3-A7CD-0C0A3ADAA99F}" sibTransId="{BE65F28B-300B-4DCD-A253-459CD468D08E}"/>
    <dgm:cxn modelId="{7BB2AA73-24BB-4965-BC51-258AD8696DD6}" srcId="{E7A52A43-98B9-41B7-AB77-FD76E3407158}" destId="{82B1785B-A36F-442B-A3B1-34A8D2E04E9C}" srcOrd="2" destOrd="0" parTransId="{59C7EA35-5E32-47AD-9EE9-BB09B52D471B}" sibTransId="{F66268A3-DE37-4DCE-B3F1-EA0949B391EC}"/>
    <dgm:cxn modelId="{61FE2078-9446-4CFC-935E-EEEF3E24F16E}" type="presOf" srcId="{66513E29-D345-47D8-AFDE-815EF8DC457F}" destId="{D1471D43-EFF2-4CE2-BC8A-5E2301A1D648}" srcOrd="0" destOrd="0" presId="urn:microsoft.com/office/officeart/2005/8/layout/cycle2"/>
    <dgm:cxn modelId="{AB6DBC80-94C2-4439-B33B-AFBA57081665}" srcId="{E7A52A43-98B9-41B7-AB77-FD76E3407158}" destId="{28DD466A-9D28-42E0-9509-3609CC38C444}" srcOrd="3" destOrd="0" parTransId="{74457125-95F7-436E-9E01-49C849E95437}" sibTransId="{FC810C9F-35F8-4B81-AD2C-EADF4EFD6A12}"/>
    <dgm:cxn modelId="{F9FE069B-F873-47E8-BC8F-76596105689E}" type="presOf" srcId="{82B1785B-A36F-442B-A3B1-34A8D2E04E9C}" destId="{5FA1C431-3C20-463B-BBCC-492FC6D0E9B0}" srcOrd="0" destOrd="0" presId="urn:microsoft.com/office/officeart/2005/8/layout/cycle2"/>
    <dgm:cxn modelId="{41809CA8-D1CB-475A-AB9F-2641A3BDF4DD}" type="presOf" srcId="{A4BEA7CD-8C1B-42C4-A857-A26141062226}" destId="{FC52A49F-87A5-42D7-A33D-26BA006FC8AF}" srcOrd="0" destOrd="0" presId="urn:microsoft.com/office/officeart/2005/8/layout/cycle2"/>
    <dgm:cxn modelId="{177C94AA-410B-41A3-8FCC-567BDF8F1879}" type="presOf" srcId="{66513E29-D345-47D8-AFDE-815EF8DC457F}" destId="{088DE15C-0F24-43E3-AC1E-035AA03431A2}" srcOrd="1" destOrd="0" presId="urn:microsoft.com/office/officeart/2005/8/layout/cycle2"/>
    <dgm:cxn modelId="{D8B2EDC6-BB11-4DD8-A7C2-DD534D3A58F4}" type="presOf" srcId="{62D7EE2C-5913-4668-9494-A2118B80511F}" destId="{9CDBC07F-2702-405E-A9A7-311BAD601216}" srcOrd="0" destOrd="0" presId="urn:microsoft.com/office/officeart/2005/8/layout/cycle2"/>
    <dgm:cxn modelId="{104EA9C9-5DBE-4128-B6C7-BA3D9013C69E}" type="presOf" srcId="{C7745C25-FCC8-4943-9501-700DF1D842AC}" destId="{734561BC-84BA-4BF9-ABDB-275CCDE03505}" srcOrd="0" destOrd="0" presId="urn:microsoft.com/office/officeart/2005/8/layout/cycle2"/>
    <dgm:cxn modelId="{77DAD0CC-3AB2-4E5B-AB53-7B11B202BAF9}" type="presOf" srcId="{C7745C25-FCC8-4943-9501-700DF1D842AC}" destId="{31616C04-1265-4D74-B35E-D9AC83EAAC80}" srcOrd="1" destOrd="0" presId="urn:microsoft.com/office/officeart/2005/8/layout/cycle2"/>
    <dgm:cxn modelId="{A59726CF-9566-4F9F-820E-8B1DFA8F40C0}" type="presOf" srcId="{D7E167AB-7AEE-4B40-8594-26B5FA1F8E2C}" destId="{F1D24BBD-2EEA-4CA9-AB57-AC048D9EEFF5}" srcOrd="0" destOrd="0" presId="urn:microsoft.com/office/officeart/2005/8/layout/cycle2"/>
    <dgm:cxn modelId="{0E42C1D1-ACA7-4276-8F5D-D961FCE36A89}" type="presOf" srcId="{BE65F28B-300B-4DCD-A253-459CD468D08E}" destId="{FA0FAFF1-0416-45BC-AC44-0605BE8B470C}" srcOrd="1" destOrd="0" presId="urn:microsoft.com/office/officeart/2005/8/layout/cycle2"/>
    <dgm:cxn modelId="{45FBF3D7-7EA9-4C6A-A330-7A1FBF59C674}" type="presOf" srcId="{8C5840BC-990E-4122-9A20-EC08EE785066}" destId="{A1F94AC1-CF56-4449-B7F7-4961330B5D30}" srcOrd="1" destOrd="0" presId="urn:microsoft.com/office/officeart/2005/8/layout/cycle2"/>
    <dgm:cxn modelId="{DA1CECE0-AFFF-4307-9820-C5B19EE7ADD1}" type="presOf" srcId="{FC810C9F-35F8-4B81-AD2C-EADF4EFD6A12}" destId="{33782C70-3E61-4E4E-9285-330239246EEA}" srcOrd="0" destOrd="0" presId="urn:microsoft.com/office/officeart/2005/8/layout/cycle2"/>
    <dgm:cxn modelId="{550A2BE3-68F9-4A94-8322-607CA3918E98}" srcId="{E7A52A43-98B9-41B7-AB77-FD76E3407158}" destId="{A838B5BF-3A5D-4A66-A304-E60BFA647D7A}" srcOrd="4" destOrd="0" parTransId="{D11D3F3E-96EC-4B94-87D5-DBFE91AC3764}" sibTransId="{36275001-939B-40C9-BF3F-CFD7D4B1C645}"/>
    <dgm:cxn modelId="{E7597EE3-B198-48D7-ACE0-1ADD6623A482}" srcId="{E7A52A43-98B9-41B7-AB77-FD76E3407158}" destId="{62D7EE2C-5913-4668-9494-A2118B80511F}" srcOrd="0" destOrd="0" parTransId="{5CE6EAAB-88B6-4562-A7D7-99E1A6ED640F}" sibTransId="{8C5840BC-990E-4122-9A20-EC08EE785066}"/>
    <dgm:cxn modelId="{65DC8BE9-063E-43D7-AE1E-E188FAB21826}" type="presOf" srcId="{28DD466A-9D28-42E0-9509-3609CC38C444}" destId="{87F58896-5168-4777-9048-67583B1117E8}" srcOrd="0" destOrd="0" presId="urn:microsoft.com/office/officeart/2005/8/layout/cycle2"/>
    <dgm:cxn modelId="{E64ED5F1-8DD5-497B-B691-882B9C8447BC}" type="presOf" srcId="{A838B5BF-3A5D-4A66-A304-E60BFA647D7A}" destId="{D1306AAD-6BA8-4CC8-9414-2419E3B1A324}" srcOrd="0" destOrd="0" presId="urn:microsoft.com/office/officeart/2005/8/layout/cycle2"/>
    <dgm:cxn modelId="{05F0B3FE-25FD-4393-A832-84586921E55C}" srcId="{E7A52A43-98B9-41B7-AB77-FD76E3407158}" destId="{A4BEA7CD-8C1B-42C4-A857-A26141062226}" srcOrd="6" destOrd="0" parTransId="{C10A60D0-6D0D-49D4-BF51-C5BDF09A9810}" sibTransId="{66513E29-D345-47D8-AFDE-815EF8DC457F}"/>
    <dgm:cxn modelId="{E00507B6-7D34-4515-B94E-3736FB7C8A35}" type="presParOf" srcId="{8E242E97-F914-46D9-AA64-34E19E9A01A6}" destId="{9CDBC07F-2702-405E-A9A7-311BAD601216}" srcOrd="0" destOrd="0" presId="urn:microsoft.com/office/officeart/2005/8/layout/cycle2"/>
    <dgm:cxn modelId="{99EA95E6-BA4D-4A88-95B3-4B521F9A77E9}" type="presParOf" srcId="{8E242E97-F914-46D9-AA64-34E19E9A01A6}" destId="{6FA42C86-EC38-4934-BCCE-64A54DFE8B0E}" srcOrd="1" destOrd="0" presId="urn:microsoft.com/office/officeart/2005/8/layout/cycle2"/>
    <dgm:cxn modelId="{98774B1A-6276-4F5D-8E29-C1F2F40B5C7D}" type="presParOf" srcId="{6FA42C86-EC38-4934-BCCE-64A54DFE8B0E}" destId="{A1F94AC1-CF56-4449-B7F7-4961330B5D30}" srcOrd="0" destOrd="0" presId="urn:microsoft.com/office/officeart/2005/8/layout/cycle2"/>
    <dgm:cxn modelId="{22C3D1D5-8308-43B3-A407-885DA9291A8A}" type="presParOf" srcId="{8E242E97-F914-46D9-AA64-34E19E9A01A6}" destId="{663F7FEE-8444-43AB-BF3B-035020A4DA9B}" srcOrd="2" destOrd="0" presId="urn:microsoft.com/office/officeart/2005/8/layout/cycle2"/>
    <dgm:cxn modelId="{E72CDA53-27C8-41C3-953D-6F965C2874BE}" type="presParOf" srcId="{8E242E97-F914-46D9-AA64-34E19E9A01A6}" destId="{E9D6BADE-2C41-4798-B9D9-755EDAD67E03}" srcOrd="3" destOrd="0" presId="urn:microsoft.com/office/officeart/2005/8/layout/cycle2"/>
    <dgm:cxn modelId="{62CF4B90-3F72-4B1E-9338-CCC26957788D}" type="presParOf" srcId="{E9D6BADE-2C41-4798-B9D9-755EDAD67E03}" destId="{FA0FAFF1-0416-45BC-AC44-0605BE8B470C}" srcOrd="0" destOrd="0" presId="urn:microsoft.com/office/officeart/2005/8/layout/cycle2"/>
    <dgm:cxn modelId="{3812CE15-43A0-49D1-A2D4-5F69F8CB1801}" type="presParOf" srcId="{8E242E97-F914-46D9-AA64-34E19E9A01A6}" destId="{5FA1C431-3C20-463B-BBCC-492FC6D0E9B0}" srcOrd="4" destOrd="0" presId="urn:microsoft.com/office/officeart/2005/8/layout/cycle2"/>
    <dgm:cxn modelId="{E9E967C3-524E-4764-A282-87FC94DE00EA}" type="presParOf" srcId="{8E242E97-F914-46D9-AA64-34E19E9A01A6}" destId="{B7D04D20-5847-456B-8DAD-B4E36E130277}" srcOrd="5" destOrd="0" presId="urn:microsoft.com/office/officeart/2005/8/layout/cycle2"/>
    <dgm:cxn modelId="{E3E9ABC6-CA4A-4C2E-BE12-AABFF38919FA}" type="presParOf" srcId="{B7D04D20-5847-456B-8DAD-B4E36E130277}" destId="{043A829A-59DE-45D7-9E14-D6B27CABFDF0}" srcOrd="0" destOrd="0" presId="urn:microsoft.com/office/officeart/2005/8/layout/cycle2"/>
    <dgm:cxn modelId="{0C7E5E25-AD1C-4EC6-998B-972D5E0FE985}" type="presParOf" srcId="{8E242E97-F914-46D9-AA64-34E19E9A01A6}" destId="{87F58896-5168-4777-9048-67583B1117E8}" srcOrd="6" destOrd="0" presId="urn:microsoft.com/office/officeart/2005/8/layout/cycle2"/>
    <dgm:cxn modelId="{9A628B7E-A6BE-48DE-98AD-9168BB533718}" type="presParOf" srcId="{8E242E97-F914-46D9-AA64-34E19E9A01A6}" destId="{33782C70-3E61-4E4E-9285-330239246EEA}" srcOrd="7" destOrd="0" presId="urn:microsoft.com/office/officeart/2005/8/layout/cycle2"/>
    <dgm:cxn modelId="{87839123-39A4-47EA-B83E-80820C5606AD}" type="presParOf" srcId="{33782C70-3E61-4E4E-9285-330239246EEA}" destId="{635C72F8-E3B1-4EF8-A881-C4B58EA4C25F}" srcOrd="0" destOrd="0" presId="urn:microsoft.com/office/officeart/2005/8/layout/cycle2"/>
    <dgm:cxn modelId="{C001B776-2C79-4AF6-AA09-7208E865D077}" type="presParOf" srcId="{8E242E97-F914-46D9-AA64-34E19E9A01A6}" destId="{D1306AAD-6BA8-4CC8-9414-2419E3B1A324}" srcOrd="8" destOrd="0" presId="urn:microsoft.com/office/officeart/2005/8/layout/cycle2"/>
    <dgm:cxn modelId="{0C8A3F02-4B51-405E-A6C2-69EF30C3134A}" type="presParOf" srcId="{8E242E97-F914-46D9-AA64-34E19E9A01A6}" destId="{8BFBE445-32C3-425B-9456-33F530F36DB7}" srcOrd="9" destOrd="0" presId="urn:microsoft.com/office/officeart/2005/8/layout/cycle2"/>
    <dgm:cxn modelId="{75CAA22A-77F1-4073-B9E5-E3C3F9135E36}" type="presParOf" srcId="{8BFBE445-32C3-425B-9456-33F530F36DB7}" destId="{97DCEBE5-2B5E-437D-BF28-6849DC90A296}" srcOrd="0" destOrd="0" presId="urn:microsoft.com/office/officeart/2005/8/layout/cycle2"/>
    <dgm:cxn modelId="{15F07014-7395-4D99-B446-B8C9531A402D}" type="presParOf" srcId="{8E242E97-F914-46D9-AA64-34E19E9A01A6}" destId="{F1D24BBD-2EEA-4CA9-AB57-AC048D9EEFF5}" srcOrd="10" destOrd="0" presId="urn:microsoft.com/office/officeart/2005/8/layout/cycle2"/>
    <dgm:cxn modelId="{4F1A4A30-E8C3-4689-8D35-4EBE246C4A5D}" type="presParOf" srcId="{8E242E97-F914-46D9-AA64-34E19E9A01A6}" destId="{734561BC-84BA-4BF9-ABDB-275CCDE03505}" srcOrd="11" destOrd="0" presId="urn:microsoft.com/office/officeart/2005/8/layout/cycle2"/>
    <dgm:cxn modelId="{AED0BF2A-7931-45FF-9F00-C68952557DF1}" type="presParOf" srcId="{734561BC-84BA-4BF9-ABDB-275CCDE03505}" destId="{31616C04-1265-4D74-B35E-D9AC83EAAC80}" srcOrd="0" destOrd="0" presId="urn:microsoft.com/office/officeart/2005/8/layout/cycle2"/>
    <dgm:cxn modelId="{0854BBB1-3A31-4B59-9F2E-8B84AF885233}" type="presParOf" srcId="{8E242E97-F914-46D9-AA64-34E19E9A01A6}" destId="{FC52A49F-87A5-42D7-A33D-26BA006FC8AF}" srcOrd="12" destOrd="0" presId="urn:microsoft.com/office/officeart/2005/8/layout/cycle2"/>
    <dgm:cxn modelId="{F0117C42-0D5E-4E5B-A4DC-7B661494DDAB}" type="presParOf" srcId="{8E242E97-F914-46D9-AA64-34E19E9A01A6}" destId="{D1471D43-EFF2-4CE2-BC8A-5E2301A1D648}" srcOrd="13" destOrd="0" presId="urn:microsoft.com/office/officeart/2005/8/layout/cycle2"/>
    <dgm:cxn modelId="{2C155F6D-198E-453A-9BAC-0D34072E69F8}" type="presParOf" srcId="{D1471D43-EFF2-4CE2-BC8A-5E2301A1D648}" destId="{088DE15C-0F24-43E3-AC1E-035AA03431A2}"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64446E-CA91-453C-868B-2366A4608014}">
      <dsp:nvSpPr>
        <dsp:cNvPr id="0" name=""/>
        <dsp:cNvSpPr/>
      </dsp:nvSpPr>
      <dsp:spPr>
        <a:xfrm>
          <a:off x="0" y="820609"/>
          <a:ext cx="2191365" cy="3067911"/>
        </a:xfrm>
        <a:prstGeom prst="rect">
          <a:avLst/>
        </a:prstGeom>
        <a:solidFill>
          <a:schemeClr val="accent2">
            <a:alpha val="90000"/>
            <a:tint val="40000"/>
            <a:hueOff val="0"/>
            <a:satOff val="0"/>
            <a:lumOff val="0"/>
            <a:alphaOff val="0"/>
          </a:schemeClr>
        </a:solidFill>
        <a:ln w="12700" cap="rnd"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847" tIns="330200" rIns="170847" bIns="330200" numCol="1" spcCol="1270" anchor="t" anchorCtr="0">
          <a:noAutofit/>
        </a:bodyPr>
        <a:lstStyle/>
        <a:p>
          <a:pPr marL="0" lvl="0" indent="0" algn="l" defTabSz="800100">
            <a:lnSpc>
              <a:spcPct val="90000"/>
            </a:lnSpc>
            <a:spcBef>
              <a:spcPct val="0"/>
            </a:spcBef>
            <a:spcAft>
              <a:spcPct val="35000"/>
            </a:spcAft>
            <a:buNone/>
          </a:pPr>
          <a:r>
            <a:rPr lang="en-IE" sz="1800" kern="1200" dirty="0"/>
            <a:t>Application Overview</a:t>
          </a:r>
          <a:endParaRPr lang="en-US" sz="1800" kern="1200" dirty="0"/>
        </a:p>
        <a:p>
          <a:pPr marL="114300" lvl="1" indent="-114300" algn="l" defTabSz="622300">
            <a:lnSpc>
              <a:spcPct val="90000"/>
            </a:lnSpc>
            <a:spcBef>
              <a:spcPct val="0"/>
            </a:spcBef>
            <a:spcAft>
              <a:spcPct val="15000"/>
            </a:spcAft>
            <a:buChar char="•"/>
          </a:pPr>
          <a:r>
            <a:rPr lang="en-IE" sz="1400" kern="1200" dirty="0"/>
            <a:t>Idea </a:t>
          </a:r>
          <a:endParaRPr lang="en-US" sz="1400" kern="1200" dirty="0"/>
        </a:p>
        <a:p>
          <a:pPr marL="114300" lvl="1" indent="-114300" algn="l" defTabSz="622300">
            <a:lnSpc>
              <a:spcPct val="90000"/>
            </a:lnSpc>
            <a:spcBef>
              <a:spcPct val="0"/>
            </a:spcBef>
            <a:spcAft>
              <a:spcPct val="15000"/>
            </a:spcAft>
            <a:buChar char="•"/>
          </a:pPr>
          <a:r>
            <a:rPr lang="en-US" sz="1400" kern="1200" dirty="0"/>
            <a:t>Problem</a:t>
          </a:r>
        </a:p>
        <a:p>
          <a:pPr marL="114300" lvl="1" indent="-114300" algn="l" defTabSz="622300">
            <a:lnSpc>
              <a:spcPct val="90000"/>
            </a:lnSpc>
            <a:spcBef>
              <a:spcPct val="0"/>
            </a:spcBef>
            <a:spcAft>
              <a:spcPct val="15000"/>
            </a:spcAft>
            <a:buChar char="•"/>
          </a:pPr>
          <a:r>
            <a:rPr lang="en-US" sz="1400" kern="1200" dirty="0"/>
            <a:t>Challenge</a:t>
          </a:r>
        </a:p>
        <a:p>
          <a:pPr marL="114300" lvl="1" indent="-114300" algn="l" defTabSz="622300">
            <a:lnSpc>
              <a:spcPct val="90000"/>
            </a:lnSpc>
            <a:spcBef>
              <a:spcPct val="0"/>
            </a:spcBef>
            <a:spcAft>
              <a:spcPct val="15000"/>
            </a:spcAft>
            <a:buChar char="•"/>
          </a:pPr>
          <a:r>
            <a:rPr lang="en-US" sz="1400" kern="1200" dirty="0"/>
            <a:t>Solutions</a:t>
          </a:r>
        </a:p>
      </dsp:txBody>
      <dsp:txXfrm>
        <a:off x="0" y="1986416"/>
        <a:ext cx="2191365" cy="1840747"/>
      </dsp:txXfrm>
    </dsp:sp>
    <dsp:sp modelId="{1F822767-4C62-4130-950A-42D662D11CC0}">
      <dsp:nvSpPr>
        <dsp:cNvPr id="0" name=""/>
        <dsp:cNvSpPr/>
      </dsp:nvSpPr>
      <dsp:spPr>
        <a:xfrm>
          <a:off x="635496" y="1127400"/>
          <a:ext cx="920373" cy="920373"/>
        </a:xfrm>
        <a:prstGeom prst="ellipse">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w="12700" cap="rnd" cmpd="sng" algn="ctr">
          <a:solidFill>
            <a:schemeClr val="accent2">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71756" tIns="12700" rIns="71756" bIns="12700" numCol="1" spcCol="1270" anchor="ctr" anchorCtr="0">
          <a:noAutofit/>
        </a:bodyPr>
        <a:lstStyle/>
        <a:p>
          <a:pPr marL="0" lvl="0" indent="0" algn="ctr" defTabSz="2089150">
            <a:lnSpc>
              <a:spcPct val="90000"/>
            </a:lnSpc>
            <a:spcBef>
              <a:spcPct val="0"/>
            </a:spcBef>
            <a:spcAft>
              <a:spcPct val="35000"/>
            </a:spcAft>
            <a:buNone/>
          </a:pPr>
          <a:r>
            <a:rPr lang="en-US" sz="4700" kern="1200"/>
            <a:t>1</a:t>
          </a:r>
        </a:p>
      </dsp:txBody>
      <dsp:txXfrm>
        <a:off x="770282" y="1262186"/>
        <a:ext cx="650801" cy="650801"/>
      </dsp:txXfrm>
    </dsp:sp>
    <dsp:sp modelId="{D3F7674F-69BB-453A-81C5-4831153B863B}">
      <dsp:nvSpPr>
        <dsp:cNvPr id="0" name=""/>
        <dsp:cNvSpPr/>
      </dsp:nvSpPr>
      <dsp:spPr>
        <a:xfrm>
          <a:off x="0" y="3888449"/>
          <a:ext cx="2191365" cy="72"/>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w="12700" cap="rnd" cmpd="sng" algn="ctr">
          <a:solidFill>
            <a:schemeClr val="accent2">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A1FDE139-8190-4B1D-BA98-CDA36DB92675}">
      <dsp:nvSpPr>
        <dsp:cNvPr id="0" name=""/>
        <dsp:cNvSpPr/>
      </dsp:nvSpPr>
      <dsp:spPr>
        <a:xfrm>
          <a:off x="2410502" y="820609"/>
          <a:ext cx="2191365" cy="3067911"/>
        </a:xfrm>
        <a:prstGeom prst="rect">
          <a:avLst/>
        </a:prstGeom>
        <a:solidFill>
          <a:schemeClr val="accent2">
            <a:alpha val="90000"/>
            <a:tint val="40000"/>
            <a:hueOff val="0"/>
            <a:satOff val="0"/>
            <a:lumOff val="0"/>
            <a:alphaOff val="0"/>
          </a:schemeClr>
        </a:solidFill>
        <a:ln w="12700" cap="rnd"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847" tIns="330200" rIns="170847" bIns="330200" numCol="1" spcCol="1270" anchor="t" anchorCtr="0">
          <a:noAutofit/>
        </a:bodyPr>
        <a:lstStyle/>
        <a:p>
          <a:pPr marL="0" lvl="0" indent="0" algn="l" defTabSz="977900">
            <a:lnSpc>
              <a:spcPct val="90000"/>
            </a:lnSpc>
            <a:spcBef>
              <a:spcPct val="0"/>
            </a:spcBef>
            <a:spcAft>
              <a:spcPct val="35000"/>
            </a:spcAft>
            <a:buNone/>
          </a:pPr>
          <a:r>
            <a:rPr lang="en-IE" sz="2200" kern="1200" dirty="0"/>
            <a:t>Integration of Node </a:t>
          </a:r>
          <a:r>
            <a:rPr lang="en-IE" sz="2200" kern="1200" dirty="0" err="1"/>
            <a:t>Js</a:t>
          </a:r>
          <a:r>
            <a:rPr lang="en-IE" sz="2200" kern="1200" dirty="0"/>
            <a:t> with  Big Data Technologies</a:t>
          </a:r>
          <a:endParaRPr lang="en-US" sz="2200" kern="1200" dirty="0"/>
        </a:p>
      </dsp:txBody>
      <dsp:txXfrm>
        <a:off x="2410502" y="1986416"/>
        <a:ext cx="2191365" cy="1840747"/>
      </dsp:txXfrm>
    </dsp:sp>
    <dsp:sp modelId="{5D66E49D-D8AA-4FD9-A327-D49CF781CC29}">
      <dsp:nvSpPr>
        <dsp:cNvPr id="0" name=""/>
        <dsp:cNvSpPr/>
      </dsp:nvSpPr>
      <dsp:spPr>
        <a:xfrm>
          <a:off x="3045998" y="1127400"/>
          <a:ext cx="920373" cy="920373"/>
        </a:xfrm>
        <a:prstGeom prst="ellipse">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w="12700" cap="rnd" cmpd="sng" algn="ctr">
          <a:solidFill>
            <a:schemeClr val="accent2">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71756" tIns="12700" rIns="71756" bIns="12700" numCol="1" spcCol="1270" anchor="ctr" anchorCtr="0">
          <a:noAutofit/>
        </a:bodyPr>
        <a:lstStyle/>
        <a:p>
          <a:pPr marL="0" lvl="0" indent="0" algn="ctr" defTabSz="2089150">
            <a:lnSpc>
              <a:spcPct val="90000"/>
            </a:lnSpc>
            <a:spcBef>
              <a:spcPct val="0"/>
            </a:spcBef>
            <a:spcAft>
              <a:spcPct val="35000"/>
            </a:spcAft>
            <a:buNone/>
          </a:pPr>
          <a:r>
            <a:rPr lang="en-US" sz="4700" kern="1200"/>
            <a:t>2</a:t>
          </a:r>
        </a:p>
      </dsp:txBody>
      <dsp:txXfrm>
        <a:off x="3180784" y="1262186"/>
        <a:ext cx="650801" cy="650801"/>
      </dsp:txXfrm>
    </dsp:sp>
    <dsp:sp modelId="{FDF00880-B14F-4ACF-9F8C-0B6394E60D93}">
      <dsp:nvSpPr>
        <dsp:cNvPr id="0" name=""/>
        <dsp:cNvSpPr/>
      </dsp:nvSpPr>
      <dsp:spPr>
        <a:xfrm>
          <a:off x="2410502" y="3888449"/>
          <a:ext cx="2191365" cy="72"/>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w="12700" cap="rnd" cmpd="sng" algn="ctr">
          <a:solidFill>
            <a:schemeClr val="accent2">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129D9344-8910-4756-B11B-851FE8C45B1C}">
      <dsp:nvSpPr>
        <dsp:cNvPr id="0" name=""/>
        <dsp:cNvSpPr/>
      </dsp:nvSpPr>
      <dsp:spPr>
        <a:xfrm>
          <a:off x="4821004" y="820609"/>
          <a:ext cx="2191365" cy="3067911"/>
        </a:xfrm>
        <a:prstGeom prst="rect">
          <a:avLst/>
        </a:prstGeom>
        <a:solidFill>
          <a:schemeClr val="accent2">
            <a:alpha val="90000"/>
            <a:tint val="40000"/>
            <a:hueOff val="0"/>
            <a:satOff val="0"/>
            <a:lumOff val="0"/>
            <a:alphaOff val="0"/>
          </a:schemeClr>
        </a:solidFill>
        <a:ln w="12700" cap="rnd"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847" tIns="330200" rIns="170847" bIns="330200" numCol="1" spcCol="1270" anchor="t" anchorCtr="0">
          <a:noAutofit/>
        </a:bodyPr>
        <a:lstStyle/>
        <a:p>
          <a:pPr marL="0" lvl="0" indent="0" algn="l" defTabSz="977900">
            <a:lnSpc>
              <a:spcPct val="90000"/>
            </a:lnSpc>
            <a:spcBef>
              <a:spcPct val="0"/>
            </a:spcBef>
            <a:spcAft>
              <a:spcPct val="35000"/>
            </a:spcAft>
            <a:buNone/>
          </a:pPr>
          <a:r>
            <a:rPr lang="en-IE" sz="2200" kern="1200"/>
            <a:t>Summary</a:t>
          </a:r>
          <a:endParaRPr lang="en-US" sz="2200" kern="1200"/>
        </a:p>
      </dsp:txBody>
      <dsp:txXfrm>
        <a:off x="4821004" y="1986416"/>
        <a:ext cx="2191365" cy="1840747"/>
      </dsp:txXfrm>
    </dsp:sp>
    <dsp:sp modelId="{B59062F4-4475-45B4-9054-288CE098916E}">
      <dsp:nvSpPr>
        <dsp:cNvPr id="0" name=""/>
        <dsp:cNvSpPr/>
      </dsp:nvSpPr>
      <dsp:spPr>
        <a:xfrm>
          <a:off x="5456500" y="1127400"/>
          <a:ext cx="920373" cy="920373"/>
        </a:xfrm>
        <a:prstGeom prst="ellipse">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w="12700" cap="rnd" cmpd="sng" algn="ctr">
          <a:solidFill>
            <a:schemeClr val="accent2">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71756" tIns="12700" rIns="71756" bIns="12700" numCol="1" spcCol="1270" anchor="ctr" anchorCtr="0">
          <a:noAutofit/>
        </a:bodyPr>
        <a:lstStyle/>
        <a:p>
          <a:pPr marL="0" lvl="0" indent="0" algn="ctr" defTabSz="2089150">
            <a:lnSpc>
              <a:spcPct val="90000"/>
            </a:lnSpc>
            <a:spcBef>
              <a:spcPct val="0"/>
            </a:spcBef>
            <a:spcAft>
              <a:spcPct val="35000"/>
            </a:spcAft>
            <a:buNone/>
          </a:pPr>
          <a:r>
            <a:rPr lang="en-US" sz="4700" kern="1200"/>
            <a:t>3</a:t>
          </a:r>
        </a:p>
      </dsp:txBody>
      <dsp:txXfrm>
        <a:off x="5591286" y="1262186"/>
        <a:ext cx="650801" cy="650801"/>
      </dsp:txXfrm>
    </dsp:sp>
    <dsp:sp modelId="{2CF39E87-B040-42E9-84DB-25B13F632290}">
      <dsp:nvSpPr>
        <dsp:cNvPr id="0" name=""/>
        <dsp:cNvSpPr/>
      </dsp:nvSpPr>
      <dsp:spPr>
        <a:xfrm>
          <a:off x="4821004" y="3888449"/>
          <a:ext cx="2191365" cy="72"/>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w="12700" cap="rnd" cmpd="sng" algn="ctr">
          <a:solidFill>
            <a:schemeClr val="accent2">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565377-DB52-48A5-AB2C-4D6FE0635D74}">
      <dsp:nvSpPr>
        <dsp:cNvPr id="0" name=""/>
        <dsp:cNvSpPr/>
      </dsp:nvSpPr>
      <dsp:spPr>
        <a:xfrm rot="5400000">
          <a:off x="5136910" y="89446"/>
          <a:ext cx="1362885" cy="1185710"/>
        </a:xfrm>
        <a:prstGeom prst="hexagon">
          <a:avLst>
            <a:gd name="adj" fmla="val 25000"/>
            <a:gd name="vf" fmla="val 115470"/>
          </a:avLst>
        </a:prstGeom>
        <a:gradFill rotWithShape="0">
          <a:gsLst>
            <a:gs pos="0">
              <a:schemeClr val="lt1">
                <a:hueOff val="0"/>
                <a:satOff val="0"/>
                <a:lumOff val="0"/>
                <a:alphaOff val="0"/>
                <a:tint val="98000"/>
                <a:lumMod val="110000"/>
              </a:schemeClr>
            </a:gs>
            <a:gs pos="84000">
              <a:schemeClr val="l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endParaRPr lang="en-GB" sz="2100" kern="1200" dirty="0"/>
        </a:p>
      </dsp:txBody>
      <dsp:txXfrm rot="-5400000">
        <a:off x="5410270" y="213242"/>
        <a:ext cx="816164" cy="938119"/>
      </dsp:txXfrm>
    </dsp:sp>
    <dsp:sp modelId="{20A91616-15E9-49AE-9B24-C1E3272D1C58}">
      <dsp:nvSpPr>
        <dsp:cNvPr id="0" name=""/>
        <dsp:cNvSpPr/>
      </dsp:nvSpPr>
      <dsp:spPr>
        <a:xfrm>
          <a:off x="6447188" y="273435"/>
          <a:ext cx="1520980" cy="8177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endParaRPr lang="en-GB" sz="3600" kern="1200"/>
        </a:p>
      </dsp:txBody>
      <dsp:txXfrm>
        <a:off x="6447188" y="273435"/>
        <a:ext cx="1520980" cy="817731"/>
      </dsp:txXfrm>
    </dsp:sp>
    <dsp:sp modelId="{CCF28E70-8A70-4F65-AD99-8BAB554723BF}">
      <dsp:nvSpPr>
        <dsp:cNvPr id="0" name=""/>
        <dsp:cNvSpPr/>
      </dsp:nvSpPr>
      <dsp:spPr>
        <a:xfrm rot="5400000">
          <a:off x="3856342" y="89446"/>
          <a:ext cx="1362885" cy="1185710"/>
        </a:xfrm>
        <a:prstGeom prst="hexagon">
          <a:avLst>
            <a:gd name="adj" fmla="val 25000"/>
            <a:gd name="vf" fmla="val 115470"/>
          </a:avLst>
        </a:prstGeom>
        <a:gradFill rotWithShape="0">
          <a:gsLst>
            <a:gs pos="0">
              <a:schemeClr val="lt1">
                <a:hueOff val="0"/>
                <a:satOff val="0"/>
                <a:lumOff val="0"/>
                <a:alphaOff val="0"/>
                <a:tint val="98000"/>
                <a:lumMod val="110000"/>
              </a:schemeClr>
            </a:gs>
            <a:gs pos="84000">
              <a:schemeClr val="l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GB" sz="3600" kern="1200"/>
        </a:p>
      </dsp:txBody>
      <dsp:txXfrm rot="-5400000">
        <a:off x="4129702" y="213242"/>
        <a:ext cx="816164" cy="938119"/>
      </dsp:txXfrm>
    </dsp:sp>
    <dsp:sp modelId="{3B4C22EE-3394-400A-92B7-C8E5631DE78C}">
      <dsp:nvSpPr>
        <dsp:cNvPr id="0" name=""/>
        <dsp:cNvSpPr/>
      </dsp:nvSpPr>
      <dsp:spPr>
        <a:xfrm rot="5400000">
          <a:off x="4494173" y="1246263"/>
          <a:ext cx="1362885" cy="1185710"/>
        </a:xfrm>
        <a:prstGeom prst="hexagon">
          <a:avLst>
            <a:gd name="adj" fmla="val 25000"/>
            <a:gd name="vf" fmla="val 115470"/>
          </a:avLst>
        </a:prstGeom>
        <a:gradFill rotWithShape="0">
          <a:gsLst>
            <a:gs pos="0">
              <a:schemeClr val="lt1">
                <a:hueOff val="0"/>
                <a:satOff val="0"/>
                <a:lumOff val="0"/>
                <a:alphaOff val="0"/>
                <a:tint val="98000"/>
                <a:lumMod val="110000"/>
              </a:schemeClr>
            </a:gs>
            <a:gs pos="84000">
              <a:schemeClr val="l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endParaRPr lang="en-GB" sz="2100" kern="1200"/>
        </a:p>
      </dsp:txBody>
      <dsp:txXfrm rot="-5400000">
        <a:off x="4767533" y="1370059"/>
        <a:ext cx="816164" cy="938119"/>
      </dsp:txXfrm>
    </dsp:sp>
    <dsp:sp modelId="{98F626ED-59AC-421B-85DE-3566FE11D175}">
      <dsp:nvSpPr>
        <dsp:cNvPr id="0" name=""/>
        <dsp:cNvSpPr/>
      </dsp:nvSpPr>
      <dsp:spPr>
        <a:xfrm>
          <a:off x="3061780" y="1430253"/>
          <a:ext cx="1471916" cy="8177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r" defTabSz="1600200">
            <a:lnSpc>
              <a:spcPct val="90000"/>
            </a:lnSpc>
            <a:spcBef>
              <a:spcPct val="0"/>
            </a:spcBef>
            <a:spcAft>
              <a:spcPct val="35000"/>
            </a:spcAft>
            <a:buNone/>
          </a:pPr>
          <a:endParaRPr lang="en-GB" sz="3600" kern="1200" dirty="0"/>
        </a:p>
      </dsp:txBody>
      <dsp:txXfrm>
        <a:off x="3061780" y="1430253"/>
        <a:ext cx="1471916" cy="817731"/>
      </dsp:txXfrm>
    </dsp:sp>
    <dsp:sp modelId="{590B29D7-ACCB-4051-8139-6E7A80F64913}">
      <dsp:nvSpPr>
        <dsp:cNvPr id="0" name=""/>
        <dsp:cNvSpPr/>
      </dsp:nvSpPr>
      <dsp:spPr>
        <a:xfrm rot="5400000">
          <a:off x="5774741" y="1246263"/>
          <a:ext cx="1362885" cy="1185710"/>
        </a:xfrm>
        <a:prstGeom prst="hexagon">
          <a:avLst>
            <a:gd name="adj" fmla="val 25000"/>
            <a:gd name="vf" fmla="val 115470"/>
          </a:avLst>
        </a:prstGeom>
        <a:gradFill rotWithShape="0">
          <a:gsLst>
            <a:gs pos="0">
              <a:schemeClr val="lt1">
                <a:hueOff val="0"/>
                <a:satOff val="0"/>
                <a:lumOff val="0"/>
                <a:alphaOff val="0"/>
                <a:tint val="98000"/>
                <a:lumMod val="110000"/>
              </a:schemeClr>
            </a:gs>
            <a:gs pos="84000">
              <a:schemeClr val="l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GB" sz="3600" kern="1200"/>
        </a:p>
      </dsp:txBody>
      <dsp:txXfrm rot="-5400000">
        <a:off x="6048101" y="1370059"/>
        <a:ext cx="816164" cy="938119"/>
      </dsp:txXfrm>
    </dsp:sp>
    <dsp:sp modelId="{E0A80DD6-21FB-4993-8E33-0835ED13C288}">
      <dsp:nvSpPr>
        <dsp:cNvPr id="0" name=""/>
        <dsp:cNvSpPr/>
      </dsp:nvSpPr>
      <dsp:spPr>
        <a:xfrm rot="5400000">
          <a:off x="5136910" y="2403081"/>
          <a:ext cx="1362885" cy="1185710"/>
        </a:xfrm>
        <a:prstGeom prst="hexagon">
          <a:avLst>
            <a:gd name="adj" fmla="val 25000"/>
            <a:gd name="vf" fmla="val 115470"/>
          </a:avLst>
        </a:prstGeom>
        <a:gradFill rotWithShape="0">
          <a:gsLst>
            <a:gs pos="0">
              <a:schemeClr val="lt1">
                <a:hueOff val="0"/>
                <a:satOff val="0"/>
                <a:lumOff val="0"/>
                <a:alphaOff val="0"/>
                <a:tint val="98000"/>
                <a:lumMod val="110000"/>
              </a:schemeClr>
            </a:gs>
            <a:gs pos="84000">
              <a:schemeClr val="l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endParaRPr lang="en-GB" sz="2100" kern="1200" dirty="0"/>
        </a:p>
      </dsp:txBody>
      <dsp:txXfrm rot="-5400000">
        <a:off x="5410270" y="2526877"/>
        <a:ext cx="816164" cy="938119"/>
      </dsp:txXfrm>
    </dsp:sp>
    <dsp:sp modelId="{F76A55F3-D21F-4DE8-A582-C93F25E26CAE}">
      <dsp:nvSpPr>
        <dsp:cNvPr id="0" name=""/>
        <dsp:cNvSpPr/>
      </dsp:nvSpPr>
      <dsp:spPr>
        <a:xfrm>
          <a:off x="6447188" y="2587070"/>
          <a:ext cx="1520980" cy="8177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endParaRPr lang="en-GB" sz="3600" kern="1200" dirty="0"/>
        </a:p>
      </dsp:txBody>
      <dsp:txXfrm>
        <a:off x="6447188" y="2587070"/>
        <a:ext cx="1520980" cy="817731"/>
      </dsp:txXfrm>
    </dsp:sp>
    <dsp:sp modelId="{AAD750DF-3E67-4C0C-97BE-60A85D385D77}">
      <dsp:nvSpPr>
        <dsp:cNvPr id="0" name=""/>
        <dsp:cNvSpPr/>
      </dsp:nvSpPr>
      <dsp:spPr>
        <a:xfrm rot="5400000">
          <a:off x="3856342" y="2403081"/>
          <a:ext cx="1362885" cy="1185710"/>
        </a:xfrm>
        <a:prstGeom prst="hexagon">
          <a:avLst>
            <a:gd name="adj" fmla="val 25000"/>
            <a:gd name="vf" fmla="val 115470"/>
          </a:avLst>
        </a:prstGeom>
        <a:gradFill rotWithShape="0">
          <a:gsLst>
            <a:gs pos="0">
              <a:schemeClr val="lt1">
                <a:hueOff val="0"/>
                <a:satOff val="0"/>
                <a:lumOff val="0"/>
                <a:alphaOff val="0"/>
                <a:tint val="98000"/>
                <a:lumMod val="110000"/>
              </a:schemeClr>
            </a:gs>
            <a:gs pos="84000">
              <a:schemeClr val="l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GB" sz="3600" kern="1200"/>
        </a:p>
      </dsp:txBody>
      <dsp:txXfrm rot="-5400000">
        <a:off x="4129702" y="2526877"/>
        <a:ext cx="816164" cy="9381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B30FB0-8028-4F66-B0CE-B0E7EC50E8F1}">
      <dsp:nvSpPr>
        <dsp:cNvPr id="0" name=""/>
        <dsp:cNvSpPr/>
      </dsp:nvSpPr>
      <dsp:spPr>
        <a:xfrm>
          <a:off x="5132853" y="2947899"/>
          <a:ext cx="3851278" cy="1387246"/>
        </a:xfrm>
        <a:prstGeom prst="roundRect">
          <a:avLst>
            <a:gd name="adj" fmla="val 10000"/>
          </a:avLst>
        </a:prstGeom>
        <a:solidFill>
          <a:schemeClr val="lt1">
            <a:alpha val="90000"/>
            <a:hueOff val="0"/>
            <a:satOff val="0"/>
            <a:lumOff val="0"/>
            <a:alphaOff val="0"/>
          </a:schemeClr>
        </a:solidFill>
        <a:ln w="22225" cap="rnd" cmpd="sng" algn="ctr">
          <a:solidFill>
            <a:schemeClr val="accent4">
              <a:hueOff val="-6866184"/>
              <a:satOff val="46191"/>
              <a:lumOff val="-222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57150" lvl="1" indent="-57150" algn="l" defTabSz="488950">
            <a:lnSpc>
              <a:spcPct val="90000"/>
            </a:lnSpc>
            <a:spcBef>
              <a:spcPct val="0"/>
            </a:spcBef>
            <a:spcAft>
              <a:spcPct val="15000"/>
            </a:spcAft>
            <a:buChar char="•"/>
          </a:pPr>
          <a:r>
            <a:rPr lang="en-US" sz="1100" kern="1200" dirty="0"/>
            <a:t>Target the actual purpose of user to join any event or course or for a new house byer/ renter and prioritize the recommendation based on the purpose  </a:t>
          </a:r>
        </a:p>
      </dsp:txBody>
      <dsp:txXfrm>
        <a:off x="6318710" y="3325183"/>
        <a:ext cx="2634948" cy="979489"/>
      </dsp:txXfrm>
    </dsp:sp>
    <dsp:sp modelId="{593AF2AA-FE1C-4ECD-89B8-33D6D5A368FA}">
      <dsp:nvSpPr>
        <dsp:cNvPr id="0" name=""/>
        <dsp:cNvSpPr/>
      </dsp:nvSpPr>
      <dsp:spPr>
        <a:xfrm>
          <a:off x="859143" y="2931862"/>
          <a:ext cx="3711027" cy="1387246"/>
        </a:xfrm>
        <a:prstGeom prst="roundRect">
          <a:avLst>
            <a:gd name="adj" fmla="val 10000"/>
          </a:avLst>
        </a:prstGeom>
        <a:solidFill>
          <a:schemeClr val="lt1">
            <a:alpha val="90000"/>
            <a:hueOff val="0"/>
            <a:satOff val="0"/>
            <a:lumOff val="0"/>
            <a:alphaOff val="0"/>
          </a:schemeClr>
        </a:solidFill>
        <a:ln w="22225" cap="rnd" cmpd="sng" algn="ctr">
          <a:solidFill>
            <a:schemeClr val="accent4">
              <a:hueOff val="-10299276"/>
              <a:satOff val="69287"/>
              <a:lumOff val="-333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t" anchorCtr="0">
          <a:noAutofit/>
        </a:bodyPr>
        <a:lstStyle/>
        <a:p>
          <a:pPr marL="57150" lvl="1" indent="-57150" algn="l" defTabSz="444500">
            <a:lnSpc>
              <a:spcPct val="90000"/>
            </a:lnSpc>
            <a:spcBef>
              <a:spcPct val="0"/>
            </a:spcBef>
            <a:spcAft>
              <a:spcPct val="15000"/>
            </a:spcAft>
            <a:buChar char="•"/>
          </a:pPr>
          <a:r>
            <a:rPr lang="en-US" sz="1000" kern="1200" dirty="0"/>
            <a:t>Follow historical data about user and his connections on social media and use historical data for further recommendation  </a:t>
          </a:r>
        </a:p>
      </dsp:txBody>
      <dsp:txXfrm>
        <a:off x="889616" y="3309147"/>
        <a:ext cx="2536773" cy="979489"/>
      </dsp:txXfrm>
    </dsp:sp>
    <dsp:sp modelId="{7ECBED6C-E328-4F6D-B7A4-A91259D61F41}">
      <dsp:nvSpPr>
        <dsp:cNvPr id="0" name=""/>
        <dsp:cNvSpPr/>
      </dsp:nvSpPr>
      <dsp:spPr>
        <a:xfrm>
          <a:off x="5450158" y="0"/>
          <a:ext cx="3729701" cy="1387246"/>
        </a:xfrm>
        <a:prstGeom prst="roundRect">
          <a:avLst>
            <a:gd name="adj" fmla="val 10000"/>
          </a:avLst>
        </a:prstGeom>
        <a:solidFill>
          <a:schemeClr val="lt1">
            <a:alpha val="90000"/>
            <a:hueOff val="0"/>
            <a:satOff val="0"/>
            <a:lumOff val="0"/>
            <a:alphaOff val="0"/>
          </a:schemeClr>
        </a:solidFill>
        <a:ln w="22225" cap="rnd" cmpd="sng" algn="ctr">
          <a:solidFill>
            <a:schemeClr val="accent4">
              <a:hueOff val="-3433092"/>
              <a:satOff val="23096"/>
              <a:lumOff val="-111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57150" lvl="1" indent="-57150" algn="l" defTabSz="488950">
            <a:lnSpc>
              <a:spcPct val="90000"/>
            </a:lnSpc>
            <a:spcBef>
              <a:spcPct val="0"/>
            </a:spcBef>
            <a:spcAft>
              <a:spcPct val="15000"/>
            </a:spcAft>
            <a:buChar char="•"/>
          </a:pPr>
          <a:r>
            <a:rPr lang="en-US" sz="1100" kern="1200" dirty="0"/>
            <a:t>Follow user’s own preference , ratings for similar event or learning Courses and filter the recommendations </a:t>
          </a:r>
        </a:p>
      </dsp:txBody>
      <dsp:txXfrm>
        <a:off x="6599541" y="30473"/>
        <a:ext cx="2549845" cy="979489"/>
      </dsp:txXfrm>
    </dsp:sp>
    <dsp:sp modelId="{3A23B29A-5E9F-4259-B9F6-BC1BF20B8020}">
      <dsp:nvSpPr>
        <dsp:cNvPr id="0" name=""/>
        <dsp:cNvSpPr/>
      </dsp:nvSpPr>
      <dsp:spPr>
        <a:xfrm>
          <a:off x="849860" y="0"/>
          <a:ext cx="3633395" cy="1387246"/>
        </a:xfrm>
        <a:prstGeom prst="roundRect">
          <a:avLst>
            <a:gd name="adj" fmla="val 10000"/>
          </a:avLst>
        </a:prstGeom>
        <a:solidFill>
          <a:schemeClr val="lt1">
            <a:alpha val="90000"/>
            <a:hueOff val="0"/>
            <a:satOff val="0"/>
            <a:lumOff val="0"/>
            <a:alphaOff val="0"/>
          </a:schemeClr>
        </a:solidFill>
        <a:ln w="2222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t" anchorCtr="0">
          <a:noAutofit/>
        </a:bodyPr>
        <a:lstStyle/>
        <a:p>
          <a:pPr marL="114300" lvl="1" indent="-114300" algn="l" defTabSz="533400">
            <a:lnSpc>
              <a:spcPct val="90000"/>
            </a:lnSpc>
            <a:spcBef>
              <a:spcPct val="0"/>
            </a:spcBef>
            <a:spcAft>
              <a:spcPct val="15000"/>
            </a:spcAft>
            <a:buChar char="•"/>
          </a:pPr>
          <a:r>
            <a:rPr lang="en-US" sz="1200" kern="1200" dirty="0"/>
            <a:t>Follow friends and connections and find suitable recommendations</a:t>
          </a:r>
        </a:p>
      </dsp:txBody>
      <dsp:txXfrm>
        <a:off x="880333" y="30473"/>
        <a:ext cx="2482431" cy="979489"/>
      </dsp:txXfrm>
    </dsp:sp>
    <dsp:sp modelId="{C73FC4AF-1860-42EF-AFEE-CCD69DA96781}">
      <dsp:nvSpPr>
        <dsp:cNvPr id="0" name=""/>
        <dsp:cNvSpPr/>
      </dsp:nvSpPr>
      <dsp:spPr>
        <a:xfrm>
          <a:off x="2864889" y="247103"/>
          <a:ext cx="1877118" cy="1877118"/>
        </a:xfrm>
        <a:prstGeom prst="pieWedge">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Collaborative filtering</a:t>
          </a:r>
        </a:p>
      </dsp:txBody>
      <dsp:txXfrm>
        <a:off x="3414684" y="796898"/>
        <a:ext cx="1327323" cy="1327323"/>
      </dsp:txXfrm>
    </dsp:sp>
    <dsp:sp modelId="{04FA7DE7-C06D-4F57-854F-B4D88EF3DDC3}">
      <dsp:nvSpPr>
        <dsp:cNvPr id="0" name=""/>
        <dsp:cNvSpPr/>
      </dsp:nvSpPr>
      <dsp:spPr>
        <a:xfrm rot="5400000">
          <a:off x="4828710" y="247103"/>
          <a:ext cx="1877118" cy="1877118"/>
        </a:xfrm>
        <a:prstGeom prst="pieWedge">
          <a:avLst/>
        </a:prstGeom>
        <a:solidFill>
          <a:schemeClr val="accent4">
            <a:hueOff val="-3433092"/>
            <a:satOff val="23096"/>
            <a:lumOff val="-1111"/>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Content based</a:t>
          </a:r>
        </a:p>
      </dsp:txBody>
      <dsp:txXfrm rot="-5400000">
        <a:off x="4828710" y="796898"/>
        <a:ext cx="1327323" cy="1327323"/>
      </dsp:txXfrm>
    </dsp:sp>
    <dsp:sp modelId="{7299534C-68D1-4883-B660-96D517E4A0B5}">
      <dsp:nvSpPr>
        <dsp:cNvPr id="0" name=""/>
        <dsp:cNvSpPr/>
      </dsp:nvSpPr>
      <dsp:spPr>
        <a:xfrm rot="10800000">
          <a:off x="4828710" y="2210924"/>
          <a:ext cx="1877118" cy="1877118"/>
        </a:xfrm>
        <a:prstGeom prst="pieWedge">
          <a:avLst/>
        </a:prstGeom>
        <a:solidFill>
          <a:schemeClr val="accent4">
            <a:hueOff val="-6866184"/>
            <a:satOff val="46191"/>
            <a:lumOff val="-2222"/>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Purposed based</a:t>
          </a:r>
        </a:p>
      </dsp:txBody>
      <dsp:txXfrm rot="10800000">
        <a:off x="4828710" y="2210924"/>
        <a:ext cx="1327323" cy="1327323"/>
      </dsp:txXfrm>
    </dsp:sp>
    <dsp:sp modelId="{0448B19A-496B-4ECD-9297-E9F666A95EB2}">
      <dsp:nvSpPr>
        <dsp:cNvPr id="0" name=""/>
        <dsp:cNvSpPr/>
      </dsp:nvSpPr>
      <dsp:spPr>
        <a:xfrm rot="16200000">
          <a:off x="2864889" y="2210924"/>
          <a:ext cx="1877118" cy="1877118"/>
        </a:xfrm>
        <a:prstGeom prst="pieWedge">
          <a:avLst/>
        </a:prstGeom>
        <a:solidFill>
          <a:schemeClr val="accent4">
            <a:hueOff val="-10299276"/>
            <a:satOff val="69287"/>
            <a:lumOff val="-3333"/>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Knowledge based</a:t>
          </a:r>
        </a:p>
      </dsp:txBody>
      <dsp:txXfrm rot="5400000">
        <a:off x="3414684" y="2210924"/>
        <a:ext cx="1327323" cy="1327323"/>
      </dsp:txXfrm>
    </dsp:sp>
    <dsp:sp modelId="{3FB2B1B8-84FA-4539-BC4B-DDF02B7F735C}">
      <dsp:nvSpPr>
        <dsp:cNvPr id="0" name=""/>
        <dsp:cNvSpPr/>
      </dsp:nvSpPr>
      <dsp:spPr>
        <a:xfrm>
          <a:off x="4461307" y="1777409"/>
          <a:ext cx="648104" cy="563568"/>
        </a:xfrm>
        <a:prstGeom prst="circularArrow">
          <a:avLst/>
        </a:prstGeom>
        <a:solidFill>
          <a:schemeClr val="accent4">
            <a:tint val="4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037B911-339B-4BFC-B84A-768F1863E210}">
      <dsp:nvSpPr>
        <dsp:cNvPr id="0" name=""/>
        <dsp:cNvSpPr/>
      </dsp:nvSpPr>
      <dsp:spPr>
        <a:xfrm rot="10800000">
          <a:off x="4461307" y="1994167"/>
          <a:ext cx="648104" cy="563568"/>
        </a:xfrm>
        <a:prstGeom prst="circularArrow">
          <a:avLst/>
        </a:prstGeom>
        <a:solidFill>
          <a:schemeClr val="accent4">
            <a:tint val="4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2A53A7-E2C4-4FDA-A604-9E5F9E1E1C83}">
      <dsp:nvSpPr>
        <dsp:cNvPr id="0" name=""/>
        <dsp:cNvSpPr/>
      </dsp:nvSpPr>
      <dsp:spPr>
        <a:xfrm>
          <a:off x="0" y="1766489"/>
          <a:ext cx="877177" cy="438588"/>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kern="1200" dirty="0"/>
            <a:t>Meetup</a:t>
          </a:r>
        </a:p>
      </dsp:txBody>
      <dsp:txXfrm>
        <a:off x="12846" y="1779335"/>
        <a:ext cx="851485" cy="412896"/>
      </dsp:txXfrm>
    </dsp:sp>
    <dsp:sp modelId="{20AA5FE4-4FBA-4859-B6A3-DD9292FEE7EF}">
      <dsp:nvSpPr>
        <dsp:cNvPr id="0" name=""/>
        <dsp:cNvSpPr/>
      </dsp:nvSpPr>
      <dsp:spPr>
        <a:xfrm rot="16983315">
          <a:off x="275973" y="1218605"/>
          <a:ext cx="1553279" cy="21225"/>
        </a:xfrm>
        <a:custGeom>
          <a:avLst/>
          <a:gdLst/>
          <a:ahLst/>
          <a:cxnLst/>
          <a:rect l="0" t="0" r="0" b="0"/>
          <a:pathLst>
            <a:path>
              <a:moveTo>
                <a:pt x="0" y="10612"/>
              </a:moveTo>
              <a:lnTo>
                <a:pt x="1553279" y="10612"/>
              </a:lnTo>
            </a:path>
          </a:pathLst>
        </a:custGeom>
        <a:noFill/>
        <a:ln w="2222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p>
      </dsp:txBody>
      <dsp:txXfrm>
        <a:off x="1013781" y="1190385"/>
        <a:ext cx="77663" cy="77663"/>
      </dsp:txXfrm>
    </dsp:sp>
    <dsp:sp modelId="{3E176CCA-B093-4AC0-A1E2-4F1F3597AB6C}">
      <dsp:nvSpPr>
        <dsp:cNvPr id="0" name=""/>
        <dsp:cNvSpPr/>
      </dsp:nvSpPr>
      <dsp:spPr>
        <a:xfrm>
          <a:off x="1228048" y="253357"/>
          <a:ext cx="877177" cy="438588"/>
        </a:xfrm>
        <a:prstGeom prst="roundRect">
          <a:avLst>
            <a:gd name="adj" fmla="val 10000"/>
          </a:avLst>
        </a:prstGeom>
        <a:solidFill>
          <a:schemeClr val="accent5"/>
        </a:solidFill>
        <a:ln w="22225" cap="rnd" cmpd="sng" algn="ctr">
          <a:solidFill>
            <a:schemeClr val="l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kern="1200" dirty="0"/>
            <a:t>Music</a:t>
          </a:r>
        </a:p>
      </dsp:txBody>
      <dsp:txXfrm>
        <a:off x="1240894" y="266203"/>
        <a:ext cx="851485" cy="412896"/>
      </dsp:txXfrm>
    </dsp:sp>
    <dsp:sp modelId="{9D3A5D27-B337-4C44-B85A-F921FA2B744F}">
      <dsp:nvSpPr>
        <dsp:cNvPr id="0" name=""/>
        <dsp:cNvSpPr/>
      </dsp:nvSpPr>
      <dsp:spPr>
        <a:xfrm>
          <a:off x="2105226" y="462039"/>
          <a:ext cx="350871" cy="21225"/>
        </a:xfrm>
        <a:custGeom>
          <a:avLst/>
          <a:gdLst/>
          <a:ahLst/>
          <a:cxnLst/>
          <a:rect l="0" t="0" r="0" b="0"/>
          <a:pathLst>
            <a:path>
              <a:moveTo>
                <a:pt x="0" y="10612"/>
              </a:moveTo>
              <a:lnTo>
                <a:pt x="350871" y="10612"/>
              </a:lnTo>
            </a:path>
          </a:pathLst>
        </a:custGeom>
        <a:noFill/>
        <a:ln w="2222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p>
      </dsp:txBody>
      <dsp:txXfrm>
        <a:off x="2271890" y="463880"/>
        <a:ext cx="17543" cy="17543"/>
      </dsp:txXfrm>
    </dsp:sp>
    <dsp:sp modelId="{7E610293-09B0-483C-9B70-E060E6F703C0}">
      <dsp:nvSpPr>
        <dsp:cNvPr id="0" name=""/>
        <dsp:cNvSpPr/>
      </dsp:nvSpPr>
      <dsp:spPr>
        <a:xfrm>
          <a:off x="2456097" y="253357"/>
          <a:ext cx="877177" cy="438588"/>
        </a:xfrm>
        <a:prstGeom prst="roundRect">
          <a:avLst>
            <a:gd name="adj" fmla="val 10000"/>
          </a:avLst>
        </a:prstGeom>
        <a:solidFill>
          <a:schemeClr val="accent3">
            <a:lumMod val="60000"/>
            <a:lumOff val="40000"/>
          </a:schemeClr>
        </a:solidFill>
        <a:ln w="22225" cap="rnd" cmpd="sng" algn="ctr">
          <a:solidFill>
            <a:schemeClr val="l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kern="1200" dirty="0"/>
            <a:t>Jazz</a:t>
          </a:r>
        </a:p>
      </dsp:txBody>
      <dsp:txXfrm>
        <a:off x="2468943" y="266203"/>
        <a:ext cx="851485" cy="412896"/>
      </dsp:txXfrm>
    </dsp:sp>
    <dsp:sp modelId="{B33D1F73-68CE-4BDA-A638-8FFBD051CEC7}">
      <dsp:nvSpPr>
        <dsp:cNvPr id="0" name=""/>
        <dsp:cNvSpPr/>
      </dsp:nvSpPr>
      <dsp:spPr>
        <a:xfrm rot="19457599">
          <a:off x="3292661" y="335945"/>
          <a:ext cx="432099" cy="21225"/>
        </a:xfrm>
        <a:custGeom>
          <a:avLst/>
          <a:gdLst/>
          <a:ahLst/>
          <a:cxnLst/>
          <a:rect l="0" t="0" r="0" b="0"/>
          <a:pathLst>
            <a:path>
              <a:moveTo>
                <a:pt x="0" y="10612"/>
              </a:moveTo>
              <a:lnTo>
                <a:pt x="432099" y="10612"/>
              </a:lnTo>
            </a:path>
          </a:pathLst>
        </a:custGeom>
        <a:noFill/>
        <a:ln w="2222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p>
      </dsp:txBody>
      <dsp:txXfrm>
        <a:off x="3497908" y="335755"/>
        <a:ext cx="21604" cy="21604"/>
      </dsp:txXfrm>
    </dsp:sp>
    <dsp:sp modelId="{3966AB2C-3A38-48E8-ACA3-D2D3F8AADFC7}">
      <dsp:nvSpPr>
        <dsp:cNvPr id="0" name=""/>
        <dsp:cNvSpPr/>
      </dsp:nvSpPr>
      <dsp:spPr>
        <a:xfrm>
          <a:off x="3684146" y="1169"/>
          <a:ext cx="877177" cy="438588"/>
        </a:xfrm>
        <a:prstGeom prst="roundRect">
          <a:avLst>
            <a:gd name="adj" fmla="val 10000"/>
          </a:avLst>
        </a:prstGeom>
        <a:solidFill>
          <a:schemeClr val="accent3">
            <a:hueOff val="0"/>
            <a:satOff val="0"/>
            <a:lumOff val="0"/>
            <a:alphaOff val="0"/>
          </a:schemeClr>
        </a:solidFill>
        <a:ln w="22225" cap="rnd" cmpd="sng" algn="ctr">
          <a:solidFill>
            <a:schemeClr val="l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kern="1200" dirty="0"/>
            <a:t>P1</a:t>
          </a:r>
        </a:p>
      </dsp:txBody>
      <dsp:txXfrm>
        <a:off x="3696992" y="14015"/>
        <a:ext cx="851485" cy="412896"/>
      </dsp:txXfrm>
    </dsp:sp>
    <dsp:sp modelId="{577085A0-BB85-4D04-BF9E-5569A6D3831C}">
      <dsp:nvSpPr>
        <dsp:cNvPr id="0" name=""/>
        <dsp:cNvSpPr/>
      </dsp:nvSpPr>
      <dsp:spPr>
        <a:xfrm rot="2142401">
          <a:off x="3292661" y="588133"/>
          <a:ext cx="432099" cy="21225"/>
        </a:xfrm>
        <a:custGeom>
          <a:avLst/>
          <a:gdLst/>
          <a:ahLst/>
          <a:cxnLst/>
          <a:rect l="0" t="0" r="0" b="0"/>
          <a:pathLst>
            <a:path>
              <a:moveTo>
                <a:pt x="0" y="10612"/>
              </a:moveTo>
              <a:lnTo>
                <a:pt x="432099" y="10612"/>
              </a:lnTo>
            </a:path>
          </a:pathLst>
        </a:custGeom>
        <a:noFill/>
        <a:ln w="2222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p>
      </dsp:txBody>
      <dsp:txXfrm>
        <a:off x="3497908" y="587943"/>
        <a:ext cx="21604" cy="21604"/>
      </dsp:txXfrm>
    </dsp:sp>
    <dsp:sp modelId="{BDCEE8EB-AD73-40C1-BF84-A2FFC5490948}">
      <dsp:nvSpPr>
        <dsp:cNvPr id="0" name=""/>
        <dsp:cNvSpPr/>
      </dsp:nvSpPr>
      <dsp:spPr>
        <a:xfrm>
          <a:off x="3684146" y="505546"/>
          <a:ext cx="877177" cy="438588"/>
        </a:xfrm>
        <a:prstGeom prst="roundRect">
          <a:avLst>
            <a:gd name="adj" fmla="val 10000"/>
          </a:avLst>
        </a:prstGeom>
        <a:solidFill>
          <a:schemeClr val="accent1">
            <a:lumMod val="50000"/>
          </a:schemeClr>
        </a:solidFill>
        <a:ln w="22225" cap="rnd" cmpd="sng" algn="ctr">
          <a:solidFill>
            <a:schemeClr val="l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kern="1200" dirty="0"/>
            <a:t>P2</a:t>
          </a:r>
        </a:p>
      </dsp:txBody>
      <dsp:txXfrm>
        <a:off x="3696992" y="518392"/>
        <a:ext cx="851485" cy="412896"/>
      </dsp:txXfrm>
    </dsp:sp>
    <dsp:sp modelId="{40944113-D3AE-4512-9684-0BCDA58B2421}">
      <dsp:nvSpPr>
        <dsp:cNvPr id="0" name=""/>
        <dsp:cNvSpPr/>
      </dsp:nvSpPr>
      <dsp:spPr>
        <a:xfrm rot="19457599">
          <a:off x="836563" y="1849076"/>
          <a:ext cx="432099" cy="21225"/>
        </a:xfrm>
        <a:custGeom>
          <a:avLst/>
          <a:gdLst/>
          <a:ahLst/>
          <a:cxnLst/>
          <a:rect l="0" t="0" r="0" b="0"/>
          <a:pathLst>
            <a:path>
              <a:moveTo>
                <a:pt x="0" y="10612"/>
              </a:moveTo>
              <a:lnTo>
                <a:pt x="432099" y="10612"/>
              </a:lnTo>
            </a:path>
          </a:pathLst>
        </a:custGeom>
        <a:noFill/>
        <a:ln w="2222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p>
      </dsp:txBody>
      <dsp:txXfrm>
        <a:off x="1041810" y="1848887"/>
        <a:ext cx="21604" cy="21604"/>
      </dsp:txXfrm>
    </dsp:sp>
    <dsp:sp modelId="{4433AE1D-8BB6-4606-BF80-A967F018A353}">
      <dsp:nvSpPr>
        <dsp:cNvPr id="0" name=""/>
        <dsp:cNvSpPr/>
      </dsp:nvSpPr>
      <dsp:spPr>
        <a:xfrm>
          <a:off x="1228048" y="1514300"/>
          <a:ext cx="877177" cy="438588"/>
        </a:xfrm>
        <a:prstGeom prst="roundRect">
          <a:avLst>
            <a:gd name="adj" fmla="val 10000"/>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kern="1200" dirty="0"/>
            <a:t>Development</a:t>
          </a:r>
        </a:p>
      </dsp:txBody>
      <dsp:txXfrm>
        <a:off x="1240894" y="1527146"/>
        <a:ext cx="851485" cy="412896"/>
      </dsp:txXfrm>
    </dsp:sp>
    <dsp:sp modelId="{A01DD607-1BE3-49C0-915E-792BD38B231D}">
      <dsp:nvSpPr>
        <dsp:cNvPr id="0" name=""/>
        <dsp:cNvSpPr/>
      </dsp:nvSpPr>
      <dsp:spPr>
        <a:xfrm rot="19457599">
          <a:off x="2064612" y="1596888"/>
          <a:ext cx="432099" cy="21225"/>
        </a:xfrm>
        <a:custGeom>
          <a:avLst/>
          <a:gdLst/>
          <a:ahLst/>
          <a:cxnLst/>
          <a:rect l="0" t="0" r="0" b="0"/>
          <a:pathLst>
            <a:path>
              <a:moveTo>
                <a:pt x="0" y="10612"/>
              </a:moveTo>
              <a:lnTo>
                <a:pt x="432099" y="10612"/>
              </a:lnTo>
            </a:path>
          </a:pathLst>
        </a:custGeom>
        <a:noFill/>
        <a:ln w="2222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p>
      </dsp:txBody>
      <dsp:txXfrm>
        <a:off x="2269859" y="1596698"/>
        <a:ext cx="21604" cy="21604"/>
      </dsp:txXfrm>
    </dsp:sp>
    <dsp:sp modelId="{7FCA240A-7F61-48BB-9753-EDB5B7ADCBF7}">
      <dsp:nvSpPr>
        <dsp:cNvPr id="0" name=""/>
        <dsp:cNvSpPr/>
      </dsp:nvSpPr>
      <dsp:spPr>
        <a:xfrm>
          <a:off x="2456097" y="1262112"/>
          <a:ext cx="877177" cy="438588"/>
        </a:xfrm>
        <a:prstGeom prst="roundRect">
          <a:avLst>
            <a:gd name="adj" fmla="val 10000"/>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kern="1200" dirty="0" err="1"/>
            <a:t>Nodejs</a:t>
          </a:r>
          <a:endParaRPr lang="en-US" sz="1100" b="1" kern="1200" dirty="0"/>
        </a:p>
      </dsp:txBody>
      <dsp:txXfrm>
        <a:off x="2468943" y="1274958"/>
        <a:ext cx="851485" cy="412896"/>
      </dsp:txXfrm>
    </dsp:sp>
    <dsp:sp modelId="{D51ACB0E-37CF-4DD4-8006-9F24A1A0CAA8}">
      <dsp:nvSpPr>
        <dsp:cNvPr id="0" name=""/>
        <dsp:cNvSpPr/>
      </dsp:nvSpPr>
      <dsp:spPr>
        <a:xfrm rot="19457599">
          <a:off x="3292661" y="1344699"/>
          <a:ext cx="432099" cy="21225"/>
        </a:xfrm>
        <a:custGeom>
          <a:avLst/>
          <a:gdLst/>
          <a:ahLst/>
          <a:cxnLst/>
          <a:rect l="0" t="0" r="0" b="0"/>
          <a:pathLst>
            <a:path>
              <a:moveTo>
                <a:pt x="0" y="10612"/>
              </a:moveTo>
              <a:lnTo>
                <a:pt x="432099" y="10612"/>
              </a:lnTo>
            </a:path>
          </a:pathLst>
        </a:custGeom>
        <a:noFill/>
        <a:ln w="2222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p>
      </dsp:txBody>
      <dsp:txXfrm>
        <a:off x="3497908" y="1344509"/>
        <a:ext cx="21604" cy="21604"/>
      </dsp:txXfrm>
    </dsp:sp>
    <dsp:sp modelId="{F021DB5C-551F-4C37-A119-D806DF40B741}">
      <dsp:nvSpPr>
        <dsp:cNvPr id="0" name=""/>
        <dsp:cNvSpPr/>
      </dsp:nvSpPr>
      <dsp:spPr>
        <a:xfrm>
          <a:off x="3684146" y="1009923"/>
          <a:ext cx="877177" cy="438588"/>
        </a:xfrm>
        <a:prstGeom prst="roundRect">
          <a:avLst>
            <a:gd name="adj" fmla="val 10000"/>
          </a:avLst>
        </a:prstGeom>
        <a:solidFill>
          <a:schemeClr val="accent5">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kern="1200" dirty="0"/>
            <a:t>P1</a:t>
          </a:r>
        </a:p>
      </dsp:txBody>
      <dsp:txXfrm>
        <a:off x="3696992" y="1022769"/>
        <a:ext cx="851485" cy="412896"/>
      </dsp:txXfrm>
    </dsp:sp>
    <dsp:sp modelId="{ABB54541-01DB-41DE-8E27-399EF1EF2821}">
      <dsp:nvSpPr>
        <dsp:cNvPr id="0" name=""/>
        <dsp:cNvSpPr/>
      </dsp:nvSpPr>
      <dsp:spPr>
        <a:xfrm rot="2142401">
          <a:off x="3292661" y="1596888"/>
          <a:ext cx="432099" cy="21225"/>
        </a:xfrm>
        <a:custGeom>
          <a:avLst/>
          <a:gdLst/>
          <a:ahLst/>
          <a:cxnLst/>
          <a:rect l="0" t="0" r="0" b="0"/>
          <a:pathLst>
            <a:path>
              <a:moveTo>
                <a:pt x="0" y="10612"/>
              </a:moveTo>
              <a:lnTo>
                <a:pt x="432099" y="10612"/>
              </a:lnTo>
            </a:path>
          </a:pathLst>
        </a:custGeom>
        <a:noFill/>
        <a:ln w="2222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p>
      </dsp:txBody>
      <dsp:txXfrm>
        <a:off x="3497908" y="1596698"/>
        <a:ext cx="21604" cy="21604"/>
      </dsp:txXfrm>
    </dsp:sp>
    <dsp:sp modelId="{2198C266-34F6-42AE-80A7-80B288D3FED6}">
      <dsp:nvSpPr>
        <dsp:cNvPr id="0" name=""/>
        <dsp:cNvSpPr/>
      </dsp:nvSpPr>
      <dsp:spPr>
        <a:xfrm>
          <a:off x="3684146" y="1514300"/>
          <a:ext cx="877177" cy="438588"/>
        </a:xfrm>
        <a:prstGeom prst="roundRect">
          <a:avLst>
            <a:gd name="adj" fmla="val 10000"/>
          </a:avLst>
        </a:prstGeom>
        <a:solidFill>
          <a:srgbClr val="C00000"/>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kern="1200" dirty="0"/>
            <a:t>P3</a:t>
          </a:r>
        </a:p>
      </dsp:txBody>
      <dsp:txXfrm>
        <a:off x="3696992" y="1527146"/>
        <a:ext cx="851485" cy="412896"/>
      </dsp:txXfrm>
    </dsp:sp>
    <dsp:sp modelId="{7C9D1B4C-283A-4426-B43E-D284DA24C367}">
      <dsp:nvSpPr>
        <dsp:cNvPr id="0" name=""/>
        <dsp:cNvSpPr/>
      </dsp:nvSpPr>
      <dsp:spPr>
        <a:xfrm rot="2142401">
          <a:off x="2064612" y="1849076"/>
          <a:ext cx="432099" cy="21225"/>
        </a:xfrm>
        <a:custGeom>
          <a:avLst/>
          <a:gdLst/>
          <a:ahLst/>
          <a:cxnLst/>
          <a:rect l="0" t="0" r="0" b="0"/>
          <a:pathLst>
            <a:path>
              <a:moveTo>
                <a:pt x="0" y="10612"/>
              </a:moveTo>
              <a:lnTo>
                <a:pt x="432099" y="10612"/>
              </a:lnTo>
            </a:path>
          </a:pathLst>
        </a:custGeom>
        <a:noFill/>
        <a:ln w="2222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p>
      </dsp:txBody>
      <dsp:txXfrm>
        <a:off x="2269859" y="1848887"/>
        <a:ext cx="21604" cy="21604"/>
      </dsp:txXfrm>
    </dsp:sp>
    <dsp:sp modelId="{98029BDF-6EBD-4C4E-A671-906C24FE5373}">
      <dsp:nvSpPr>
        <dsp:cNvPr id="0" name=""/>
        <dsp:cNvSpPr/>
      </dsp:nvSpPr>
      <dsp:spPr>
        <a:xfrm>
          <a:off x="2456097" y="1766489"/>
          <a:ext cx="877177" cy="438588"/>
        </a:xfrm>
        <a:prstGeom prst="roundRect">
          <a:avLst>
            <a:gd name="adj" fmla="val 10000"/>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kern="1200" dirty="0" err="1"/>
            <a:t>Angularjs</a:t>
          </a:r>
          <a:endParaRPr lang="en-US" sz="1100" b="1" kern="1200" dirty="0"/>
        </a:p>
      </dsp:txBody>
      <dsp:txXfrm>
        <a:off x="2468943" y="1779335"/>
        <a:ext cx="851485" cy="412896"/>
      </dsp:txXfrm>
    </dsp:sp>
    <dsp:sp modelId="{20FD6057-DE5D-4A8E-80F1-382F88806F54}">
      <dsp:nvSpPr>
        <dsp:cNvPr id="0" name=""/>
        <dsp:cNvSpPr/>
      </dsp:nvSpPr>
      <dsp:spPr>
        <a:xfrm rot="3907178">
          <a:off x="635629" y="2353453"/>
          <a:ext cx="833967" cy="21225"/>
        </a:xfrm>
        <a:custGeom>
          <a:avLst/>
          <a:gdLst/>
          <a:ahLst/>
          <a:cxnLst/>
          <a:rect l="0" t="0" r="0" b="0"/>
          <a:pathLst>
            <a:path>
              <a:moveTo>
                <a:pt x="0" y="10612"/>
              </a:moveTo>
              <a:lnTo>
                <a:pt x="833967" y="10612"/>
              </a:lnTo>
            </a:path>
          </a:pathLst>
        </a:custGeom>
        <a:noFill/>
        <a:ln w="2222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p>
      </dsp:txBody>
      <dsp:txXfrm>
        <a:off x="1031764" y="2343217"/>
        <a:ext cx="41698" cy="41698"/>
      </dsp:txXfrm>
    </dsp:sp>
    <dsp:sp modelId="{A0936226-5A72-45D5-A81E-B7D130AFB847}">
      <dsp:nvSpPr>
        <dsp:cNvPr id="0" name=""/>
        <dsp:cNvSpPr/>
      </dsp:nvSpPr>
      <dsp:spPr>
        <a:xfrm>
          <a:off x="1228048" y="2523055"/>
          <a:ext cx="877177" cy="438588"/>
        </a:xfrm>
        <a:prstGeom prst="roundRect">
          <a:avLst>
            <a:gd name="adj" fmla="val 10000"/>
          </a:avLst>
        </a:prstGeom>
        <a:solidFill>
          <a:schemeClr val="accent6"/>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kern="1200" dirty="0"/>
            <a:t>Language</a:t>
          </a:r>
        </a:p>
      </dsp:txBody>
      <dsp:txXfrm>
        <a:off x="1240894" y="2535901"/>
        <a:ext cx="851485" cy="412896"/>
      </dsp:txXfrm>
    </dsp:sp>
    <dsp:sp modelId="{33AC646F-709B-4B34-A1B6-81B64AD62BC5}">
      <dsp:nvSpPr>
        <dsp:cNvPr id="0" name=""/>
        <dsp:cNvSpPr/>
      </dsp:nvSpPr>
      <dsp:spPr>
        <a:xfrm rot="19457599">
          <a:off x="2064612" y="2605642"/>
          <a:ext cx="432099" cy="21225"/>
        </a:xfrm>
        <a:custGeom>
          <a:avLst/>
          <a:gdLst/>
          <a:ahLst/>
          <a:cxnLst/>
          <a:rect l="0" t="0" r="0" b="0"/>
          <a:pathLst>
            <a:path>
              <a:moveTo>
                <a:pt x="0" y="10612"/>
              </a:moveTo>
              <a:lnTo>
                <a:pt x="432099" y="10612"/>
              </a:lnTo>
            </a:path>
          </a:pathLst>
        </a:custGeom>
        <a:noFill/>
        <a:ln w="2222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p>
      </dsp:txBody>
      <dsp:txXfrm>
        <a:off x="2269859" y="2605452"/>
        <a:ext cx="21604" cy="21604"/>
      </dsp:txXfrm>
    </dsp:sp>
    <dsp:sp modelId="{AA4D3828-3C88-45BB-AF63-2081D33583E9}">
      <dsp:nvSpPr>
        <dsp:cNvPr id="0" name=""/>
        <dsp:cNvSpPr/>
      </dsp:nvSpPr>
      <dsp:spPr>
        <a:xfrm>
          <a:off x="2456097" y="2270866"/>
          <a:ext cx="877177" cy="438588"/>
        </a:xfrm>
        <a:prstGeom prst="roundRect">
          <a:avLst>
            <a:gd name="adj" fmla="val 10000"/>
          </a:avLst>
        </a:prstGeom>
        <a:solidFill>
          <a:schemeClr val="accent2"/>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kern="1200" dirty="0"/>
            <a:t>Spanish</a:t>
          </a:r>
        </a:p>
      </dsp:txBody>
      <dsp:txXfrm>
        <a:off x="2468943" y="2283712"/>
        <a:ext cx="851485" cy="412896"/>
      </dsp:txXfrm>
    </dsp:sp>
    <dsp:sp modelId="{47764B76-8C95-4969-9029-8E7496CD7F7E}">
      <dsp:nvSpPr>
        <dsp:cNvPr id="0" name=""/>
        <dsp:cNvSpPr/>
      </dsp:nvSpPr>
      <dsp:spPr>
        <a:xfrm rot="2142401">
          <a:off x="2064612" y="2857831"/>
          <a:ext cx="432099" cy="21225"/>
        </a:xfrm>
        <a:custGeom>
          <a:avLst/>
          <a:gdLst/>
          <a:ahLst/>
          <a:cxnLst/>
          <a:rect l="0" t="0" r="0" b="0"/>
          <a:pathLst>
            <a:path>
              <a:moveTo>
                <a:pt x="0" y="10612"/>
              </a:moveTo>
              <a:lnTo>
                <a:pt x="432099" y="10612"/>
              </a:lnTo>
            </a:path>
          </a:pathLst>
        </a:custGeom>
        <a:noFill/>
        <a:ln w="2222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p>
      </dsp:txBody>
      <dsp:txXfrm>
        <a:off x="2269859" y="2857641"/>
        <a:ext cx="21604" cy="21604"/>
      </dsp:txXfrm>
    </dsp:sp>
    <dsp:sp modelId="{371686CB-E18A-4BFD-82ED-B5F091B7A621}">
      <dsp:nvSpPr>
        <dsp:cNvPr id="0" name=""/>
        <dsp:cNvSpPr/>
      </dsp:nvSpPr>
      <dsp:spPr>
        <a:xfrm>
          <a:off x="2456097" y="2775243"/>
          <a:ext cx="877177" cy="438588"/>
        </a:xfrm>
        <a:prstGeom prst="roundRect">
          <a:avLst>
            <a:gd name="adj" fmla="val 10000"/>
          </a:avLst>
        </a:prstGeom>
        <a:solidFill>
          <a:srgbClr val="00B050"/>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kern="1200" dirty="0"/>
            <a:t>English</a:t>
          </a:r>
        </a:p>
      </dsp:txBody>
      <dsp:txXfrm>
        <a:off x="2468943" y="2788089"/>
        <a:ext cx="851485" cy="412896"/>
      </dsp:txXfrm>
    </dsp:sp>
    <dsp:sp modelId="{F5A3100B-5F0A-44F7-8CF7-286EC64D1B57}">
      <dsp:nvSpPr>
        <dsp:cNvPr id="0" name=""/>
        <dsp:cNvSpPr/>
      </dsp:nvSpPr>
      <dsp:spPr>
        <a:xfrm rot="4616685">
          <a:off x="275973" y="2731736"/>
          <a:ext cx="1553279" cy="21225"/>
        </a:xfrm>
        <a:custGeom>
          <a:avLst/>
          <a:gdLst/>
          <a:ahLst/>
          <a:cxnLst/>
          <a:rect l="0" t="0" r="0" b="0"/>
          <a:pathLst>
            <a:path>
              <a:moveTo>
                <a:pt x="0" y="10612"/>
              </a:moveTo>
              <a:lnTo>
                <a:pt x="1553279" y="10612"/>
              </a:lnTo>
            </a:path>
          </a:pathLst>
        </a:custGeom>
        <a:noFill/>
        <a:ln w="2222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p>
      </dsp:txBody>
      <dsp:txXfrm>
        <a:off x="1013781" y="2703517"/>
        <a:ext cx="77663" cy="77663"/>
      </dsp:txXfrm>
    </dsp:sp>
    <dsp:sp modelId="{7A45EBD3-E0AE-41FC-9450-CB012B8C2A7D}">
      <dsp:nvSpPr>
        <dsp:cNvPr id="0" name=""/>
        <dsp:cNvSpPr/>
      </dsp:nvSpPr>
      <dsp:spPr>
        <a:xfrm>
          <a:off x="1228048" y="3279621"/>
          <a:ext cx="877177" cy="438588"/>
        </a:xfrm>
        <a:prstGeom prst="roundRect">
          <a:avLst>
            <a:gd name="adj" fmla="val 10000"/>
          </a:avLst>
        </a:prstGeom>
        <a:solidFill>
          <a:schemeClr val="accent3">
            <a:lumMod val="5000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kern="1200" dirty="0"/>
            <a:t>Life style</a:t>
          </a:r>
        </a:p>
      </dsp:txBody>
      <dsp:txXfrm>
        <a:off x="1240894" y="3292467"/>
        <a:ext cx="851485" cy="412896"/>
      </dsp:txXfrm>
    </dsp:sp>
    <dsp:sp modelId="{487DE7ED-073C-4DD9-91A7-C506AD1EBA9C}">
      <dsp:nvSpPr>
        <dsp:cNvPr id="0" name=""/>
        <dsp:cNvSpPr/>
      </dsp:nvSpPr>
      <dsp:spPr>
        <a:xfrm>
          <a:off x="2105226" y="3488302"/>
          <a:ext cx="350871" cy="21225"/>
        </a:xfrm>
        <a:custGeom>
          <a:avLst/>
          <a:gdLst/>
          <a:ahLst/>
          <a:cxnLst/>
          <a:rect l="0" t="0" r="0" b="0"/>
          <a:pathLst>
            <a:path>
              <a:moveTo>
                <a:pt x="0" y="10612"/>
              </a:moveTo>
              <a:lnTo>
                <a:pt x="350871" y="10612"/>
              </a:lnTo>
            </a:path>
          </a:pathLst>
        </a:custGeom>
        <a:noFill/>
        <a:ln w="2222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p>
      </dsp:txBody>
      <dsp:txXfrm>
        <a:off x="2271890" y="3490143"/>
        <a:ext cx="17543" cy="17543"/>
      </dsp:txXfrm>
    </dsp:sp>
    <dsp:sp modelId="{750A3F79-B119-4781-88CA-26738DB24B30}">
      <dsp:nvSpPr>
        <dsp:cNvPr id="0" name=""/>
        <dsp:cNvSpPr/>
      </dsp:nvSpPr>
      <dsp:spPr>
        <a:xfrm>
          <a:off x="2456097" y="3279621"/>
          <a:ext cx="877177" cy="438588"/>
        </a:xfrm>
        <a:prstGeom prst="roundRect">
          <a:avLst>
            <a:gd name="adj" fmla="val 10000"/>
          </a:avLst>
        </a:prstGeom>
        <a:solidFill>
          <a:srgbClr val="7030A0"/>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kern="1200" dirty="0"/>
            <a:t>Yoga</a:t>
          </a:r>
        </a:p>
      </dsp:txBody>
      <dsp:txXfrm>
        <a:off x="2468943" y="3292467"/>
        <a:ext cx="851485" cy="41289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DBC07F-2702-405E-A9A7-311BAD601216}">
      <dsp:nvSpPr>
        <dsp:cNvPr id="0" name=""/>
        <dsp:cNvSpPr/>
      </dsp:nvSpPr>
      <dsp:spPr>
        <a:xfrm>
          <a:off x="5263971" y="440"/>
          <a:ext cx="974445" cy="974445"/>
        </a:xfrm>
        <a:prstGeom prst="ellipse">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Gather</a:t>
          </a:r>
        </a:p>
      </dsp:txBody>
      <dsp:txXfrm>
        <a:off x="5406675" y="143144"/>
        <a:ext cx="689037" cy="689037"/>
      </dsp:txXfrm>
    </dsp:sp>
    <dsp:sp modelId="{6FA42C86-EC38-4934-BCCE-64A54DFE8B0E}">
      <dsp:nvSpPr>
        <dsp:cNvPr id="0" name=""/>
        <dsp:cNvSpPr/>
      </dsp:nvSpPr>
      <dsp:spPr>
        <a:xfrm rot="1542857">
          <a:off x="6274384" y="637677"/>
          <a:ext cx="259551" cy="328875"/>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6278240" y="686560"/>
        <a:ext cx="181686" cy="197325"/>
      </dsp:txXfrm>
    </dsp:sp>
    <dsp:sp modelId="{663F7FEE-8444-43AB-BF3B-035020A4DA9B}">
      <dsp:nvSpPr>
        <dsp:cNvPr id="0" name=""/>
        <dsp:cNvSpPr/>
      </dsp:nvSpPr>
      <dsp:spPr>
        <a:xfrm>
          <a:off x="6583139" y="635718"/>
          <a:ext cx="974445" cy="974445"/>
        </a:xfrm>
        <a:prstGeom prst="ellipse">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Identify</a:t>
          </a:r>
        </a:p>
      </dsp:txBody>
      <dsp:txXfrm>
        <a:off x="6725843" y="778422"/>
        <a:ext cx="689037" cy="689037"/>
      </dsp:txXfrm>
    </dsp:sp>
    <dsp:sp modelId="{E9D6BADE-2C41-4798-B9D9-755EDAD67E03}">
      <dsp:nvSpPr>
        <dsp:cNvPr id="0" name=""/>
        <dsp:cNvSpPr/>
      </dsp:nvSpPr>
      <dsp:spPr>
        <a:xfrm rot="4628571">
          <a:off x="7101855" y="1665070"/>
          <a:ext cx="259551" cy="328875"/>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7132124" y="1692889"/>
        <a:ext cx="181686" cy="197325"/>
      </dsp:txXfrm>
    </dsp:sp>
    <dsp:sp modelId="{5FA1C431-3C20-463B-BBCC-492FC6D0E9B0}">
      <dsp:nvSpPr>
        <dsp:cNvPr id="0" name=""/>
        <dsp:cNvSpPr/>
      </dsp:nvSpPr>
      <dsp:spPr>
        <a:xfrm>
          <a:off x="6908947" y="2063174"/>
          <a:ext cx="974445" cy="974445"/>
        </a:xfrm>
        <a:prstGeom prst="ellipse">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Refine</a:t>
          </a:r>
        </a:p>
      </dsp:txBody>
      <dsp:txXfrm>
        <a:off x="7051651" y="2205878"/>
        <a:ext cx="689037" cy="689037"/>
      </dsp:txXfrm>
    </dsp:sp>
    <dsp:sp modelId="{B7D04D20-5847-456B-8DAD-B4E36E130277}">
      <dsp:nvSpPr>
        <dsp:cNvPr id="0" name=""/>
        <dsp:cNvSpPr/>
      </dsp:nvSpPr>
      <dsp:spPr>
        <a:xfrm rot="7714286">
          <a:off x="6814527" y="2952582"/>
          <a:ext cx="259551" cy="328875"/>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6877734" y="2987918"/>
        <a:ext cx="181686" cy="197325"/>
      </dsp:txXfrm>
    </dsp:sp>
    <dsp:sp modelId="{87F58896-5168-4777-9048-67583B1117E8}">
      <dsp:nvSpPr>
        <dsp:cNvPr id="0" name=""/>
        <dsp:cNvSpPr/>
      </dsp:nvSpPr>
      <dsp:spPr>
        <a:xfrm>
          <a:off x="5996054" y="3207905"/>
          <a:ext cx="974445" cy="974445"/>
        </a:xfrm>
        <a:prstGeom prst="ellipse">
          <a:avLst/>
        </a:prstGeom>
        <a:solidFill>
          <a:schemeClr val="accent5">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Store</a:t>
          </a:r>
        </a:p>
      </dsp:txBody>
      <dsp:txXfrm>
        <a:off x="6138758" y="3350609"/>
        <a:ext cx="689037" cy="689037"/>
      </dsp:txXfrm>
    </dsp:sp>
    <dsp:sp modelId="{33782C70-3E61-4E4E-9285-330239246EEA}">
      <dsp:nvSpPr>
        <dsp:cNvPr id="0" name=""/>
        <dsp:cNvSpPr/>
      </dsp:nvSpPr>
      <dsp:spPr>
        <a:xfrm rot="10800000">
          <a:off x="5628764" y="3530690"/>
          <a:ext cx="259551" cy="328875"/>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5706629" y="3596465"/>
        <a:ext cx="181686" cy="197325"/>
      </dsp:txXfrm>
    </dsp:sp>
    <dsp:sp modelId="{D1306AAD-6BA8-4CC8-9414-2419E3B1A324}">
      <dsp:nvSpPr>
        <dsp:cNvPr id="0" name=""/>
        <dsp:cNvSpPr/>
      </dsp:nvSpPr>
      <dsp:spPr>
        <a:xfrm>
          <a:off x="4531888" y="3207905"/>
          <a:ext cx="974445" cy="974445"/>
        </a:xfrm>
        <a:prstGeom prst="ellipse">
          <a:avLst/>
        </a:prstGeom>
        <a:solidFill>
          <a:schemeClr val="accent6">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t>Communication</a:t>
          </a:r>
        </a:p>
      </dsp:txBody>
      <dsp:txXfrm>
        <a:off x="4674592" y="3350609"/>
        <a:ext cx="689037" cy="689037"/>
      </dsp:txXfrm>
    </dsp:sp>
    <dsp:sp modelId="{8BFBE445-32C3-425B-9456-33F530F36DB7}">
      <dsp:nvSpPr>
        <dsp:cNvPr id="0" name=""/>
        <dsp:cNvSpPr/>
      </dsp:nvSpPr>
      <dsp:spPr>
        <a:xfrm rot="13885714">
          <a:off x="4437469" y="2964068"/>
          <a:ext cx="259551" cy="328875"/>
        </a:xfrm>
        <a:prstGeom prst="righ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4500676" y="3060282"/>
        <a:ext cx="181686" cy="197325"/>
      </dsp:txXfrm>
    </dsp:sp>
    <dsp:sp modelId="{F1D24BBD-2EEA-4CA9-AB57-AC048D9EEFF5}">
      <dsp:nvSpPr>
        <dsp:cNvPr id="0" name=""/>
        <dsp:cNvSpPr/>
      </dsp:nvSpPr>
      <dsp:spPr>
        <a:xfrm>
          <a:off x="3618996" y="2063174"/>
          <a:ext cx="974445" cy="974445"/>
        </a:xfrm>
        <a:prstGeom prst="ellipse">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Copy</a:t>
          </a:r>
        </a:p>
      </dsp:txBody>
      <dsp:txXfrm>
        <a:off x="3761700" y="2205878"/>
        <a:ext cx="689037" cy="689037"/>
      </dsp:txXfrm>
    </dsp:sp>
    <dsp:sp modelId="{734561BC-84BA-4BF9-ABDB-275CCDE03505}">
      <dsp:nvSpPr>
        <dsp:cNvPr id="0" name=""/>
        <dsp:cNvSpPr/>
      </dsp:nvSpPr>
      <dsp:spPr>
        <a:xfrm rot="16971429">
          <a:off x="4137712" y="1679393"/>
          <a:ext cx="259551" cy="328875"/>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4167981" y="1783124"/>
        <a:ext cx="181686" cy="197325"/>
      </dsp:txXfrm>
    </dsp:sp>
    <dsp:sp modelId="{FC52A49F-87A5-42D7-A33D-26BA006FC8AF}">
      <dsp:nvSpPr>
        <dsp:cNvPr id="0" name=""/>
        <dsp:cNvSpPr/>
      </dsp:nvSpPr>
      <dsp:spPr>
        <a:xfrm>
          <a:off x="3944803" y="635718"/>
          <a:ext cx="974445" cy="974445"/>
        </a:xfrm>
        <a:prstGeom prst="ellipse">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Destroy</a:t>
          </a:r>
        </a:p>
      </dsp:txBody>
      <dsp:txXfrm>
        <a:off x="4087507" y="778422"/>
        <a:ext cx="689037" cy="689037"/>
      </dsp:txXfrm>
    </dsp:sp>
    <dsp:sp modelId="{D1471D43-EFF2-4CE2-BC8A-5E2301A1D648}">
      <dsp:nvSpPr>
        <dsp:cNvPr id="0" name=""/>
        <dsp:cNvSpPr/>
      </dsp:nvSpPr>
      <dsp:spPr>
        <a:xfrm rot="20057143">
          <a:off x="4955216" y="644051"/>
          <a:ext cx="259551" cy="328875"/>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4959072" y="726718"/>
        <a:ext cx="181686" cy="197325"/>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4.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9086F3-4327-48B2-9E57-D3995DBD6D47}" type="datetimeFigureOut">
              <a:rPr lang="en-GB" smtClean="0"/>
              <a:t>17/06/2019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BDE4BF-0A73-4814-B056-947FA0EBB299}" type="slidenum">
              <a:rPr lang="en-GB" smtClean="0"/>
              <a:t>‹#›</a:t>
            </a:fld>
            <a:endParaRPr lang="en-GB"/>
          </a:p>
        </p:txBody>
      </p:sp>
    </p:spTree>
    <p:extLst>
      <p:ext uri="{BB962C8B-B14F-4D97-AF65-F5344CB8AC3E}">
        <p14:creationId xmlns:p14="http://schemas.microsoft.com/office/powerpoint/2010/main" val="1333743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BDE4BF-0A73-4814-B056-947FA0EBB299}" type="slidenum">
              <a:rPr lang="en-GB" smtClean="0"/>
              <a:t>2</a:t>
            </a:fld>
            <a:endParaRPr lang="en-GB"/>
          </a:p>
        </p:txBody>
      </p:sp>
    </p:spTree>
    <p:extLst>
      <p:ext uri="{BB962C8B-B14F-4D97-AF65-F5344CB8AC3E}">
        <p14:creationId xmlns:p14="http://schemas.microsoft.com/office/powerpoint/2010/main" val="8700077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kern="1200" dirty="0">
                <a:solidFill>
                  <a:schemeClr val="tx1"/>
                </a:solidFill>
                <a:effectLst/>
                <a:latin typeface="+mn-lt"/>
                <a:ea typeface="+mn-ea"/>
                <a:cs typeface="+mn-cs"/>
              </a:rPr>
              <a:t>Once our goal is finalized, we need to move forward about our action to achieve the Goal. To determine our action, we again come back to IBM design thinking and after some brain storming session we finalized our Hills and technical foundation</a:t>
            </a:r>
          </a:p>
          <a:p>
            <a:r>
              <a:rPr lang="en-IE" sz="1200" kern="1200" dirty="0">
                <a:solidFill>
                  <a:schemeClr val="tx1"/>
                </a:solidFill>
                <a:effectLst/>
                <a:latin typeface="+mn-lt"/>
                <a:ea typeface="+mn-ea"/>
                <a:cs typeface="+mn-cs"/>
              </a:rPr>
              <a:t>At this state, according to IBM design thinking we need to identify the Hill. So conceptually we define 3 core Hill and one technical foundation. </a:t>
            </a:r>
            <a:r>
              <a:rPr lang="en-GB" sz="1200" b="0" i="0" kern="1200" dirty="0">
                <a:solidFill>
                  <a:schemeClr val="tx1"/>
                </a:solidFill>
                <a:effectLst/>
                <a:latin typeface="+mn-lt"/>
                <a:ea typeface="+mn-ea"/>
                <a:cs typeface="+mn-cs"/>
              </a:rPr>
              <a:t>We refer to these elements as the </a:t>
            </a:r>
            <a:r>
              <a:rPr lang="en-GB" sz="1200" b="1" i="0" kern="1200" dirty="0">
                <a:solidFill>
                  <a:schemeClr val="tx1"/>
                </a:solidFill>
                <a:effectLst/>
                <a:latin typeface="+mn-lt"/>
                <a:ea typeface="+mn-ea"/>
                <a:cs typeface="+mn-cs"/>
              </a:rPr>
              <a:t>Who,</a:t>
            </a:r>
            <a:r>
              <a:rPr lang="en-GB" sz="1200" b="0" i="0" kern="1200" dirty="0">
                <a:solidFill>
                  <a:schemeClr val="tx1"/>
                </a:solidFill>
                <a:effectLst/>
                <a:latin typeface="+mn-lt"/>
                <a:ea typeface="+mn-ea"/>
                <a:cs typeface="+mn-cs"/>
              </a:rPr>
              <a:t> the </a:t>
            </a:r>
            <a:r>
              <a:rPr lang="en-GB" sz="1200" b="1" i="0" kern="1200" dirty="0">
                <a:solidFill>
                  <a:schemeClr val="tx1"/>
                </a:solidFill>
                <a:effectLst/>
                <a:latin typeface="+mn-lt"/>
                <a:ea typeface="+mn-ea"/>
                <a:cs typeface="+mn-cs"/>
              </a:rPr>
              <a:t>What,</a:t>
            </a:r>
            <a:r>
              <a:rPr lang="en-GB" sz="1200" b="0" i="0" kern="1200" dirty="0">
                <a:solidFill>
                  <a:schemeClr val="tx1"/>
                </a:solidFill>
                <a:effectLst/>
                <a:latin typeface="+mn-lt"/>
                <a:ea typeface="+mn-ea"/>
                <a:cs typeface="+mn-cs"/>
              </a:rPr>
              <a:t> and the </a:t>
            </a:r>
            <a:r>
              <a:rPr lang="en-GB" sz="1200" b="1" i="0" kern="1200" dirty="0">
                <a:solidFill>
                  <a:schemeClr val="tx1"/>
                </a:solidFill>
                <a:effectLst/>
                <a:latin typeface="+mn-lt"/>
                <a:ea typeface="+mn-ea"/>
                <a:cs typeface="+mn-cs"/>
              </a:rPr>
              <a:t>Wow.</a:t>
            </a:r>
          </a:p>
          <a:p>
            <a:r>
              <a:rPr lang="en-IE" sz="1200" kern="1200" dirty="0">
                <a:solidFill>
                  <a:schemeClr val="tx1"/>
                </a:solidFill>
                <a:effectLst/>
                <a:latin typeface="+mn-lt"/>
                <a:ea typeface="+mn-ea"/>
                <a:cs typeface="+mn-cs"/>
              </a:rPr>
              <a:t>So who is the end user from whom this solution is going to be implemented </a:t>
            </a:r>
          </a:p>
          <a:p>
            <a:r>
              <a:rPr lang="en-IE" sz="1200" kern="1200" dirty="0">
                <a:solidFill>
                  <a:schemeClr val="tx1"/>
                </a:solidFill>
                <a:effectLst/>
                <a:latin typeface="+mn-lt"/>
                <a:ea typeface="+mn-ea"/>
                <a:cs typeface="+mn-cs"/>
              </a:rPr>
              <a:t>Then What is the ultimate outcome of this solution and</a:t>
            </a:r>
          </a:p>
          <a:p>
            <a:r>
              <a:rPr lang="en-IE" sz="1200" kern="1200" dirty="0">
                <a:solidFill>
                  <a:schemeClr val="tx1"/>
                </a:solidFill>
                <a:effectLst/>
                <a:latin typeface="+mn-lt"/>
                <a:ea typeface="+mn-ea"/>
                <a:cs typeface="+mn-cs"/>
              </a:rPr>
              <a:t>Wow is the differentiator that will make this solution worth their while</a:t>
            </a:r>
          </a:p>
          <a:p>
            <a:r>
              <a:rPr lang="en-IE" sz="1200" kern="1200" dirty="0">
                <a:solidFill>
                  <a:schemeClr val="tx1"/>
                </a:solidFill>
                <a:effectLst/>
                <a:latin typeface="+mn-lt"/>
                <a:ea typeface="+mn-ea"/>
                <a:cs typeface="+mn-cs"/>
              </a:rPr>
              <a:t>So we followed the IBM designing thinking and identify our 3 Hills and 1 technical foundation</a:t>
            </a:r>
          </a:p>
          <a:p>
            <a:endParaRPr lang="en-IE" dirty="0"/>
          </a:p>
        </p:txBody>
      </p:sp>
      <p:sp>
        <p:nvSpPr>
          <p:cNvPr id="4" name="Slide Number Placeholder 3"/>
          <p:cNvSpPr>
            <a:spLocks noGrp="1"/>
          </p:cNvSpPr>
          <p:nvPr>
            <p:ph type="sldNum" sz="quarter" idx="10"/>
          </p:nvPr>
        </p:nvSpPr>
        <p:spPr/>
        <p:txBody>
          <a:bodyPr/>
          <a:lstStyle/>
          <a:p>
            <a:fld id="{83BDE4BF-0A73-4814-B056-947FA0EBB299}" type="slidenum">
              <a:rPr lang="en-GB" smtClean="0"/>
              <a:t>12</a:t>
            </a:fld>
            <a:endParaRPr lang="en-GB"/>
          </a:p>
        </p:txBody>
      </p:sp>
    </p:spTree>
    <p:extLst>
      <p:ext uri="{BB962C8B-B14F-4D97-AF65-F5344CB8AC3E}">
        <p14:creationId xmlns:p14="http://schemas.microsoft.com/office/powerpoint/2010/main" val="2629744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t>Gather data from different sources and analyze them using data mining to prepare User profile with interest, personal insight.</a:t>
            </a:r>
          </a:p>
          <a:p>
            <a:pPr lvl="1" eaLnBrk="1" hangingPunct="1"/>
            <a:r>
              <a:rPr lang="en-US" altLang="en-US" dirty="0"/>
              <a:t>Use the new generated ‘Interest profile’ as an input for the recommendation engine</a:t>
            </a:r>
          </a:p>
          <a:p>
            <a:pPr lvl="1" eaLnBrk="1" hangingPunct="1"/>
            <a:r>
              <a:rPr lang="en-US" altLang="en-US" dirty="0"/>
              <a:t>Recommendation engine will generate recommendations for event or list</a:t>
            </a:r>
          </a:p>
          <a:p>
            <a:pPr lvl="1" eaLnBrk="1" hangingPunct="1"/>
            <a:r>
              <a:rPr lang="en-US" altLang="en-US" dirty="0"/>
              <a:t>Send recommendations to other system as API</a:t>
            </a:r>
          </a:p>
          <a:p>
            <a:endParaRPr lang="en-IE" dirty="0"/>
          </a:p>
        </p:txBody>
      </p:sp>
      <p:sp>
        <p:nvSpPr>
          <p:cNvPr id="4" name="Slide Number Placeholder 3"/>
          <p:cNvSpPr>
            <a:spLocks noGrp="1"/>
          </p:cNvSpPr>
          <p:nvPr>
            <p:ph type="sldNum" sz="quarter" idx="10"/>
          </p:nvPr>
        </p:nvSpPr>
        <p:spPr/>
        <p:txBody>
          <a:bodyPr/>
          <a:lstStyle/>
          <a:p>
            <a:fld id="{83BDE4BF-0A73-4814-B056-947FA0EBB299}" type="slidenum">
              <a:rPr lang="en-GB" smtClean="0"/>
              <a:t>14</a:t>
            </a:fld>
            <a:endParaRPr lang="en-GB"/>
          </a:p>
        </p:txBody>
      </p:sp>
    </p:spTree>
    <p:extLst>
      <p:ext uri="{BB962C8B-B14F-4D97-AF65-F5344CB8AC3E}">
        <p14:creationId xmlns:p14="http://schemas.microsoft.com/office/powerpoint/2010/main" val="32103426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kern="1200" dirty="0">
                <a:solidFill>
                  <a:schemeClr val="tx1"/>
                </a:solidFill>
                <a:effectLst/>
                <a:latin typeface="+mn-lt"/>
                <a:ea typeface="+mn-ea"/>
                <a:cs typeface="+mn-cs"/>
              </a:rPr>
              <a:t>The next important step is to finalized the technologies that we are going to use.</a:t>
            </a:r>
          </a:p>
          <a:p>
            <a:r>
              <a:rPr lang="en-IE" sz="1200" kern="1200" dirty="0">
                <a:solidFill>
                  <a:schemeClr val="tx1"/>
                </a:solidFill>
                <a:effectLst/>
                <a:latin typeface="+mn-lt"/>
                <a:ea typeface="+mn-ea"/>
                <a:cs typeface="+mn-cs"/>
              </a:rPr>
              <a:t>By the time, we already understood that data is the vital part of our information, if there is no relevant data about user , how fine the algorithm is it wont give a proper recommendation and would end up in another disappointment. Therefore, we really have tried to gather information about user profile as much as possible </a:t>
            </a:r>
          </a:p>
          <a:p>
            <a:r>
              <a:rPr lang="en-IE" sz="1200" kern="1200" dirty="0">
                <a:solidFill>
                  <a:schemeClr val="tx1"/>
                </a:solidFill>
                <a:effectLst/>
                <a:latin typeface="+mn-lt"/>
                <a:ea typeface="+mn-ea"/>
                <a:cs typeface="+mn-cs"/>
              </a:rPr>
              <a:t>We have tried using all relevant social media such as </a:t>
            </a:r>
            <a:r>
              <a:rPr lang="en-IE" sz="1200" kern="1200" dirty="0" err="1">
                <a:solidFill>
                  <a:schemeClr val="tx1"/>
                </a:solidFill>
                <a:effectLst/>
                <a:latin typeface="+mn-lt"/>
                <a:ea typeface="+mn-ea"/>
                <a:cs typeface="+mn-cs"/>
              </a:rPr>
              <a:t>facebook</a:t>
            </a:r>
            <a:r>
              <a:rPr lang="en-IE" sz="1200" kern="1200" dirty="0">
                <a:solidFill>
                  <a:schemeClr val="tx1"/>
                </a:solidFill>
                <a:effectLst/>
                <a:latin typeface="+mn-lt"/>
                <a:ea typeface="+mn-ea"/>
                <a:cs typeface="+mn-cs"/>
              </a:rPr>
              <a:t>, twitter, google profile, meetup, </a:t>
            </a:r>
            <a:r>
              <a:rPr lang="en-IE" sz="1200" kern="1200" dirty="0" err="1">
                <a:solidFill>
                  <a:schemeClr val="tx1"/>
                </a:solidFill>
                <a:effectLst/>
                <a:latin typeface="+mn-lt"/>
                <a:ea typeface="+mn-ea"/>
                <a:cs typeface="+mn-cs"/>
              </a:rPr>
              <a:t>ficker</a:t>
            </a:r>
            <a:r>
              <a:rPr lang="en-IE" sz="1200" kern="1200" dirty="0">
                <a:solidFill>
                  <a:schemeClr val="tx1"/>
                </a:solidFill>
                <a:effectLst/>
                <a:latin typeface="+mn-lt"/>
                <a:ea typeface="+mn-ea"/>
                <a:cs typeface="+mn-cs"/>
              </a:rPr>
              <a:t>, </a:t>
            </a:r>
            <a:r>
              <a:rPr lang="en-IE" sz="1200" kern="1200" dirty="0" err="1">
                <a:solidFill>
                  <a:schemeClr val="tx1"/>
                </a:solidFill>
                <a:effectLst/>
                <a:latin typeface="+mn-lt"/>
                <a:ea typeface="+mn-ea"/>
                <a:cs typeface="+mn-cs"/>
              </a:rPr>
              <a:t>instragram</a:t>
            </a:r>
            <a:r>
              <a:rPr lang="en-IE" sz="1200" kern="1200" dirty="0">
                <a:solidFill>
                  <a:schemeClr val="tx1"/>
                </a:solidFill>
                <a:effectLst/>
                <a:latin typeface="+mn-lt"/>
                <a:ea typeface="+mn-ea"/>
                <a:cs typeface="+mn-cs"/>
              </a:rPr>
              <a:t>, </a:t>
            </a:r>
            <a:r>
              <a:rPr lang="en-IE" sz="1200" kern="1200" dirty="0" err="1">
                <a:solidFill>
                  <a:schemeClr val="tx1"/>
                </a:solidFill>
                <a:effectLst/>
                <a:latin typeface="+mn-lt"/>
                <a:ea typeface="+mn-ea"/>
                <a:cs typeface="+mn-cs"/>
              </a:rPr>
              <a:t>pintrest</a:t>
            </a:r>
            <a:r>
              <a:rPr lang="en-IE" sz="1200" kern="1200" dirty="0">
                <a:solidFill>
                  <a:schemeClr val="tx1"/>
                </a:solidFill>
                <a:effectLst/>
                <a:latin typeface="+mn-lt"/>
                <a:ea typeface="+mn-ea"/>
                <a:cs typeface="+mn-cs"/>
              </a:rPr>
              <a:t> and so on.  For employee,  we gathered information about a person from company profile. We have collected information from twitter and meetup API in order to get an idea about place, interest, social community and other relevant information.  We have also used IBM Watson personality Insight API to get an idea about the emotional graph for a person.</a:t>
            </a:r>
          </a:p>
          <a:p>
            <a:endParaRPr lang="en-IE" dirty="0"/>
          </a:p>
        </p:txBody>
      </p:sp>
      <p:sp>
        <p:nvSpPr>
          <p:cNvPr id="4" name="Slide Number Placeholder 3"/>
          <p:cNvSpPr>
            <a:spLocks noGrp="1"/>
          </p:cNvSpPr>
          <p:nvPr>
            <p:ph type="sldNum" sz="quarter" idx="10"/>
          </p:nvPr>
        </p:nvSpPr>
        <p:spPr/>
        <p:txBody>
          <a:bodyPr/>
          <a:lstStyle/>
          <a:p>
            <a:fld id="{83BDE4BF-0A73-4814-B056-947FA0EBB299}" type="slidenum">
              <a:rPr lang="en-GB" smtClean="0"/>
              <a:t>15</a:t>
            </a:fld>
            <a:endParaRPr lang="en-GB"/>
          </a:p>
        </p:txBody>
      </p:sp>
    </p:spTree>
    <p:extLst>
      <p:ext uri="{BB962C8B-B14F-4D97-AF65-F5344CB8AC3E}">
        <p14:creationId xmlns:p14="http://schemas.microsoft.com/office/powerpoint/2010/main" val="1158307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Data Flow</a:t>
            </a:r>
          </a:p>
        </p:txBody>
      </p:sp>
      <p:sp>
        <p:nvSpPr>
          <p:cNvPr id="4" name="Slide Number Placeholder 3"/>
          <p:cNvSpPr>
            <a:spLocks noGrp="1"/>
          </p:cNvSpPr>
          <p:nvPr>
            <p:ph type="sldNum" sz="quarter" idx="10"/>
          </p:nvPr>
        </p:nvSpPr>
        <p:spPr/>
        <p:txBody>
          <a:bodyPr/>
          <a:lstStyle/>
          <a:p>
            <a:fld id="{83BDE4BF-0A73-4814-B056-947FA0EBB299}" type="slidenum">
              <a:rPr lang="en-GB" smtClean="0"/>
              <a:t>19</a:t>
            </a:fld>
            <a:endParaRPr lang="en-GB"/>
          </a:p>
        </p:txBody>
      </p:sp>
    </p:spTree>
    <p:extLst>
      <p:ext uri="{BB962C8B-B14F-4D97-AF65-F5344CB8AC3E}">
        <p14:creationId xmlns:p14="http://schemas.microsoft.com/office/powerpoint/2010/main" val="3939571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BDE4BF-0A73-4814-B056-947FA0EBB299}" type="slidenum">
              <a:rPr lang="en-GB" smtClean="0"/>
              <a:t>26</a:t>
            </a:fld>
            <a:endParaRPr lang="en-GB"/>
          </a:p>
        </p:txBody>
      </p:sp>
    </p:spTree>
    <p:extLst>
      <p:ext uri="{BB962C8B-B14F-4D97-AF65-F5344CB8AC3E}">
        <p14:creationId xmlns:p14="http://schemas.microsoft.com/office/powerpoint/2010/main" val="5426228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Watson can understand all forms of data, interact naturally with people, and learn and reason, at scale” It is available as a set of open APIs and SaaS products. One of very useful service API is personality Insights service.</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Personality Insights service</a:t>
            </a:r>
          </a:p>
          <a:p>
            <a:r>
              <a:rPr lang="en-GB" sz="1200" kern="1200" dirty="0">
                <a:solidFill>
                  <a:schemeClr val="tx1"/>
                </a:solidFill>
                <a:effectLst/>
                <a:latin typeface="+mn-lt"/>
                <a:ea typeface="+mn-ea"/>
                <a:cs typeface="+mn-cs"/>
              </a:rPr>
              <a:t> (API) that enables applications to derive insights from social media, enterprise data, or other digital communications</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Let us take a quick look at this example API. It gains insight into how and why people think, act, and feel the way they do.</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3BDE4BF-0A73-4814-B056-947FA0EBB299}" type="slidenum">
              <a:rPr lang="en-GB" smtClean="0"/>
              <a:t>28</a:t>
            </a:fld>
            <a:endParaRPr lang="en-GB"/>
          </a:p>
        </p:txBody>
      </p:sp>
    </p:spTree>
    <p:extLst>
      <p:ext uri="{BB962C8B-B14F-4D97-AF65-F5344CB8AC3E}">
        <p14:creationId xmlns:p14="http://schemas.microsoft.com/office/powerpoint/2010/main" val="24082077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BDE4BF-0A73-4814-B056-947FA0EBB299}" type="slidenum">
              <a:rPr lang="en-GB" smtClean="0"/>
              <a:t>29</a:t>
            </a:fld>
            <a:endParaRPr lang="en-GB"/>
          </a:p>
        </p:txBody>
      </p:sp>
    </p:spTree>
    <p:extLst>
      <p:ext uri="{BB962C8B-B14F-4D97-AF65-F5344CB8AC3E}">
        <p14:creationId xmlns:p14="http://schemas.microsoft.com/office/powerpoint/2010/main" val="29147655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BDE4BF-0A73-4814-B056-947FA0EBB299}" type="slidenum">
              <a:rPr lang="en-GB" smtClean="0"/>
              <a:t>30</a:t>
            </a:fld>
            <a:endParaRPr lang="en-GB"/>
          </a:p>
        </p:txBody>
      </p:sp>
    </p:spTree>
    <p:extLst>
      <p:ext uri="{BB962C8B-B14F-4D97-AF65-F5344CB8AC3E}">
        <p14:creationId xmlns:p14="http://schemas.microsoft.com/office/powerpoint/2010/main" val="23779512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83BDE4BF-0A73-4814-B056-947FA0EBB299}" type="slidenum">
              <a:rPr lang="en-GB" smtClean="0"/>
              <a:t>33</a:t>
            </a:fld>
            <a:endParaRPr lang="en-GB"/>
          </a:p>
        </p:txBody>
      </p:sp>
    </p:spTree>
    <p:extLst>
      <p:ext uri="{BB962C8B-B14F-4D97-AF65-F5344CB8AC3E}">
        <p14:creationId xmlns:p14="http://schemas.microsoft.com/office/powerpoint/2010/main" val="4203503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kern="1200" dirty="0">
                <a:solidFill>
                  <a:schemeClr val="tx1"/>
                </a:solidFill>
                <a:effectLst/>
                <a:latin typeface="+mn-lt"/>
                <a:ea typeface="+mn-ea"/>
                <a:cs typeface="+mn-cs"/>
              </a:rPr>
              <a:t>We choose three different persona in order to describe our scenario for this application. Let’s see what our persona feel and what can be developed in order to solve their problems.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3BDE4BF-0A73-4814-B056-947FA0EBB299}" type="slidenum">
              <a:rPr lang="en-GB" smtClean="0"/>
              <a:t>4</a:t>
            </a:fld>
            <a:endParaRPr lang="en-GB"/>
          </a:p>
        </p:txBody>
      </p:sp>
    </p:spTree>
    <p:extLst>
      <p:ext uri="{BB962C8B-B14F-4D97-AF65-F5344CB8AC3E}">
        <p14:creationId xmlns:p14="http://schemas.microsoft.com/office/powerpoint/2010/main" val="1483604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kern="1200" dirty="0">
                <a:solidFill>
                  <a:schemeClr val="tx1"/>
                </a:solidFill>
                <a:effectLst/>
                <a:latin typeface="+mn-lt"/>
                <a:ea typeface="+mn-ea"/>
                <a:cs typeface="+mn-cs"/>
              </a:rPr>
              <a:t>The first personal is Jill who is a software engineer and just joined the organization recently. She is eager to get know more people and culture. So she joined social sports club of her organization. Since then, she starts to receive emails about club activities and newsletters. </a:t>
            </a:r>
            <a:endParaRPr lang="en-US" sz="1200" kern="1200" dirty="0">
              <a:solidFill>
                <a:schemeClr val="tx1"/>
              </a:solidFill>
              <a:effectLst/>
              <a:latin typeface="+mn-lt"/>
              <a:ea typeface="+mn-ea"/>
              <a:cs typeface="+mn-cs"/>
            </a:endParaRPr>
          </a:p>
          <a:p>
            <a:r>
              <a:rPr lang="en-IE" sz="1200" kern="1200" dirty="0">
                <a:solidFill>
                  <a:schemeClr val="tx1"/>
                </a:solidFill>
                <a:effectLst/>
                <a:latin typeface="+mn-lt"/>
                <a:ea typeface="+mn-ea"/>
                <a:cs typeface="+mn-cs"/>
              </a:rPr>
              <a:t>The problem is:</a:t>
            </a:r>
            <a:endParaRPr lang="en-US" sz="1200" kern="1200" dirty="0">
              <a:solidFill>
                <a:schemeClr val="tx1"/>
              </a:solidFill>
              <a:effectLst/>
              <a:latin typeface="+mn-lt"/>
              <a:ea typeface="+mn-ea"/>
              <a:cs typeface="+mn-cs"/>
            </a:endParaRPr>
          </a:p>
          <a:p>
            <a:r>
              <a:rPr lang="en-IE" sz="1200" kern="1200" dirty="0">
                <a:solidFill>
                  <a:schemeClr val="tx1"/>
                </a:solidFill>
                <a:effectLst/>
                <a:latin typeface="+mn-lt"/>
                <a:ea typeface="+mn-ea"/>
                <a:cs typeface="+mn-cs"/>
              </a:rPr>
              <a:t>Some of those activities she likes some other she does not.  </a:t>
            </a:r>
            <a:endParaRPr lang="en-US" sz="1200" kern="1200" dirty="0">
              <a:solidFill>
                <a:schemeClr val="tx1"/>
              </a:solidFill>
              <a:effectLst/>
              <a:latin typeface="+mn-lt"/>
              <a:ea typeface="+mn-ea"/>
              <a:cs typeface="+mn-cs"/>
            </a:endParaRPr>
          </a:p>
          <a:p>
            <a:r>
              <a:rPr lang="en-IE" sz="1200" kern="1200" dirty="0">
                <a:solidFill>
                  <a:schemeClr val="tx1"/>
                </a:solidFill>
                <a:effectLst/>
                <a:latin typeface="+mn-lt"/>
                <a:ea typeface="+mn-ea"/>
                <a:cs typeface="+mn-cs"/>
              </a:rPr>
              <a:t>Sometimes she lost track of event emails or received too many notification emails. She wishes she could have a better tool to check more personalized recommendation events. </a:t>
            </a:r>
            <a:endParaRPr lang="en-US" sz="1200" kern="1200" dirty="0">
              <a:solidFill>
                <a:schemeClr val="tx1"/>
              </a:solidFill>
              <a:effectLst/>
              <a:latin typeface="+mn-lt"/>
              <a:ea typeface="+mn-ea"/>
              <a:cs typeface="+mn-cs"/>
            </a:endParaRPr>
          </a:p>
          <a:p>
            <a:r>
              <a:rPr lang="en-IE" sz="1200" kern="1200" dirty="0">
                <a:solidFill>
                  <a:schemeClr val="tx1"/>
                </a:solidFill>
                <a:effectLst/>
                <a:latin typeface="+mn-lt"/>
                <a:ea typeface="+mn-ea"/>
                <a:cs typeface="+mn-cs"/>
              </a:rPr>
              <a:t>In addition, she very likes Zumba dance. She would like to know any other work colleagues who have same interest as her. She could hang out with.</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3BDE4BF-0A73-4814-B056-947FA0EBB299}" type="slidenum">
              <a:rPr lang="en-GB" smtClean="0"/>
              <a:t>5</a:t>
            </a:fld>
            <a:endParaRPr lang="en-GB"/>
          </a:p>
        </p:txBody>
      </p:sp>
    </p:spTree>
    <p:extLst>
      <p:ext uri="{BB962C8B-B14F-4D97-AF65-F5344CB8AC3E}">
        <p14:creationId xmlns:p14="http://schemas.microsoft.com/office/powerpoint/2010/main" val="1995713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kern="1200" dirty="0">
                <a:solidFill>
                  <a:schemeClr val="tx1"/>
                </a:solidFill>
                <a:effectLst/>
                <a:latin typeface="+mn-lt"/>
                <a:ea typeface="+mn-ea"/>
                <a:cs typeface="+mn-cs"/>
              </a:rPr>
              <a:t>Second personal is John who has already worked in the organization for 20 years. Of course, he also often receives emails about club recent activities.  Sometimes he also sends emails to organize some </a:t>
            </a:r>
            <a:r>
              <a:rPr lang="en-IE" sz="1200" kern="1200" dirty="0" err="1">
                <a:solidFill>
                  <a:schemeClr val="tx1"/>
                </a:solidFill>
                <a:effectLst/>
                <a:latin typeface="+mn-lt"/>
                <a:ea typeface="+mn-ea"/>
                <a:cs typeface="+mn-cs"/>
              </a:rPr>
              <a:t>Nodejs</a:t>
            </a:r>
            <a:r>
              <a:rPr lang="en-IE" sz="1200" kern="1200" dirty="0">
                <a:solidFill>
                  <a:schemeClr val="tx1"/>
                </a:solidFill>
                <a:effectLst/>
                <a:latin typeface="+mn-lt"/>
                <a:ea typeface="+mn-ea"/>
                <a:cs typeface="+mn-cs"/>
              </a:rPr>
              <a:t> workshops or code dojo volunteer activities.</a:t>
            </a:r>
            <a:endParaRPr lang="en-US" sz="1200" kern="1200" dirty="0">
              <a:solidFill>
                <a:schemeClr val="tx1"/>
              </a:solidFill>
              <a:effectLst/>
              <a:latin typeface="+mn-lt"/>
              <a:ea typeface="+mn-ea"/>
              <a:cs typeface="+mn-cs"/>
            </a:endParaRPr>
          </a:p>
          <a:p>
            <a:r>
              <a:rPr lang="en-IE" sz="1200" kern="1200" dirty="0">
                <a:solidFill>
                  <a:schemeClr val="tx1"/>
                </a:solidFill>
                <a:effectLst/>
                <a:latin typeface="+mn-lt"/>
                <a:ea typeface="+mn-ea"/>
                <a:cs typeface="+mn-cs"/>
              </a:rPr>
              <a:t>The problem for him is:</a:t>
            </a:r>
            <a:endParaRPr lang="en-US" sz="1200" kern="1200" dirty="0">
              <a:solidFill>
                <a:schemeClr val="tx1"/>
              </a:solidFill>
              <a:effectLst/>
              <a:latin typeface="+mn-lt"/>
              <a:ea typeface="+mn-ea"/>
              <a:cs typeface="+mn-cs"/>
            </a:endParaRPr>
          </a:p>
          <a:p>
            <a:r>
              <a:rPr lang="en-IE" sz="1200" kern="1200" dirty="0">
                <a:solidFill>
                  <a:schemeClr val="tx1"/>
                </a:solidFill>
                <a:effectLst/>
                <a:latin typeface="+mn-lt"/>
                <a:ea typeface="+mn-ea"/>
                <a:cs typeface="+mn-cs"/>
              </a:rPr>
              <a:t>He also wants to find a better channel to get recent activities notifications and help new employees.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3BDE4BF-0A73-4814-B056-947FA0EBB299}" type="slidenum">
              <a:rPr lang="en-GB" smtClean="0"/>
              <a:t>6</a:t>
            </a:fld>
            <a:endParaRPr lang="en-GB"/>
          </a:p>
        </p:txBody>
      </p:sp>
    </p:spTree>
    <p:extLst>
      <p:ext uri="{BB962C8B-B14F-4D97-AF65-F5344CB8AC3E}">
        <p14:creationId xmlns:p14="http://schemas.microsoft.com/office/powerpoint/2010/main" val="33228737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kern="1200" dirty="0">
                <a:solidFill>
                  <a:schemeClr val="tx1"/>
                </a:solidFill>
                <a:effectLst/>
                <a:latin typeface="+mn-lt"/>
                <a:ea typeface="+mn-ea"/>
                <a:cs typeface="+mn-cs"/>
              </a:rPr>
              <a:t>Kate works as social sports club manager. Her daily activities are to publish social club news/activities such as cinema tickets and restaurant discounts, hand over tickets/vouchers to each member every Wednesday and manage member information.</a:t>
            </a:r>
            <a:endParaRPr lang="en-US" sz="1200" kern="1200" dirty="0">
              <a:solidFill>
                <a:schemeClr val="tx1"/>
              </a:solidFill>
              <a:effectLst/>
              <a:latin typeface="+mn-lt"/>
              <a:ea typeface="+mn-ea"/>
              <a:cs typeface="+mn-cs"/>
            </a:endParaRPr>
          </a:p>
          <a:p>
            <a:r>
              <a:rPr lang="en-IE" sz="1200" kern="1200" dirty="0">
                <a:solidFill>
                  <a:schemeClr val="tx1"/>
                </a:solidFill>
                <a:effectLst/>
                <a:latin typeface="+mn-lt"/>
                <a:ea typeface="+mn-ea"/>
                <a:cs typeface="+mn-cs"/>
              </a:rPr>
              <a:t>She also has similar problems as Jill and John. She spent too much time sending spam emails to all members about activities.</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3BDE4BF-0A73-4814-B056-947FA0EBB299}" type="slidenum">
              <a:rPr lang="en-GB" smtClean="0"/>
              <a:t>7</a:t>
            </a:fld>
            <a:endParaRPr lang="en-GB"/>
          </a:p>
        </p:txBody>
      </p:sp>
    </p:spTree>
    <p:extLst>
      <p:ext uri="{BB962C8B-B14F-4D97-AF65-F5344CB8AC3E}">
        <p14:creationId xmlns:p14="http://schemas.microsoft.com/office/powerpoint/2010/main" val="22836795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Thinking . </a:t>
            </a:r>
            <a:r>
              <a:rPr lang="en-US" baseline="0" dirty="0"/>
              <a:t> </a:t>
            </a:r>
            <a:r>
              <a:rPr lang="en-GB" sz="1200" b="0" i="0" kern="1200" dirty="0">
                <a:solidFill>
                  <a:schemeClr val="tx1"/>
                </a:solidFill>
                <a:effectLst/>
                <a:latin typeface="+mn-lt"/>
                <a:ea typeface="+mn-ea"/>
                <a:cs typeface="+mn-cs"/>
              </a:rPr>
              <a:t>It has five very clear phases: Empathize, Define, Ideate, Prototype and Test . With a ton of ideas to choose from, the team gets to select which they will work on. A good technique is voting with stickers: each team member gets a set of stickers and individually each team member marks the ideas they would like to work on.</a:t>
            </a:r>
            <a:endParaRPr lang="en-US" dirty="0"/>
          </a:p>
        </p:txBody>
      </p:sp>
      <p:sp>
        <p:nvSpPr>
          <p:cNvPr id="4" name="Slide Number Placeholder 3"/>
          <p:cNvSpPr>
            <a:spLocks noGrp="1"/>
          </p:cNvSpPr>
          <p:nvPr>
            <p:ph type="sldNum" sz="quarter" idx="10"/>
          </p:nvPr>
        </p:nvSpPr>
        <p:spPr/>
        <p:txBody>
          <a:bodyPr/>
          <a:lstStyle/>
          <a:p>
            <a:fld id="{83BDE4BF-0A73-4814-B056-947FA0EBB299}" type="slidenum">
              <a:rPr lang="en-GB" smtClean="0"/>
              <a:t>8</a:t>
            </a:fld>
            <a:endParaRPr lang="en-GB"/>
          </a:p>
        </p:txBody>
      </p:sp>
    </p:spTree>
    <p:extLst>
      <p:ext uri="{BB962C8B-B14F-4D97-AF65-F5344CB8AC3E}">
        <p14:creationId xmlns:p14="http://schemas.microsoft.com/office/powerpoint/2010/main" val="476318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Let us focus on personal Jill, age 25, a</a:t>
            </a:r>
            <a:r>
              <a:rPr lang="en-IE" baseline="0" dirty="0"/>
              <a:t> new employee (software engineer) .  To see what she says, thinks , does and feels. </a:t>
            </a:r>
          </a:p>
          <a:p>
            <a:r>
              <a:rPr lang="en-IE" baseline="0" dirty="0"/>
              <a:t>She says she wants to join interesting events, she thinks how she needs a better tool to know so many events, she needs to work with client during her job and she feels hard to share her interests with work colleagues or make new friends inside the organization.</a:t>
            </a:r>
            <a:endParaRPr lang="en-IE" dirty="0"/>
          </a:p>
        </p:txBody>
      </p:sp>
      <p:sp>
        <p:nvSpPr>
          <p:cNvPr id="4" name="Slide Number Placeholder 3"/>
          <p:cNvSpPr>
            <a:spLocks noGrp="1"/>
          </p:cNvSpPr>
          <p:nvPr>
            <p:ph type="sldNum" sz="quarter" idx="10"/>
          </p:nvPr>
        </p:nvSpPr>
        <p:spPr/>
        <p:txBody>
          <a:bodyPr/>
          <a:lstStyle/>
          <a:p>
            <a:fld id="{83BDE4BF-0A73-4814-B056-947FA0EBB299}" type="slidenum">
              <a:rPr lang="en-GB" smtClean="0"/>
              <a:t>9</a:t>
            </a:fld>
            <a:endParaRPr lang="en-GB"/>
          </a:p>
        </p:txBody>
      </p:sp>
    </p:spTree>
    <p:extLst>
      <p:ext uri="{BB962C8B-B14F-4D97-AF65-F5344CB8AC3E}">
        <p14:creationId xmlns:p14="http://schemas.microsoft.com/office/powerpoint/2010/main" val="2556449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BDE4BF-0A73-4814-B056-947FA0EBB299}" type="slidenum">
              <a:rPr lang="en-GB" smtClean="0"/>
              <a:t>10</a:t>
            </a:fld>
            <a:endParaRPr lang="en-GB"/>
          </a:p>
        </p:txBody>
      </p:sp>
    </p:spTree>
    <p:extLst>
      <p:ext uri="{BB962C8B-B14F-4D97-AF65-F5344CB8AC3E}">
        <p14:creationId xmlns:p14="http://schemas.microsoft.com/office/powerpoint/2010/main" val="29705433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a:t>
            </a:r>
            <a:r>
              <a:rPr lang="en-US" baseline="0" dirty="0"/>
              <a:t> sounds like we need a meetup to view/publish/attend events, or an internal forum for posting/voting new activities or internal Facebook  for making friends . Answer is No. We could do better.</a:t>
            </a:r>
          </a:p>
          <a:p>
            <a:r>
              <a:rPr lang="en-US" baseline="0" dirty="0"/>
              <a:t>Generally speaking , on one hand, we could display a list of suggested events for end users by analyzing his personal interests through social media . </a:t>
            </a:r>
          </a:p>
          <a:p>
            <a:r>
              <a:rPr lang="en-US" baseline="0" dirty="0"/>
              <a:t>On the other hand, we could keep updating our list of suggested events based on user recent activities/feedback through machine learning.</a:t>
            </a:r>
            <a:endParaRPr lang="en-US" dirty="0"/>
          </a:p>
        </p:txBody>
      </p:sp>
      <p:sp>
        <p:nvSpPr>
          <p:cNvPr id="4" name="Slide Number Placeholder 3"/>
          <p:cNvSpPr>
            <a:spLocks noGrp="1"/>
          </p:cNvSpPr>
          <p:nvPr>
            <p:ph type="sldNum" sz="quarter" idx="10"/>
          </p:nvPr>
        </p:nvSpPr>
        <p:spPr/>
        <p:txBody>
          <a:bodyPr/>
          <a:lstStyle/>
          <a:p>
            <a:fld id="{83BDE4BF-0A73-4814-B056-947FA0EBB299}" type="slidenum">
              <a:rPr lang="en-GB" smtClean="0"/>
              <a:t>11</a:t>
            </a:fld>
            <a:endParaRPr lang="en-GB"/>
          </a:p>
        </p:txBody>
      </p:sp>
    </p:spTree>
    <p:extLst>
      <p:ext uri="{BB962C8B-B14F-4D97-AF65-F5344CB8AC3E}">
        <p14:creationId xmlns:p14="http://schemas.microsoft.com/office/powerpoint/2010/main" val="3255805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255A7212-A3C6-4A46-839F-63479B12BBED}" type="datetimeFigureOut">
              <a:rPr lang="en-GB" smtClean="0"/>
              <a:t>17/06/2019</a:t>
            </a:fld>
            <a:endParaRPr lang="en-GB"/>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GB"/>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29E945CC-83F9-4626-8CF1-9A7DA0FF1140}" type="slidenum">
              <a:rPr lang="en-GB" smtClean="0"/>
              <a:t>‹#›</a:t>
            </a:fld>
            <a:endParaRPr lang="en-GB"/>
          </a:p>
        </p:txBody>
      </p:sp>
    </p:spTree>
    <p:extLst>
      <p:ext uri="{BB962C8B-B14F-4D97-AF65-F5344CB8AC3E}">
        <p14:creationId xmlns:p14="http://schemas.microsoft.com/office/powerpoint/2010/main" val="2656960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5A7212-A3C6-4A46-839F-63479B12BBED}" type="datetimeFigureOut">
              <a:rPr lang="en-GB" smtClean="0"/>
              <a:t>17/06/2019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E945CC-83F9-4626-8CF1-9A7DA0FF1140}" type="slidenum">
              <a:rPr lang="en-GB" smtClean="0"/>
              <a:t>‹#›</a:t>
            </a:fld>
            <a:endParaRPr lang="en-GB"/>
          </a:p>
        </p:txBody>
      </p:sp>
    </p:spTree>
    <p:extLst>
      <p:ext uri="{BB962C8B-B14F-4D97-AF65-F5344CB8AC3E}">
        <p14:creationId xmlns:p14="http://schemas.microsoft.com/office/powerpoint/2010/main" val="1831740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255A7212-A3C6-4A46-839F-63479B12BBED}" type="datetimeFigureOut">
              <a:rPr lang="en-GB" smtClean="0"/>
              <a:t>17/06/2019</a:t>
            </a:fld>
            <a:endParaRPr lang="en-GB"/>
          </a:p>
        </p:txBody>
      </p:sp>
      <p:sp>
        <p:nvSpPr>
          <p:cNvPr id="5" name="Footer Placeholder 4"/>
          <p:cNvSpPr>
            <a:spLocks noGrp="1"/>
          </p:cNvSpPr>
          <p:nvPr>
            <p:ph type="ftr" sz="quarter" idx="11"/>
          </p:nvPr>
        </p:nvSpPr>
        <p:spPr>
          <a:xfrm>
            <a:off x="774923" y="5951811"/>
            <a:ext cx="7896279" cy="365125"/>
          </a:xfrm>
        </p:spPr>
        <p:txBody>
          <a:bodyPr/>
          <a:lstStyle/>
          <a:p>
            <a:endParaRPr lang="en-GB"/>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29E945CC-83F9-4626-8CF1-9A7DA0FF1140}" type="slidenum">
              <a:rPr lang="en-GB" smtClean="0"/>
              <a:t>‹#›</a:t>
            </a:fld>
            <a:endParaRPr lang="en-GB"/>
          </a:p>
        </p:txBody>
      </p:sp>
    </p:spTree>
    <p:extLst>
      <p:ext uri="{BB962C8B-B14F-4D97-AF65-F5344CB8AC3E}">
        <p14:creationId xmlns:p14="http://schemas.microsoft.com/office/powerpoint/2010/main" val="4231743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5A7212-A3C6-4A46-839F-63479B12BBED}" type="datetimeFigureOut">
              <a:rPr lang="en-GB" smtClean="0"/>
              <a:t>17/06/2019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558300" y="5956137"/>
            <a:ext cx="1052508" cy="365125"/>
          </a:xfrm>
        </p:spPr>
        <p:txBody>
          <a:bodyPr/>
          <a:lstStyle/>
          <a:p>
            <a:fld id="{29E945CC-83F9-4626-8CF1-9A7DA0FF1140}" type="slidenum">
              <a:rPr lang="en-GB" smtClean="0"/>
              <a:t>‹#›</a:t>
            </a:fld>
            <a:endParaRPr lang="en-GB"/>
          </a:p>
        </p:txBody>
      </p:sp>
    </p:spTree>
    <p:extLst>
      <p:ext uri="{BB962C8B-B14F-4D97-AF65-F5344CB8AC3E}">
        <p14:creationId xmlns:p14="http://schemas.microsoft.com/office/powerpoint/2010/main" val="1951113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255A7212-A3C6-4A46-839F-63479B12BBED}" type="datetimeFigureOut">
              <a:rPr lang="en-GB" smtClean="0"/>
              <a:t>17/06/2019</a:t>
            </a:fld>
            <a:endParaRPr lang="en-GB"/>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29E945CC-83F9-4626-8CF1-9A7DA0FF1140}" type="slidenum">
              <a:rPr lang="en-GB" smtClean="0"/>
              <a:t>‹#›</a:t>
            </a:fld>
            <a:endParaRPr lang="en-GB"/>
          </a:p>
        </p:txBody>
      </p:sp>
    </p:spTree>
    <p:extLst>
      <p:ext uri="{BB962C8B-B14F-4D97-AF65-F5344CB8AC3E}">
        <p14:creationId xmlns:p14="http://schemas.microsoft.com/office/powerpoint/2010/main" val="745568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55A7212-A3C6-4A46-839F-63479B12BBED}" type="datetimeFigureOut">
              <a:rPr lang="en-GB" smtClean="0"/>
              <a:t>17/06/2019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E945CC-83F9-4626-8CF1-9A7DA0FF1140}" type="slidenum">
              <a:rPr lang="en-GB" smtClean="0"/>
              <a:t>‹#›</a:t>
            </a:fld>
            <a:endParaRPr lang="en-GB"/>
          </a:p>
        </p:txBody>
      </p:sp>
    </p:spTree>
    <p:extLst>
      <p:ext uri="{BB962C8B-B14F-4D97-AF65-F5344CB8AC3E}">
        <p14:creationId xmlns:p14="http://schemas.microsoft.com/office/powerpoint/2010/main" val="2626684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55A7212-A3C6-4A46-839F-63479B12BBED}" type="datetimeFigureOut">
              <a:rPr lang="en-GB" smtClean="0"/>
              <a:t>17/06/2019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9E945CC-83F9-4626-8CF1-9A7DA0FF1140}" type="slidenum">
              <a:rPr lang="en-GB" smtClean="0"/>
              <a:t>‹#›</a:t>
            </a:fld>
            <a:endParaRPr lang="en-GB"/>
          </a:p>
        </p:txBody>
      </p:sp>
    </p:spTree>
    <p:extLst>
      <p:ext uri="{BB962C8B-B14F-4D97-AF65-F5344CB8AC3E}">
        <p14:creationId xmlns:p14="http://schemas.microsoft.com/office/powerpoint/2010/main" val="2720522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55A7212-A3C6-4A46-839F-63479B12BBED}" type="datetimeFigureOut">
              <a:rPr lang="en-GB" smtClean="0"/>
              <a:t>17/06/2019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9E945CC-83F9-4626-8CF1-9A7DA0FF1140}" type="slidenum">
              <a:rPr lang="en-GB" smtClean="0"/>
              <a:t>‹#›</a:t>
            </a:fld>
            <a:endParaRPr lang="en-GB"/>
          </a:p>
        </p:txBody>
      </p:sp>
    </p:spTree>
    <p:extLst>
      <p:ext uri="{BB962C8B-B14F-4D97-AF65-F5344CB8AC3E}">
        <p14:creationId xmlns:p14="http://schemas.microsoft.com/office/powerpoint/2010/main" val="2134282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5A7212-A3C6-4A46-839F-63479B12BBED}" type="datetimeFigureOut">
              <a:rPr lang="en-GB" smtClean="0"/>
              <a:t>17/06/2019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9E945CC-83F9-4626-8CF1-9A7DA0FF1140}" type="slidenum">
              <a:rPr lang="en-GB" smtClean="0"/>
              <a:t>‹#›</a:t>
            </a:fld>
            <a:endParaRPr lang="en-GB"/>
          </a:p>
        </p:txBody>
      </p:sp>
    </p:spTree>
    <p:extLst>
      <p:ext uri="{BB962C8B-B14F-4D97-AF65-F5344CB8AC3E}">
        <p14:creationId xmlns:p14="http://schemas.microsoft.com/office/powerpoint/2010/main" val="2953735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255A7212-A3C6-4A46-839F-63479B12BBED}" type="datetimeFigureOut">
              <a:rPr lang="en-GB" smtClean="0"/>
              <a:t>17/06/2019</a:t>
            </a:fld>
            <a:endParaRPr lang="en-GB"/>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29E945CC-83F9-4626-8CF1-9A7DA0FF1140}" type="slidenum">
              <a:rPr lang="en-GB" smtClean="0"/>
              <a:t>‹#›</a:t>
            </a:fld>
            <a:endParaRPr lang="en-GB"/>
          </a:p>
        </p:txBody>
      </p:sp>
    </p:spTree>
    <p:extLst>
      <p:ext uri="{BB962C8B-B14F-4D97-AF65-F5344CB8AC3E}">
        <p14:creationId xmlns:p14="http://schemas.microsoft.com/office/powerpoint/2010/main" val="2963839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5A7212-A3C6-4A46-839F-63479B12BBED}" type="datetimeFigureOut">
              <a:rPr lang="en-GB" smtClean="0"/>
              <a:t>17/06/2019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E945CC-83F9-4626-8CF1-9A7DA0FF1140}" type="slidenum">
              <a:rPr lang="en-GB" smtClean="0"/>
              <a:t>‹#›</a:t>
            </a:fld>
            <a:endParaRPr lang="en-GB"/>
          </a:p>
        </p:txBody>
      </p:sp>
    </p:spTree>
    <p:extLst>
      <p:ext uri="{BB962C8B-B14F-4D97-AF65-F5344CB8AC3E}">
        <p14:creationId xmlns:p14="http://schemas.microsoft.com/office/powerpoint/2010/main" val="3703149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255A7212-A3C6-4A46-839F-63479B12BBED}" type="datetimeFigureOut">
              <a:rPr lang="en-GB" smtClean="0"/>
              <a:t>17/06/2019</a:t>
            </a:fld>
            <a:endParaRPr lang="en-GB"/>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GB"/>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29E945CC-83F9-4626-8CF1-9A7DA0FF1140}" type="slidenum">
              <a:rPr lang="en-GB" smtClean="0"/>
              <a:t>‹#›</a:t>
            </a:fld>
            <a:endParaRPr lang="en-GB"/>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48690626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8" Type="http://schemas.openxmlformats.org/officeDocument/2006/relationships/image" Target="../media/image15.jpeg"/><Relationship Id="rId13" Type="http://schemas.openxmlformats.org/officeDocument/2006/relationships/image" Target="../media/image20.png"/><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image" Target="../media/image19.png"/><Relationship Id="rId17" Type="http://schemas.openxmlformats.org/officeDocument/2006/relationships/image" Target="../media/image24.png"/><Relationship Id="rId2" Type="http://schemas.openxmlformats.org/officeDocument/2006/relationships/notesSlide" Target="../notesSlides/notesSlide12.xml"/><Relationship Id="rId16"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image" Target="../media/image18.png"/><Relationship Id="rId5" Type="http://schemas.openxmlformats.org/officeDocument/2006/relationships/diagramQuickStyle" Target="../diagrams/quickStyle2.xml"/><Relationship Id="rId15" Type="http://schemas.openxmlformats.org/officeDocument/2006/relationships/image" Target="../media/image22.png"/><Relationship Id="rId10" Type="http://schemas.openxmlformats.org/officeDocument/2006/relationships/image" Target="../media/image17.png"/><Relationship Id="rId4" Type="http://schemas.openxmlformats.org/officeDocument/2006/relationships/diagramLayout" Target="../diagrams/layout2.xml"/><Relationship Id="rId9" Type="http://schemas.openxmlformats.org/officeDocument/2006/relationships/image" Target="../media/image16.png"/><Relationship Id="rId1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s/_rels/slide1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8.png"/><Relationship Id="rId7" Type="http://schemas.openxmlformats.org/officeDocument/2006/relationships/image" Target="../media/image36.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27.png"/><Relationship Id="rId5" Type="http://schemas.openxmlformats.org/officeDocument/2006/relationships/image" Target="../media/image35.png"/><Relationship Id="rId10" Type="http://schemas.openxmlformats.org/officeDocument/2006/relationships/image" Target="../media/image30.png"/><Relationship Id="rId4" Type="http://schemas.openxmlformats.org/officeDocument/2006/relationships/image" Target="../media/image29.png"/><Relationship Id="rId9" Type="http://schemas.openxmlformats.org/officeDocument/2006/relationships/image" Target="../media/image37.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personality-insights-livedemo.mybluemix.net/"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your-celebrity-match.mybluemix.net/"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9.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app.mural.ly/" TargetMode="External"/><Relationship Id="rId2" Type="http://schemas.openxmlformats.org/officeDocument/2006/relationships/hyperlink" Target="http://www.ibm.com/design/thinking" TargetMode="External"/><Relationship Id="rId1" Type="http://schemas.openxmlformats.org/officeDocument/2006/relationships/slideLayout" Target="../slideLayouts/slideLayout2.xml"/><Relationship Id="rId6" Type="http://schemas.openxmlformats.org/officeDocument/2006/relationships/hyperlink" Target="https://mran.microsoft.com/open/" TargetMode="External"/><Relationship Id="rId5" Type="http://schemas.openxmlformats.org/officeDocument/2006/relationships/hyperlink" Target="https://www.analyticsvidhya.com/blog/2016/03/exploring-building-banks-recommendation-system/" TargetMode="External"/><Relationship Id="rId4" Type="http://schemas.openxmlformats.org/officeDocument/2006/relationships/hyperlink" Target="https://medium.com/@MansuraHabiba/start-thinking-with-r-5143fb2560d6" TargetMode="External"/></Relationships>
</file>

<file path=ppt/slides/_rels/slide38.xml.rels><?xml version="1.0" encoding="UTF-8" standalone="yes"?>
<Relationships xmlns="http://schemas.openxmlformats.org/package/2006/relationships"><Relationship Id="rId2" Type="http://schemas.openxmlformats.org/officeDocument/2006/relationships/hyperlink" Target="https://twitter.com/johnbrett_"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Recommendation using Nodejs, R, Twitter API and Angular</a:t>
            </a:r>
          </a:p>
        </p:txBody>
      </p:sp>
      <p:sp>
        <p:nvSpPr>
          <p:cNvPr id="4" name="TextBox 3"/>
          <p:cNvSpPr txBox="1"/>
          <p:nvPr/>
        </p:nvSpPr>
        <p:spPr>
          <a:xfrm>
            <a:off x="1237673" y="4341091"/>
            <a:ext cx="184731" cy="369332"/>
          </a:xfrm>
          <a:prstGeom prst="rect">
            <a:avLst/>
          </a:prstGeom>
          <a:noFill/>
        </p:spPr>
        <p:txBody>
          <a:bodyPr wrap="none" rtlCol="0">
            <a:spAutoFit/>
          </a:bodyPr>
          <a:lstStyle/>
          <a:p>
            <a:endParaRPr lang="en-GB" dirty="0"/>
          </a:p>
        </p:txBody>
      </p:sp>
      <p:pic>
        <p:nvPicPr>
          <p:cNvPr id="3" name="Picture 2">
            <a:extLst>
              <a:ext uri="{FF2B5EF4-FFF2-40B4-BE49-F238E27FC236}">
                <a16:creationId xmlns:a16="http://schemas.microsoft.com/office/drawing/2014/main" id="{A5A24066-6AF7-1344-83C8-FDB62234CE45}"/>
              </a:ext>
            </a:extLst>
          </p:cNvPr>
          <p:cNvPicPr>
            <a:picLocks noChangeAspect="1"/>
          </p:cNvPicPr>
          <p:nvPr/>
        </p:nvPicPr>
        <p:blipFill>
          <a:blip r:embed="rId2"/>
          <a:stretch>
            <a:fillRect/>
          </a:stretch>
        </p:blipFill>
        <p:spPr>
          <a:xfrm>
            <a:off x="3724836" y="3324730"/>
            <a:ext cx="3868944" cy="2813778"/>
          </a:xfrm>
          <a:prstGeom prst="rect">
            <a:avLst/>
          </a:prstGeom>
        </p:spPr>
      </p:pic>
    </p:spTree>
    <p:extLst>
      <p:ext uri="{BB962C8B-B14F-4D97-AF65-F5344CB8AC3E}">
        <p14:creationId xmlns:p14="http://schemas.microsoft.com/office/powerpoint/2010/main" val="210987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67380" y="2967335"/>
            <a:ext cx="3057247"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Solution ?</a:t>
            </a:r>
          </a:p>
        </p:txBody>
      </p:sp>
    </p:spTree>
    <p:extLst>
      <p:ext uri="{BB962C8B-B14F-4D97-AF65-F5344CB8AC3E}">
        <p14:creationId xmlns:p14="http://schemas.microsoft.com/office/powerpoint/2010/main" val="3247532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489857"/>
            <a:ext cx="11029616" cy="1226099"/>
          </a:xfrm>
        </p:spPr>
        <p:txBody>
          <a:bodyPr>
            <a:normAutofit fontScale="90000"/>
          </a:bodyPr>
          <a:lstStyle/>
          <a:p>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t>The solution  -</a:t>
            </a:r>
            <a:br>
              <a:rPr lang="en-US" dirty="0"/>
            </a:br>
            <a:r>
              <a:rPr lang="en-US" dirty="0"/>
              <a:t>Ecosystem with </a:t>
            </a:r>
            <a:r>
              <a:rPr lang="en-US" altLang="en-US" dirty="0"/>
              <a:t>Personalized Recommendation Engine</a:t>
            </a:r>
            <a:endParaRPr lang="en-US" dirty="0"/>
          </a:p>
        </p:txBody>
      </p:sp>
      <p:pic>
        <p:nvPicPr>
          <p:cNvPr id="2050" name="Picture 2" descr="Image result for recommendation eng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285122">
            <a:off x="413204" y="2907228"/>
            <a:ext cx="2780728" cy="2780728"/>
          </a:xfrm>
          <a:prstGeom prst="rect">
            <a:avLst/>
          </a:prstGeom>
          <a:noFill/>
          <a:extLst>
            <a:ext uri="{909E8E84-426E-40DD-AFC4-6F175D3DCCD1}">
              <a14:hiddenFill xmlns:a14="http://schemas.microsoft.com/office/drawing/2010/main">
                <a:solidFill>
                  <a:srgbClr val="FFFFFF"/>
                </a:solidFill>
              </a14:hiddenFill>
            </a:ext>
          </a:extLst>
        </p:spPr>
      </p:pic>
      <p:sp>
        <p:nvSpPr>
          <p:cNvPr id="5" name="Curved Down Arrow 4"/>
          <p:cNvSpPr/>
          <p:nvPr/>
        </p:nvSpPr>
        <p:spPr>
          <a:xfrm>
            <a:off x="3071318" y="2385361"/>
            <a:ext cx="4176812" cy="979713"/>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r>
              <a:rPr lang="en-US" dirty="0">
                <a:solidFill>
                  <a:schemeClr val="tx1"/>
                </a:solidFill>
              </a:rPr>
              <a:t>Get recommended event list </a:t>
            </a:r>
          </a:p>
          <a:p>
            <a:pPr algn="ctr"/>
            <a:r>
              <a:rPr lang="en-US" dirty="0">
                <a:solidFill>
                  <a:schemeClr val="tx1"/>
                </a:solidFill>
              </a:rPr>
              <a:t>Based on personal interests </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8130" y="3365074"/>
            <a:ext cx="4644439" cy="1865033"/>
          </a:xfrm>
          <a:prstGeom prst="rect">
            <a:avLst/>
          </a:prstGeom>
        </p:spPr>
      </p:pic>
      <p:sp>
        <p:nvSpPr>
          <p:cNvPr id="9" name="Curved Up Arrow 8"/>
          <p:cNvSpPr/>
          <p:nvPr/>
        </p:nvSpPr>
        <p:spPr>
          <a:xfrm>
            <a:off x="2979175" y="5368414"/>
            <a:ext cx="4463844" cy="1103754"/>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Update event list </a:t>
            </a:r>
          </a:p>
          <a:p>
            <a:pPr algn="ctr"/>
            <a:r>
              <a:rPr lang="en-US" dirty="0">
                <a:solidFill>
                  <a:schemeClr val="tx1"/>
                </a:solidFill>
              </a:rPr>
              <a:t>based on user activities</a:t>
            </a:r>
          </a:p>
        </p:txBody>
      </p:sp>
    </p:spTree>
    <p:extLst>
      <p:ext uri="{BB962C8B-B14F-4D97-AF65-F5344CB8AC3E}">
        <p14:creationId xmlns:p14="http://schemas.microsoft.com/office/powerpoint/2010/main" val="71214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IBM Design Thinking </a:t>
            </a:r>
            <a:r>
              <a:rPr lang="en-IE" dirty="0" err="1"/>
              <a:t>Cont</a:t>
            </a:r>
            <a:r>
              <a:rPr lang="en-IE" dirty="0"/>
              <a:t>…</a:t>
            </a:r>
          </a:p>
        </p:txBody>
      </p:sp>
      <p:sp>
        <p:nvSpPr>
          <p:cNvPr id="4" name="Star: 5 Points 3"/>
          <p:cNvSpPr/>
          <p:nvPr/>
        </p:nvSpPr>
        <p:spPr>
          <a:xfrm>
            <a:off x="2205941" y="2297227"/>
            <a:ext cx="2052536" cy="2217907"/>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E" dirty="0"/>
              <a:t>WHO</a:t>
            </a:r>
          </a:p>
        </p:txBody>
      </p:sp>
      <p:sp>
        <p:nvSpPr>
          <p:cNvPr id="5" name="Star: 5 Points 4"/>
          <p:cNvSpPr/>
          <p:nvPr/>
        </p:nvSpPr>
        <p:spPr>
          <a:xfrm>
            <a:off x="4648199" y="4019647"/>
            <a:ext cx="2264229" cy="2217907"/>
          </a:xfrm>
          <a:prstGeom prst="star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E" dirty="0"/>
              <a:t>WHAT</a:t>
            </a:r>
          </a:p>
        </p:txBody>
      </p:sp>
      <p:sp>
        <p:nvSpPr>
          <p:cNvPr id="6" name="Star: 5 Points 5"/>
          <p:cNvSpPr/>
          <p:nvPr/>
        </p:nvSpPr>
        <p:spPr>
          <a:xfrm>
            <a:off x="6797624" y="2180496"/>
            <a:ext cx="2346375" cy="2217907"/>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E" dirty="0"/>
              <a:t>WOW</a:t>
            </a:r>
          </a:p>
        </p:txBody>
      </p:sp>
    </p:spTree>
    <p:extLst>
      <p:ext uri="{BB962C8B-B14F-4D97-AF65-F5344CB8AC3E}">
        <p14:creationId xmlns:p14="http://schemas.microsoft.com/office/powerpoint/2010/main" val="3355759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E" dirty="0"/>
              <a:t>Hills + Technical Foundation</a:t>
            </a:r>
          </a:p>
        </p:txBody>
      </p:sp>
      <p:sp>
        <p:nvSpPr>
          <p:cNvPr id="3" name="Content Placeholder 2"/>
          <p:cNvSpPr>
            <a:spLocks noGrp="1"/>
          </p:cNvSpPr>
          <p:nvPr>
            <p:ph idx="1"/>
          </p:nvPr>
        </p:nvSpPr>
        <p:spPr/>
        <p:txBody>
          <a:bodyPr>
            <a:normAutofit/>
          </a:bodyPr>
          <a:lstStyle/>
          <a:p>
            <a:r>
              <a:rPr lang="en-IE" dirty="0"/>
              <a:t>Use will get recommendations for upcoming event based on his/ her as well as his/her connection’s preference and interest also based on user’s location, date of availability, priority </a:t>
            </a:r>
          </a:p>
          <a:p>
            <a:r>
              <a:rPr lang="en-IE" dirty="0"/>
              <a:t>User  can give feedback by ranking the given recommendation for better machine learning and improving the recommendation algorithm</a:t>
            </a:r>
          </a:p>
          <a:p>
            <a:r>
              <a:rPr lang="en-IE" dirty="0"/>
              <a:t>User can also save data regarding geo-spatial, interest and personal insight for better recommendation to match his/her own profile</a:t>
            </a:r>
          </a:p>
          <a:p>
            <a:endParaRPr lang="en-IE" dirty="0"/>
          </a:p>
          <a:p>
            <a:pPr>
              <a:buFont typeface="Wingdings" panose="05000000000000000000" pitchFamily="2" charset="2"/>
              <a:buChar char="v"/>
            </a:pPr>
            <a:r>
              <a:rPr lang="en-IE" dirty="0"/>
              <a:t>Tech Foundation : Develop Hybrid recommendation Engine to use machine learning</a:t>
            </a:r>
          </a:p>
        </p:txBody>
      </p:sp>
    </p:spTree>
    <p:extLst>
      <p:ext uri="{BB962C8B-B14F-4D97-AF65-F5344CB8AC3E}">
        <p14:creationId xmlns:p14="http://schemas.microsoft.com/office/powerpoint/2010/main" val="2361932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The basic Idea behind ‘Social Events’</a:t>
            </a:r>
          </a:p>
        </p:txBody>
      </p:sp>
      <p:pic>
        <p:nvPicPr>
          <p:cNvPr id="4" name="Content Placeholder 3"/>
          <p:cNvPicPr>
            <a:picLocks noGrp="1" noChangeAspect="1"/>
          </p:cNvPicPr>
          <p:nvPr>
            <p:ph idx="1"/>
          </p:nvPr>
        </p:nvPicPr>
        <p:blipFill>
          <a:blip r:embed="rId3"/>
          <a:stretch>
            <a:fillRect/>
          </a:stretch>
        </p:blipFill>
        <p:spPr>
          <a:xfrm>
            <a:off x="4225654" y="2727299"/>
            <a:ext cx="3263456" cy="2171886"/>
          </a:xfrm>
          <a:prstGeom prst="rect">
            <a:avLst/>
          </a:prstGeom>
        </p:spPr>
      </p:pic>
      <p:pic>
        <p:nvPicPr>
          <p:cNvPr id="6" name="Picture 5"/>
          <p:cNvPicPr>
            <a:picLocks noChangeAspect="1"/>
          </p:cNvPicPr>
          <p:nvPr/>
        </p:nvPicPr>
        <p:blipFill>
          <a:blip r:embed="rId4"/>
          <a:stretch>
            <a:fillRect/>
          </a:stretch>
        </p:blipFill>
        <p:spPr>
          <a:xfrm>
            <a:off x="447269" y="1779977"/>
            <a:ext cx="2800350" cy="1628775"/>
          </a:xfrm>
          <a:prstGeom prst="rect">
            <a:avLst/>
          </a:prstGeom>
        </p:spPr>
      </p:pic>
      <p:sp>
        <p:nvSpPr>
          <p:cNvPr id="7" name="Arrow: Right 6"/>
          <p:cNvSpPr/>
          <p:nvPr/>
        </p:nvSpPr>
        <p:spPr>
          <a:xfrm rot="2879018">
            <a:off x="3200400" y="3110635"/>
            <a:ext cx="807396" cy="4474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1028" name="Picture 4" descr="Related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9171" y="4259681"/>
            <a:ext cx="2658488" cy="1386212"/>
          </a:xfrm>
          <a:prstGeom prst="rect">
            <a:avLst/>
          </a:prstGeom>
          <a:noFill/>
          <a:extLst>
            <a:ext uri="{909E8E84-426E-40DD-AFC4-6F175D3DCCD1}">
              <a14:hiddenFill xmlns:a14="http://schemas.microsoft.com/office/drawing/2010/main">
                <a:solidFill>
                  <a:srgbClr val="FFFFFF"/>
                </a:solidFill>
              </a14:hiddenFill>
            </a:ext>
          </a:extLst>
        </p:spPr>
      </p:pic>
      <p:sp>
        <p:nvSpPr>
          <p:cNvPr id="9" name="Arrow: Right 8"/>
          <p:cNvSpPr/>
          <p:nvPr/>
        </p:nvSpPr>
        <p:spPr>
          <a:xfrm rot="20303525">
            <a:off x="3200613" y="4438047"/>
            <a:ext cx="807396" cy="4474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1030" name="Picture 6" descr="Image result for recommendation engin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547105" y="2887019"/>
            <a:ext cx="3188360" cy="1827686"/>
          </a:xfrm>
          <a:prstGeom prst="rect">
            <a:avLst/>
          </a:prstGeom>
          <a:noFill/>
          <a:extLst>
            <a:ext uri="{909E8E84-426E-40DD-AFC4-6F175D3DCCD1}">
              <a14:hiddenFill xmlns:a14="http://schemas.microsoft.com/office/drawing/2010/main">
                <a:solidFill>
                  <a:srgbClr val="FFFFFF"/>
                </a:solidFill>
              </a14:hiddenFill>
            </a:ext>
          </a:extLst>
        </p:spPr>
      </p:pic>
      <p:sp>
        <p:nvSpPr>
          <p:cNvPr id="11" name="Arrow: Right 10"/>
          <p:cNvSpPr/>
          <p:nvPr/>
        </p:nvSpPr>
        <p:spPr>
          <a:xfrm>
            <a:off x="7674227" y="3669661"/>
            <a:ext cx="807396" cy="4474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1032" name="Picture 8" descr="Image result for persona"/>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355886" y="5470063"/>
            <a:ext cx="1587732" cy="1387937"/>
          </a:xfrm>
          <a:prstGeom prst="rect">
            <a:avLst/>
          </a:prstGeom>
          <a:noFill/>
          <a:extLst>
            <a:ext uri="{909E8E84-426E-40DD-AFC4-6F175D3DCCD1}">
              <a14:hiddenFill xmlns:a14="http://schemas.microsoft.com/office/drawing/2010/main">
                <a:solidFill>
                  <a:srgbClr val="FFFFFF"/>
                </a:solidFill>
              </a14:hiddenFill>
            </a:ext>
          </a:extLst>
        </p:spPr>
      </p:pic>
      <p:sp>
        <p:nvSpPr>
          <p:cNvPr id="13" name="Arrow: Right 12"/>
          <p:cNvSpPr/>
          <p:nvPr/>
        </p:nvSpPr>
        <p:spPr>
          <a:xfrm rot="5400000">
            <a:off x="9737586" y="4729050"/>
            <a:ext cx="807396" cy="4474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2680260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Social Analytics and Recommendation</a:t>
            </a:r>
            <a:endParaRPr lang="en-GB"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662502391"/>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18" descr="Image result for twitte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642982" y="3655995"/>
            <a:ext cx="828972" cy="7983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20" descr="Image result for facebook"/>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555816" y="2310738"/>
            <a:ext cx="1175657" cy="113225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9" name="Picture 22" descr="Image result for linkedin"/>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912375" y="2397196"/>
            <a:ext cx="1017621" cy="980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6" descr="Image result for ibm watson"/>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705911" y="4734914"/>
            <a:ext cx="877210" cy="8448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122" name="Picture 2" descr="Image result for meetup logo"/>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370747" y="3624608"/>
            <a:ext cx="829756" cy="82975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www.programmableweb.com/sites/default/files/styles/article_profile_150x150/public/Instagram%20API.png?itok=KXPeK83I"/>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138590" y="4884184"/>
            <a:ext cx="792740" cy="79274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p:cNvPicPr>
            <a:picLocks noChangeAspect="1"/>
          </p:cNvPicPr>
          <p:nvPr/>
        </p:nvPicPr>
        <p:blipFill>
          <a:blip r:embed="rId14"/>
          <a:stretch>
            <a:fillRect/>
          </a:stretch>
        </p:blipFill>
        <p:spPr>
          <a:xfrm>
            <a:off x="2689155" y="1908082"/>
            <a:ext cx="1408298" cy="1615580"/>
          </a:xfrm>
          <a:prstGeom prst="rect">
            <a:avLst/>
          </a:prstGeom>
        </p:spPr>
      </p:pic>
      <p:pic>
        <p:nvPicPr>
          <p:cNvPr id="19" name="Picture 18"/>
          <p:cNvPicPr>
            <a:picLocks noChangeAspect="1"/>
          </p:cNvPicPr>
          <p:nvPr/>
        </p:nvPicPr>
        <p:blipFill>
          <a:blip r:embed="rId14"/>
          <a:stretch>
            <a:fillRect/>
          </a:stretch>
        </p:blipFill>
        <p:spPr>
          <a:xfrm>
            <a:off x="3519970" y="3268604"/>
            <a:ext cx="1408298" cy="1615580"/>
          </a:xfrm>
          <a:prstGeom prst="rect">
            <a:avLst/>
          </a:prstGeom>
        </p:spPr>
      </p:pic>
      <p:pic>
        <p:nvPicPr>
          <p:cNvPr id="20" name="Picture 19"/>
          <p:cNvPicPr>
            <a:picLocks noChangeAspect="1"/>
          </p:cNvPicPr>
          <p:nvPr/>
        </p:nvPicPr>
        <p:blipFill>
          <a:blip r:embed="rId14"/>
          <a:stretch>
            <a:fillRect/>
          </a:stretch>
        </p:blipFill>
        <p:spPr>
          <a:xfrm>
            <a:off x="2663898" y="4629126"/>
            <a:ext cx="1408298" cy="1615580"/>
          </a:xfrm>
          <a:prstGeom prst="rect">
            <a:avLst/>
          </a:prstGeom>
        </p:spPr>
      </p:pic>
      <p:pic>
        <p:nvPicPr>
          <p:cNvPr id="21" name="Picture 20"/>
          <p:cNvPicPr>
            <a:picLocks noChangeAspect="1"/>
          </p:cNvPicPr>
          <p:nvPr/>
        </p:nvPicPr>
        <p:blipFill>
          <a:blip r:embed="rId14"/>
          <a:stretch>
            <a:fillRect/>
          </a:stretch>
        </p:blipFill>
        <p:spPr>
          <a:xfrm>
            <a:off x="1896295" y="3268604"/>
            <a:ext cx="1408298" cy="1615580"/>
          </a:xfrm>
          <a:prstGeom prst="rect">
            <a:avLst/>
          </a:prstGeom>
        </p:spPr>
      </p:pic>
      <p:pic>
        <p:nvPicPr>
          <p:cNvPr id="5132" name="Picture 12" descr="Image result for slack"/>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783160" y="2130986"/>
            <a:ext cx="1169772" cy="1169772"/>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descr="Image result for pinterest logo"/>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11257" y="3586688"/>
            <a:ext cx="894654" cy="894654"/>
          </a:xfrm>
          <a:prstGeom prst="rect">
            <a:avLst/>
          </a:prstGeom>
          <a:noFill/>
          <a:extLst>
            <a:ext uri="{909E8E84-426E-40DD-AFC4-6F175D3DCCD1}">
              <a14:hiddenFill xmlns:a14="http://schemas.microsoft.com/office/drawing/2010/main">
                <a:solidFill>
                  <a:srgbClr val="FFFFFF"/>
                </a:solidFill>
              </a14:hiddenFill>
            </a:ext>
          </a:extLst>
        </p:spPr>
      </p:pic>
      <p:pic>
        <p:nvPicPr>
          <p:cNvPr id="5136" name="Picture 16" descr="Image result for flickr icon"/>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824350" y="4868091"/>
            <a:ext cx="1087393" cy="1087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6350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862" y="95795"/>
            <a:ext cx="8596668" cy="1320800"/>
          </a:xfrm>
        </p:spPr>
        <p:txBody>
          <a:bodyPr/>
          <a:lstStyle/>
          <a:p>
            <a:r>
              <a:rPr lang="en-IE" dirty="0"/>
              <a:t>Proposed Recommendation Engine (Hybrid)</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349361277"/>
              </p:ext>
            </p:extLst>
          </p:nvPr>
        </p:nvGraphicFramePr>
        <p:xfrm>
          <a:off x="940526" y="2124892"/>
          <a:ext cx="9570719" cy="43351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3940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How </a:t>
            </a:r>
            <a:r>
              <a:rPr lang="en-IE" dirty="0" err="1"/>
              <a:t>Recommenation</a:t>
            </a:r>
            <a:r>
              <a:rPr lang="en-IE" dirty="0"/>
              <a:t> Engine work</a:t>
            </a:r>
          </a:p>
        </p:txBody>
      </p:sp>
      <p:sp>
        <p:nvSpPr>
          <p:cNvPr id="3" name="Content Placeholder 2"/>
          <p:cNvSpPr>
            <a:spLocks noGrp="1"/>
          </p:cNvSpPr>
          <p:nvPr>
            <p:ph idx="1"/>
          </p:nvPr>
        </p:nvSpPr>
        <p:spPr/>
        <p:txBody>
          <a:bodyPr/>
          <a:lstStyle/>
          <a:p>
            <a:endParaRPr lang="en-IE" dirty="0"/>
          </a:p>
        </p:txBody>
      </p:sp>
      <p:sp>
        <p:nvSpPr>
          <p:cNvPr id="4" name="Rectangle 3"/>
          <p:cNvSpPr/>
          <p:nvPr/>
        </p:nvSpPr>
        <p:spPr>
          <a:xfrm>
            <a:off x="4915323" y="2006700"/>
            <a:ext cx="2344366" cy="583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Collaborative</a:t>
            </a:r>
          </a:p>
        </p:txBody>
      </p:sp>
      <p:sp>
        <p:nvSpPr>
          <p:cNvPr id="5" name="Rectangle 4"/>
          <p:cNvSpPr/>
          <p:nvPr/>
        </p:nvSpPr>
        <p:spPr>
          <a:xfrm>
            <a:off x="4914901" y="2950915"/>
            <a:ext cx="2344366" cy="58366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E" dirty="0"/>
              <a:t>Social Filtering</a:t>
            </a:r>
          </a:p>
        </p:txBody>
      </p:sp>
      <p:sp>
        <p:nvSpPr>
          <p:cNvPr id="6" name="Rectangle 5"/>
          <p:cNvSpPr/>
          <p:nvPr/>
        </p:nvSpPr>
        <p:spPr>
          <a:xfrm>
            <a:off x="4907606" y="4051018"/>
            <a:ext cx="2344366" cy="58366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E" dirty="0"/>
              <a:t>Content Filtering</a:t>
            </a:r>
          </a:p>
        </p:txBody>
      </p:sp>
      <p:sp>
        <p:nvSpPr>
          <p:cNvPr id="7" name="Rectangle 6"/>
          <p:cNvSpPr/>
          <p:nvPr/>
        </p:nvSpPr>
        <p:spPr>
          <a:xfrm>
            <a:off x="4914901" y="5450362"/>
            <a:ext cx="2344366" cy="58366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E" dirty="0"/>
              <a:t>Knowledge</a:t>
            </a:r>
          </a:p>
        </p:txBody>
      </p:sp>
      <p:sp>
        <p:nvSpPr>
          <p:cNvPr id="10" name="Oval 9"/>
          <p:cNvSpPr/>
          <p:nvPr/>
        </p:nvSpPr>
        <p:spPr>
          <a:xfrm>
            <a:off x="428017" y="3929974"/>
            <a:ext cx="1069513" cy="7761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Input</a:t>
            </a:r>
          </a:p>
        </p:txBody>
      </p:sp>
      <p:cxnSp>
        <p:nvCxnSpPr>
          <p:cNvPr id="17" name="Straight Arrow Connector 16"/>
          <p:cNvCxnSpPr>
            <a:cxnSpLocks/>
            <a:stCxn id="23" idx="3"/>
            <a:endCxn id="6" idx="1"/>
          </p:cNvCxnSpPr>
          <p:nvPr/>
        </p:nvCxnSpPr>
        <p:spPr>
          <a:xfrm>
            <a:off x="4171192" y="4334720"/>
            <a:ext cx="736414" cy="8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7801584" y="3788315"/>
            <a:ext cx="1614791" cy="54043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E" dirty="0"/>
              <a:t>Combiner</a:t>
            </a:r>
          </a:p>
        </p:txBody>
      </p:sp>
      <p:sp>
        <p:nvSpPr>
          <p:cNvPr id="23" name="Rectangle 22"/>
          <p:cNvSpPr/>
          <p:nvPr/>
        </p:nvSpPr>
        <p:spPr>
          <a:xfrm>
            <a:off x="2274298" y="4058532"/>
            <a:ext cx="1896894" cy="5523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a:t>Purpose Filtering</a:t>
            </a:r>
          </a:p>
        </p:txBody>
      </p:sp>
      <p:cxnSp>
        <p:nvCxnSpPr>
          <p:cNvPr id="34" name="Straight Arrow Connector 33"/>
          <p:cNvCxnSpPr>
            <a:cxnSpLocks/>
            <a:stCxn id="10" idx="6"/>
            <a:endCxn id="23" idx="1"/>
          </p:cNvCxnSpPr>
          <p:nvPr/>
        </p:nvCxnSpPr>
        <p:spPr>
          <a:xfrm>
            <a:off x="1497530" y="4318070"/>
            <a:ext cx="776768" cy="16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cxnSpLocks/>
            <a:endCxn id="4" idx="1"/>
          </p:cNvCxnSpPr>
          <p:nvPr/>
        </p:nvCxnSpPr>
        <p:spPr>
          <a:xfrm flipV="1">
            <a:off x="4171192" y="2298530"/>
            <a:ext cx="744131" cy="20003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cxnSpLocks/>
            <a:stCxn id="23" idx="3"/>
            <a:endCxn id="5" idx="1"/>
          </p:cNvCxnSpPr>
          <p:nvPr/>
        </p:nvCxnSpPr>
        <p:spPr>
          <a:xfrm flipV="1">
            <a:off x="4171192" y="3242745"/>
            <a:ext cx="743709" cy="1091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a:stCxn id="23" idx="3"/>
          </p:cNvCxnSpPr>
          <p:nvPr/>
        </p:nvCxnSpPr>
        <p:spPr>
          <a:xfrm>
            <a:off x="4171192" y="4334720"/>
            <a:ext cx="736414" cy="1488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22" idx="1"/>
          </p:cNvCxnSpPr>
          <p:nvPr/>
        </p:nvCxnSpPr>
        <p:spPr>
          <a:xfrm flipV="1">
            <a:off x="7259267" y="4058532"/>
            <a:ext cx="542317" cy="282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5" idx="3"/>
            <a:endCxn id="22" idx="1"/>
          </p:cNvCxnSpPr>
          <p:nvPr/>
        </p:nvCxnSpPr>
        <p:spPr>
          <a:xfrm>
            <a:off x="7259267" y="3242745"/>
            <a:ext cx="542317" cy="815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 idx="3"/>
            <a:endCxn id="22" idx="1"/>
          </p:cNvCxnSpPr>
          <p:nvPr/>
        </p:nvCxnSpPr>
        <p:spPr>
          <a:xfrm>
            <a:off x="7259689" y="2298530"/>
            <a:ext cx="541895" cy="17600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7" idx="3"/>
            <a:endCxn id="22" idx="1"/>
          </p:cNvCxnSpPr>
          <p:nvPr/>
        </p:nvCxnSpPr>
        <p:spPr>
          <a:xfrm flipV="1">
            <a:off x="7259267" y="4058532"/>
            <a:ext cx="542317" cy="1683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10340502" y="3474512"/>
            <a:ext cx="1277600" cy="1109671"/>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E" dirty="0" err="1"/>
              <a:t>Reco</a:t>
            </a:r>
            <a:endParaRPr lang="en-IE" dirty="0"/>
          </a:p>
        </p:txBody>
      </p:sp>
      <p:cxnSp>
        <p:nvCxnSpPr>
          <p:cNvPr id="53" name="Straight Arrow Connector 52"/>
          <p:cNvCxnSpPr>
            <a:cxnSpLocks/>
            <a:endCxn id="51" idx="2"/>
          </p:cNvCxnSpPr>
          <p:nvPr/>
        </p:nvCxnSpPr>
        <p:spPr>
          <a:xfrm flipV="1">
            <a:off x="9416375" y="4029348"/>
            <a:ext cx="924127" cy="21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5662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852" y="121204"/>
            <a:ext cx="4840656" cy="1325563"/>
          </a:xfrm>
        </p:spPr>
        <p:txBody>
          <a:bodyPr/>
          <a:lstStyle/>
          <a:p>
            <a:r>
              <a:rPr lang="nl-NL" dirty="0"/>
              <a:t>Technologies</a:t>
            </a:r>
            <a:endParaRPr lang="en-GB" dirty="0"/>
          </a:p>
        </p:txBody>
      </p:sp>
      <p:pic>
        <p:nvPicPr>
          <p:cNvPr id="4" name="Shape 138"/>
          <p:cNvPicPr preferRelativeResize="0">
            <a:picLocks noGrp="1"/>
          </p:cNvPicPr>
          <p:nvPr>
            <p:ph idx="1"/>
          </p:nvPr>
        </p:nvPicPr>
        <p:blipFill>
          <a:blip r:embed="rId2">
            <a:alphaModFix/>
          </a:blip>
          <a:stretch>
            <a:fillRect/>
          </a:stretch>
        </p:blipFill>
        <p:spPr>
          <a:xfrm>
            <a:off x="4024449" y="3571237"/>
            <a:ext cx="2071551" cy="1300276"/>
          </a:xfrm>
          <a:prstGeom prst="rect">
            <a:avLst/>
          </a:prstGeom>
          <a:noFill/>
          <a:ln>
            <a:noFill/>
          </a:ln>
        </p:spPr>
      </p:pic>
      <p:pic>
        <p:nvPicPr>
          <p:cNvPr id="5" name="Picture 14" descr="Image result for r programmi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6248" y="3328252"/>
            <a:ext cx="1602416" cy="1543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8" descr="Image result for clouda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8964" y="5812074"/>
            <a:ext cx="4425088" cy="96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descr="Image result for angularjs architectur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78179" y="1868035"/>
            <a:ext cx="935809" cy="955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 descr="Image result for sass log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497280" y="2097863"/>
            <a:ext cx="1308159" cy="944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6" descr="Image result for ibm wats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0718" y="3709703"/>
            <a:ext cx="1889104" cy="181936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26" name="Picture 2" descr="Image result for ibm desig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0087" y="1963283"/>
            <a:ext cx="2930344" cy="175820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ansible"/>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618016" y="1708401"/>
            <a:ext cx="1274272" cy="1274273"/>
          </a:xfrm>
          <a:prstGeom prst="rect">
            <a:avLst/>
          </a:prstGeom>
          <a:noFill/>
          <a:extLst>
            <a:ext uri="{909E8E84-426E-40DD-AFC4-6F175D3DCCD1}">
              <a14:hiddenFill xmlns:a14="http://schemas.microsoft.com/office/drawing/2010/main">
                <a:solidFill>
                  <a:srgbClr val="FFFFFF"/>
                </a:solidFill>
              </a14:hiddenFill>
            </a:ext>
          </a:extLst>
        </p:spPr>
      </p:pic>
      <p:pic>
        <p:nvPicPr>
          <p:cNvPr id="12" name="Shape 356" descr="687474703a2f2f7765627061636b2e6769746875622e696f2f6173736574732f6c6f676f2e706e67"/>
          <p:cNvPicPr preferRelativeResize="0"/>
          <p:nvPr/>
        </p:nvPicPr>
        <p:blipFill>
          <a:blip r:embed="rId10">
            <a:alphaModFix/>
          </a:blip>
          <a:stretch>
            <a:fillRect/>
          </a:stretch>
        </p:blipFill>
        <p:spPr>
          <a:xfrm>
            <a:off x="9378912" y="3216521"/>
            <a:ext cx="2821577" cy="1567542"/>
          </a:xfrm>
          <a:prstGeom prst="rect">
            <a:avLst/>
          </a:prstGeom>
          <a:noFill/>
          <a:ln>
            <a:noFill/>
          </a:ln>
        </p:spPr>
      </p:pic>
      <p:sp>
        <p:nvSpPr>
          <p:cNvPr id="10" name="Notched Right Arrow 9"/>
          <p:cNvSpPr/>
          <p:nvPr/>
        </p:nvSpPr>
        <p:spPr>
          <a:xfrm rot="16200000">
            <a:off x="4689409" y="2868865"/>
            <a:ext cx="522514" cy="58168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Notched Right Arrow 13"/>
          <p:cNvSpPr/>
          <p:nvPr/>
        </p:nvSpPr>
        <p:spPr>
          <a:xfrm rot="10800000">
            <a:off x="3086027" y="3913991"/>
            <a:ext cx="522514" cy="58168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Notched Right Arrow 14"/>
          <p:cNvSpPr/>
          <p:nvPr/>
        </p:nvSpPr>
        <p:spPr>
          <a:xfrm>
            <a:off x="6208122" y="3851603"/>
            <a:ext cx="522514" cy="58168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Notched Right Arrow 15"/>
          <p:cNvSpPr/>
          <p:nvPr/>
        </p:nvSpPr>
        <p:spPr>
          <a:xfrm rot="5400000">
            <a:off x="4678597" y="4874973"/>
            <a:ext cx="522514" cy="58168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30" name="Picture 6" descr="Image result for gitlab"/>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9405326" y="4965402"/>
            <a:ext cx="1846678" cy="923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75851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bwMode="auto">
          <a:xfrm>
            <a:off x="4730750" y="4938713"/>
            <a:ext cx="6021388" cy="1724025"/>
          </a:xfrm>
          <a:prstGeom prst="rec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IE"/>
          </a:p>
        </p:txBody>
      </p:sp>
      <p:pic>
        <p:nvPicPr>
          <p:cNvPr id="11268" name="Picture 2" descr="Image result for angularjs archite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9772" y="5069089"/>
            <a:ext cx="1462628" cy="1492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AutoShape 4" descr="Image result for sass logo"/>
          <p:cNvSpPr>
            <a:spLocks noChangeAspect="1" noChangeArrowheads="1"/>
          </p:cNvSpPr>
          <p:nvPr/>
        </p:nvSpPr>
        <p:spPr bwMode="auto">
          <a:xfrm>
            <a:off x="8279780" y="3294740"/>
            <a:ext cx="316480" cy="304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endParaRPr lang="en-IE" altLang="en-US">
              <a:solidFill>
                <a:schemeClr val="tx1"/>
              </a:solidFill>
            </a:endParaRPr>
          </a:p>
        </p:txBody>
      </p:sp>
      <p:pic>
        <p:nvPicPr>
          <p:cNvPr id="11270" name="Picture 6" descr="Image result for sass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50781" y="5250865"/>
            <a:ext cx="1308159" cy="944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bwMode="auto">
          <a:xfrm>
            <a:off x="3594100" y="1985963"/>
            <a:ext cx="8361363" cy="2308225"/>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IE"/>
          </a:p>
        </p:txBody>
      </p:sp>
      <p:cxnSp>
        <p:nvCxnSpPr>
          <p:cNvPr id="10" name="Straight Connector 9"/>
          <p:cNvCxnSpPr/>
          <p:nvPr/>
        </p:nvCxnSpPr>
        <p:spPr bwMode="auto">
          <a:xfrm flipH="1" flipV="1">
            <a:off x="3594100" y="1985963"/>
            <a:ext cx="1169987" cy="2952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auto">
          <a:xfrm flipH="1" flipV="1">
            <a:off x="3594100" y="4294188"/>
            <a:ext cx="1122363" cy="2368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auto">
          <a:xfrm flipV="1">
            <a:off x="10766425" y="1985963"/>
            <a:ext cx="1189038" cy="2952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auto">
          <a:xfrm flipV="1">
            <a:off x="10766425" y="4294188"/>
            <a:ext cx="1189038" cy="2368550"/>
          </a:xfrm>
          <a:prstGeom prst="line">
            <a:avLst/>
          </a:prstGeom>
        </p:spPr>
        <p:style>
          <a:lnRef idx="1">
            <a:schemeClr val="accent1"/>
          </a:lnRef>
          <a:fillRef idx="0">
            <a:schemeClr val="accent1"/>
          </a:fillRef>
          <a:effectRef idx="0">
            <a:schemeClr val="accent1"/>
          </a:effectRef>
          <a:fontRef idx="minor">
            <a:schemeClr val="tx1"/>
          </a:fontRef>
        </p:style>
      </p:cxnSp>
      <p:pic>
        <p:nvPicPr>
          <p:cNvPr id="14" name="Picture 12" descr="Image result for nodejs"/>
          <p:cNvPicPr>
            <a:picLocks noChangeAspect="1" noChangeArrowheads="1"/>
          </p:cNvPicPr>
          <p:nvPr/>
        </p:nvPicPr>
        <p:blipFill>
          <a:blip r:embed="rId5"/>
          <a:srcRect/>
          <a:stretch>
            <a:fillRect/>
          </a:stretch>
        </p:blipFill>
        <p:spPr bwMode="auto">
          <a:xfrm>
            <a:off x="5253038" y="2840038"/>
            <a:ext cx="1466850" cy="617537"/>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pic>
        <p:nvPicPr>
          <p:cNvPr id="11277" name="Picture 14" descr="Image result for r programmi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351841" y="2328770"/>
            <a:ext cx="1602416" cy="1543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Arrow: Left-Right 15"/>
          <p:cNvSpPr/>
          <p:nvPr/>
        </p:nvSpPr>
        <p:spPr bwMode="auto">
          <a:xfrm>
            <a:off x="7232650" y="2943225"/>
            <a:ext cx="2071688" cy="45402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E"/>
          </a:p>
        </p:txBody>
      </p:sp>
      <p:sp>
        <p:nvSpPr>
          <p:cNvPr id="17" name="Double Bracket 16"/>
          <p:cNvSpPr/>
          <p:nvPr/>
        </p:nvSpPr>
        <p:spPr bwMode="auto">
          <a:xfrm>
            <a:off x="7334250" y="2365375"/>
            <a:ext cx="1866900" cy="474663"/>
          </a:xfrm>
          <a:prstGeom prst="bracketPair">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r>
              <a:rPr lang="en-IE" b="1" dirty="0"/>
              <a:t>Data Analysed</a:t>
            </a:r>
          </a:p>
        </p:txBody>
      </p:sp>
      <p:sp>
        <p:nvSpPr>
          <p:cNvPr id="18" name="Arrow: Up-Down 17"/>
          <p:cNvSpPr/>
          <p:nvPr/>
        </p:nvSpPr>
        <p:spPr bwMode="auto">
          <a:xfrm rot="20279639">
            <a:off x="5915025" y="3943350"/>
            <a:ext cx="425450" cy="981075"/>
          </a:xfrm>
          <a:prstGeom prst="upDownArrow">
            <a:avLst>
              <a:gd name="adj1" fmla="val 41489"/>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E"/>
          </a:p>
        </p:txBody>
      </p:sp>
      <p:sp>
        <p:nvSpPr>
          <p:cNvPr id="19" name="Cross 18"/>
          <p:cNvSpPr/>
          <p:nvPr/>
        </p:nvSpPr>
        <p:spPr bwMode="auto">
          <a:xfrm>
            <a:off x="7689850" y="5468938"/>
            <a:ext cx="590550" cy="663575"/>
          </a:xfrm>
          <a:prstGeom prst="plus">
            <a:avLst>
              <a:gd name="adj" fmla="val 37258"/>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E"/>
          </a:p>
        </p:txBody>
      </p:sp>
      <p:sp>
        <p:nvSpPr>
          <p:cNvPr id="20" name="Rectangle: Folded Corner 19"/>
          <p:cNvSpPr/>
          <p:nvPr/>
        </p:nvSpPr>
        <p:spPr bwMode="auto">
          <a:xfrm>
            <a:off x="209550" y="1001713"/>
            <a:ext cx="3092450" cy="5408612"/>
          </a:xfrm>
          <a:prstGeom prst="foldedCorner">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IE"/>
          </a:p>
        </p:txBody>
      </p:sp>
      <p:pic>
        <p:nvPicPr>
          <p:cNvPr id="21" name="Picture 18" descr="Image result for twitte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58618" y="1204153"/>
            <a:ext cx="936004" cy="9014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2" name="Cross 21"/>
          <p:cNvSpPr/>
          <p:nvPr/>
        </p:nvSpPr>
        <p:spPr bwMode="auto">
          <a:xfrm>
            <a:off x="1587500" y="1387475"/>
            <a:ext cx="484188" cy="476250"/>
          </a:xfrm>
          <a:prstGeom prst="plus">
            <a:avLst>
              <a:gd name="adj" fmla="val 37258"/>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IE"/>
          </a:p>
        </p:txBody>
      </p:sp>
      <p:pic>
        <p:nvPicPr>
          <p:cNvPr id="23" name="Picture 20" descr="Image result for facebook"/>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364695" y="1268693"/>
            <a:ext cx="837556" cy="80663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1286" name="Picture 22" descr="Image result for linkedin"/>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98476" y="3218541"/>
            <a:ext cx="791198" cy="761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Cross 24"/>
          <p:cNvSpPr/>
          <p:nvPr/>
        </p:nvSpPr>
        <p:spPr bwMode="auto">
          <a:xfrm>
            <a:off x="557213" y="2365375"/>
            <a:ext cx="473075" cy="506413"/>
          </a:xfrm>
          <a:prstGeom prst="plus">
            <a:avLst>
              <a:gd name="adj" fmla="val 37258"/>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IE"/>
          </a:p>
        </p:txBody>
      </p:sp>
      <p:pic>
        <p:nvPicPr>
          <p:cNvPr id="26" name="Picture 26" descr="Image result for ibm watson"/>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42099" y="2223056"/>
            <a:ext cx="1307173" cy="125891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7" name="Cross 26"/>
          <p:cNvSpPr/>
          <p:nvPr/>
        </p:nvSpPr>
        <p:spPr bwMode="auto">
          <a:xfrm>
            <a:off x="1755775" y="4090988"/>
            <a:ext cx="485775" cy="476250"/>
          </a:xfrm>
          <a:prstGeom prst="plus">
            <a:avLst>
              <a:gd name="adj" fmla="val 37258"/>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IE"/>
          </a:p>
        </p:txBody>
      </p:sp>
      <p:sp>
        <p:nvSpPr>
          <p:cNvPr id="28" name="TextBox 27"/>
          <p:cNvSpPr txBox="1"/>
          <p:nvPr/>
        </p:nvSpPr>
        <p:spPr bwMode="auto">
          <a:xfrm>
            <a:off x="1109663" y="4716463"/>
            <a:ext cx="1681162" cy="36988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a:spAutoFit/>
          </a:bodyPr>
          <a:lstStyle/>
          <a:p>
            <a:pPr>
              <a:defRPr/>
            </a:pPr>
            <a:r>
              <a:rPr lang="en-IE" b="1" dirty="0"/>
              <a:t>Third party API</a:t>
            </a:r>
          </a:p>
        </p:txBody>
      </p:sp>
      <p:sp>
        <p:nvSpPr>
          <p:cNvPr id="29" name="Double Bracket 28"/>
          <p:cNvSpPr/>
          <p:nvPr/>
        </p:nvSpPr>
        <p:spPr bwMode="auto">
          <a:xfrm>
            <a:off x="3316288" y="2166938"/>
            <a:ext cx="1400175" cy="592137"/>
          </a:xfrm>
          <a:prstGeom prst="bracketPair">
            <a:avLst/>
          </a:prstGeom>
          <a:solidFill>
            <a:schemeClr val="bg1"/>
          </a:solidFill>
        </p:spPr>
        <p:style>
          <a:lnRef idx="1">
            <a:schemeClr val="accent1"/>
          </a:lnRef>
          <a:fillRef idx="0">
            <a:schemeClr val="accent1"/>
          </a:fillRef>
          <a:effectRef idx="0">
            <a:schemeClr val="accent1"/>
          </a:effectRef>
          <a:fontRef idx="minor">
            <a:schemeClr val="tx1"/>
          </a:fontRef>
        </p:style>
        <p:txBody>
          <a:bodyPr anchor="ctr"/>
          <a:lstStyle/>
          <a:p>
            <a:pPr algn="ctr">
              <a:defRPr/>
            </a:pPr>
            <a:r>
              <a:rPr lang="en-IE" sz="2000" b="1" dirty="0"/>
              <a:t> RAW Data</a:t>
            </a:r>
            <a:endParaRPr lang="en-IE" b="1" dirty="0"/>
          </a:p>
        </p:txBody>
      </p:sp>
      <p:sp>
        <p:nvSpPr>
          <p:cNvPr id="11292" name="AutoShape 28" descr="Image result for cloudant"/>
          <p:cNvSpPr>
            <a:spLocks noChangeAspect="1" noChangeArrowheads="1"/>
          </p:cNvSpPr>
          <p:nvPr/>
        </p:nvSpPr>
        <p:spPr bwMode="auto">
          <a:xfrm>
            <a:off x="6163888" y="3277322"/>
            <a:ext cx="316480" cy="304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endParaRPr lang="en-IE" altLang="en-US">
              <a:solidFill>
                <a:schemeClr val="tx1"/>
              </a:solidFill>
            </a:endParaRPr>
          </a:p>
        </p:txBody>
      </p:sp>
      <p:sp>
        <p:nvSpPr>
          <p:cNvPr id="11293" name="AutoShape 34" descr="Image result for cloudant"/>
          <p:cNvSpPr>
            <a:spLocks noChangeAspect="1" noChangeArrowheads="1"/>
          </p:cNvSpPr>
          <p:nvPr/>
        </p:nvSpPr>
        <p:spPr bwMode="auto">
          <a:xfrm flipH="1">
            <a:off x="6638607" y="3429720"/>
            <a:ext cx="128553" cy="304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endParaRPr lang="en-IE" altLang="en-US">
              <a:solidFill>
                <a:schemeClr val="tx1"/>
              </a:solidFill>
            </a:endParaRPr>
          </a:p>
        </p:txBody>
      </p:sp>
      <p:sp>
        <p:nvSpPr>
          <p:cNvPr id="11294" name="AutoShape 36" descr="Image result for cloudant"/>
          <p:cNvSpPr>
            <a:spLocks noChangeAspect="1" noChangeArrowheads="1"/>
          </p:cNvSpPr>
          <p:nvPr/>
        </p:nvSpPr>
        <p:spPr bwMode="auto">
          <a:xfrm>
            <a:off x="6322128" y="3429720"/>
            <a:ext cx="316480" cy="304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endParaRPr lang="en-IE" altLang="en-US">
              <a:solidFill>
                <a:schemeClr val="tx1"/>
              </a:solidFill>
            </a:endParaRPr>
          </a:p>
        </p:txBody>
      </p:sp>
      <p:pic>
        <p:nvPicPr>
          <p:cNvPr id="11295" name="Picture 38" descr="Image result for cloudant"/>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25095" y="77788"/>
            <a:ext cx="5126746" cy="1112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Arrow: Up-Down 33"/>
          <p:cNvSpPr/>
          <p:nvPr/>
        </p:nvSpPr>
        <p:spPr bwMode="auto">
          <a:xfrm>
            <a:off x="6456363" y="1152525"/>
            <a:ext cx="425450" cy="1201738"/>
          </a:xfrm>
          <a:prstGeom prst="upDownArrow">
            <a:avLst>
              <a:gd name="adj1" fmla="val 41489"/>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E"/>
          </a:p>
        </p:txBody>
      </p:sp>
      <p:sp>
        <p:nvSpPr>
          <p:cNvPr id="35" name="Arrow: Right 34"/>
          <p:cNvSpPr/>
          <p:nvPr/>
        </p:nvSpPr>
        <p:spPr bwMode="auto">
          <a:xfrm>
            <a:off x="3452813" y="2811463"/>
            <a:ext cx="1249362" cy="5937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E"/>
          </a:p>
        </p:txBody>
      </p:sp>
      <p:sp>
        <p:nvSpPr>
          <p:cNvPr id="36" name="Double Bracket 35"/>
          <p:cNvSpPr/>
          <p:nvPr/>
        </p:nvSpPr>
        <p:spPr bwMode="auto">
          <a:xfrm>
            <a:off x="6583363" y="4122738"/>
            <a:ext cx="1401762" cy="403225"/>
          </a:xfrm>
          <a:prstGeom prst="bracketPair">
            <a:avLst/>
          </a:prstGeom>
          <a:solidFill>
            <a:schemeClr val="bg1"/>
          </a:solidFill>
        </p:spPr>
        <p:style>
          <a:lnRef idx="1">
            <a:schemeClr val="accent1"/>
          </a:lnRef>
          <a:fillRef idx="0">
            <a:schemeClr val="accent1"/>
          </a:fillRef>
          <a:effectRef idx="0">
            <a:schemeClr val="accent1"/>
          </a:effectRef>
          <a:fontRef idx="minor">
            <a:schemeClr val="tx1"/>
          </a:fontRef>
        </p:style>
        <p:txBody>
          <a:bodyPr anchor="ctr"/>
          <a:lstStyle/>
          <a:p>
            <a:pPr algn="ctr">
              <a:defRPr/>
            </a:pPr>
            <a:r>
              <a:rPr lang="en-IE" sz="2000" b="1" dirty="0"/>
              <a:t>Data</a:t>
            </a:r>
            <a:endParaRPr lang="en-IE" b="1" dirty="0"/>
          </a:p>
        </p:txBody>
      </p:sp>
      <p:sp>
        <p:nvSpPr>
          <p:cNvPr id="70" name="Double Bracket 69"/>
          <p:cNvSpPr/>
          <p:nvPr/>
        </p:nvSpPr>
        <p:spPr bwMode="auto">
          <a:xfrm>
            <a:off x="6886575" y="1474788"/>
            <a:ext cx="1400175" cy="404812"/>
          </a:xfrm>
          <a:prstGeom prst="bracketPair">
            <a:avLst/>
          </a:prstGeom>
          <a:solidFill>
            <a:schemeClr val="bg1"/>
          </a:solidFill>
        </p:spPr>
        <p:style>
          <a:lnRef idx="1">
            <a:schemeClr val="accent1"/>
          </a:lnRef>
          <a:fillRef idx="0">
            <a:schemeClr val="accent1"/>
          </a:fillRef>
          <a:effectRef idx="0">
            <a:schemeClr val="accent1"/>
          </a:effectRef>
          <a:fontRef idx="minor">
            <a:schemeClr val="tx1"/>
          </a:fontRef>
        </p:style>
        <p:txBody>
          <a:bodyPr anchor="ctr"/>
          <a:lstStyle/>
          <a:p>
            <a:pPr algn="ctr">
              <a:defRPr/>
            </a:pPr>
            <a:r>
              <a:rPr lang="en-IE" sz="2000" b="1" dirty="0"/>
              <a:t>RAW Data</a:t>
            </a:r>
            <a:endParaRPr lang="en-IE" b="1" dirty="0"/>
          </a:p>
        </p:txBody>
      </p:sp>
    </p:spTree>
    <p:extLst>
      <p:ext uri="{BB962C8B-B14F-4D97-AF65-F5344CB8AC3E}">
        <p14:creationId xmlns:p14="http://schemas.microsoft.com/office/powerpoint/2010/main" val="3770603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rgbClr val="FF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46228" y="1037967"/>
            <a:ext cx="3054091" cy="4709131"/>
          </a:xfrm>
        </p:spPr>
        <p:txBody>
          <a:bodyPr anchor="ctr">
            <a:normAutofit/>
          </a:bodyPr>
          <a:lstStyle/>
          <a:p>
            <a:r>
              <a:rPr lang="en-IE">
                <a:solidFill>
                  <a:schemeClr val="accent1"/>
                </a:solidFill>
              </a:rPr>
              <a:t>Agenda</a:t>
            </a:r>
          </a:p>
        </p:txBody>
      </p:sp>
      <p:graphicFrame>
        <p:nvGraphicFramePr>
          <p:cNvPr id="27" name="Content Placeholder 2"/>
          <p:cNvGraphicFramePr>
            <a:graphicFrameLocks noGrp="1"/>
          </p:cNvGraphicFramePr>
          <p:nvPr>
            <p:ph idx="1"/>
            <p:extLst>
              <p:ext uri="{D42A27DB-BD31-4B8C-83A1-F6EECF244321}">
                <p14:modId xmlns:p14="http://schemas.microsoft.com/office/powerpoint/2010/main" val="3483613003"/>
              </p:ext>
            </p:extLst>
          </p:nvPr>
        </p:nvGraphicFramePr>
        <p:xfrm>
          <a:off x="4598438" y="1037967"/>
          <a:ext cx="7012370" cy="47091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4739885"/>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IE" altLang="en-US"/>
              <a:t>Example with Event Recommendation </a:t>
            </a:r>
          </a:p>
        </p:txBody>
      </p:sp>
      <p:sp>
        <p:nvSpPr>
          <p:cNvPr id="17411" name="Content Placeholder 2"/>
          <p:cNvSpPr>
            <a:spLocks noGrp="1"/>
          </p:cNvSpPr>
          <p:nvPr>
            <p:ph idx="1"/>
          </p:nvPr>
        </p:nvSpPr>
        <p:spPr/>
        <p:txBody>
          <a:bodyPr/>
          <a:lstStyle/>
          <a:p>
            <a:pPr eaLnBrk="1" hangingPunct="1"/>
            <a:r>
              <a:rPr lang="en-IE" altLang="en-US" dirty="0"/>
              <a:t>Generate profile (P) – From company B profile Page + Twitter TimeLine +Google Search</a:t>
            </a:r>
          </a:p>
          <a:p>
            <a:pPr eaLnBrk="1" hangingPunct="1"/>
            <a:r>
              <a:rPr lang="en-IE" altLang="en-US" dirty="0"/>
              <a:t>Extract Profile (P) to different meta tag </a:t>
            </a:r>
          </a:p>
          <a:p>
            <a:pPr eaLnBrk="1" hangingPunct="1"/>
            <a:r>
              <a:rPr lang="en-IE" altLang="en-US" dirty="0"/>
              <a:t>Prepare Target Profile (TP) for original profile (P) using meta tag</a:t>
            </a:r>
          </a:p>
          <a:p>
            <a:pPr eaLnBrk="1" hangingPunct="1"/>
            <a:r>
              <a:rPr lang="en-IE" altLang="en-US" dirty="0"/>
              <a:t>Rank different interest in TP based on their frequency and weight</a:t>
            </a:r>
          </a:p>
          <a:p>
            <a:pPr eaLnBrk="1" hangingPunct="1"/>
            <a:r>
              <a:rPr lang="en-IE" altLang="en-US" dirty="0"/>
              <a:t>Match events store in database with TP</a:t>
            </a:r>
          </a:p>
          <a:p>
            <a:pPr eaLnBrk="1" hangingPunct="1"/>
            <a:r>
              <a:rPr lang="en-IE" altLang="en-US" dirty="0"/>
              <a:t>Show matched events  </a:t>
            </a:r>
          </a:p>
        </p:txBody>
      </p:sp>
    </p:spTree>
    <p:extLst>
      <p:ext uri="{BB962C8B-B14F-4D97-AF65-F5344CB8AC3E}">
        <p14:creationId xmlns:p14="http://schemas.microsoft.com/office/powerpoint/2010/main" val="6067665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Storing Data in IBM CLOUDANT</a:t>
            </a:r>
            <a:endParaRPr lang="en-GB" dirty="0"/>
          </a:p>
        </p:txBody>
      </p:sp>
      <p:pic>
        <p:nvPicPr>
          <p:cNvPr id="4" name="Picture 38" descr="Image result for cloudan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0520" y="3130428"/>
            <a:ext cx="4702628" cy="110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6" name="Picture 2" descr="Image result for json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8770" y="1910000"/>
            <a:ext cx="2428875" cy="133350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2" descr="Image result for nodejs"/>
          <p:cNvPicPr>
            <a:picLocks noChangeAspect="1" noChangeArrowheads="1"/>
          </p:cNvPicPr>
          <p:nvPr/>
        </p:nvPicPr>
        <p:blipFill>
          <a:blip r:embed="rId4"/>
          <a:srcRect/>
          <a:stretch>
            <a:fillRect/>
          </a:stretch>
        </p:blipFill>
        <p:spPr bwMode="auto">
          <a:xfrm>
            <a:off x="8333662" y="5582242"/>
            <a:ext cx="1466850" cy="617537"/>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pic>
        <p:nvPicPr>
          <p:cNvPr id="6148" name="Picture 4" descr="Image result for rest api"/>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50531" y="2937422"/>
            <a:ext cx="1237873" cy="131104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result for json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88404" y="4152600"/>
            <a:ext cx="1702033" cy="934450"/>
          </a:xfrm>
          <a:prstGeom prst="rect">
            <a:avLst/>
          </a:prstGeom>
          <a:noFill/>
          <a:extLst>
            <a:ext uri="{909E8E84-426E-40DD-AFC4-6F175D3DCCD1}">
              <a14:hiddenFill xmlns:a14="http://schemas.microsoft.com/office/drawing/2010/main">
                <a:solidFill>
                  <a:srgbClr val="FFFFFF"/>
                </a:solidFill>
              </a14:hiddenFill>
            </a:ext>
          </a:extLst>
        </p:spPr>
      </p:pic>
      <p:sp>
        <p:nvSpPr>
          <p:cNvPr id="3" name="Left-Right Arrow 2"/>
          <p:cNvSpPr/>
          <p:nvPr/>
        </p:nvSpPr>
        <p:spPr>
          <a:xfrm>
            <a:off x="5477747" y="3243501"/>
            <a:ext cx="1717963" cy="69889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Left-Right Arrow 8"/>
          <p:cNvSpPr/>
          <p:nvPr/>
        </p:nvSpPr>
        <p:spPr>
          <a:xfrm rot="16200000">
            <a:off x="8312190" y="4304162"/>
            <a:ext cx="1114557" cy="69889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461707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Map- Reduce for Graph data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15642249"/>
              </p:ext>
            </p:extLst>
          </p:nvPr>
        </p:nvGraphicFramePr>
        <p:xfrm>
          <a:off x="5466945" y="2130357"/>
          <a:ext cx="6225702" cy="37193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486383" y="2645923"/>
            <a:ext cx="4405501" cy="92333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IE" dirty="0"/>
              <a:t>For each category</a:t>
            </a:r>
          </a:p>
          <a:p>
            <a:r>
              <a:rPr lang="en-IE" dirty="0"/>
              <a:t>	for each event </a:t>
            </a:r>
          </a:p>
          <a:p>
            <a:r>
              <a:rPr lang="en-IE" dirty="0"/>
              <a:t>		emit (event.id, person.id)</a:t>
            </a:r>
          </a:p>
        </p:txBody>
      </p:sp>
    </p:spTree>
    <p:extLst>
      <p:ext uri="{BB962C8B-B14F-4D97-AF65-F5344CB8AC3E}">
        <p14:creationId xmlns:p14="http://schemas.microsoft.com/office/powerpoint/2010/main" val="8442875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a:t>OnET</a:t>
            </a:r>
            <a:r>
              <a:rPr lang="en-IE" dirty="0"/>
              <a:t> Service</a:t>
            </a:r>
          </a:p>
        </p:txBody>
      </p:sp>
      <p:pic>
        <p:nvPicPr>
          <p:cNvPr id="5" name="Picture 4"/>
          <p:cNvPicPr>
            <a:picLocks noChangeAspect="1"/>
          </p:cNvPicPr>
          <p:nvPr/>
        </p:nvPicPr>
        <p:blipFill>
          <a:blip r:embed="rId2"/>
          <a:stretch>
            <a:fillRect/>
          </a:stretch>
        </p:blipFill>
        <p:spPr>
          <a:xfrm>
            <a:off x="6096000" y="2132587"/>
            <a:ext cx="5666665" cy="3135183"/>
          </a:xfrm>
          <a:prstGeom prst="rect">
            <a:avLst/>
          </a:prstGeom>
        </p:spPr>
      </p:pic>
      <p:sp>
        <p:nvSpPr>
          <p:cNvPr id="6" name="Rectangle 5"/>
          <p:cNvSpPr/>
          <p:nvPr/>
        </p:nvSpPr>
        <p:spPr>
          <a:xfrm>
            <a:off x="581192" y="5954007"/>
            <a:ext cx="3561296" cy="369332"/>
          </a:xfrm>
          <a:prstGeom prst="rect">
            <a:avLst/>
          </a:prstGeom>
        </p:spPr>
        <p:txBody>
          <a:bodyPr wrap="none">
            <a:spAutoFit/>
          </a:bodyPr>
          <a:lstStyle/>
          <a:p>
            <a:r>
              <a:rPr lang="en-IE" dirty="0"/>
              <a:t>https://www.onetcenter.org/IP.html</a:t>
            </a:r>
          </a:p>
        </p:txBody>
      </p:sp>
      <p:sp>
        <p:nvSpPr>
          <p:cNvPr id="7" name="Rectangle 6"/>
          <p:cNvSpPr/>
          <p:nvPr/>
        </p:nvSpPr>
        <p:spPr>
          <a:xfrm>
            <a:off x="7250218" y="5881765"/>
            <a:ext cx="3358227" cy="369332"/>
          </a:xfrm>
          <a:prstGeom prst="rect">
            <a:avLst/>
          </a:prstGeom>
        </p:spPr>
        <p:txBody>
          <a:bodyPr wrap="none">
            <a:spAutoFit/>
          </a:bodyPr>
          <a:lstStyle/>
          <a:p>
            <a:r>
              <a:rPr lang="en-IE" dirty="0"/>
              <a:t>https://services.onetcenter.org/ip</a:t>
            </a:r>
          </a:p>
        </p:txBody>
      </p:sp>
      <p:sp>
        <p:nvSpPr>
          <p:cNvPr id="9" name="Content Placeholder 8"/>
          <p:cNvSpPr>
            <a:spLocks noGrp="1"/>
          </p:cNvSpPr>
          <p:nvPr>
            <p:ph idx="1"/>
          </p:nvPr>
        </p:nvSpPr>
        <p:spPr/>
        <p:txBody>
          <a:bodyPr/>
          <a:lstStyle/>
          <a:p>
            <a:endParaRPr lang="en-IE"/>
          </a:p>
        </p:txBody>
      </p:sp>
      <p:pic>
        <p:nvPicPr>
          <p:cNvPr id="10" name="Picture 9"/>
          <p:cNvPicPr>
            <a:picLocks noChangeAspect="1"/>
          </p:cNvPicPr>
          <p:nvPr/>
        </p:nvPicPr>
        <p:blipFill>
          <a:blip r:embed="rId3"/>
          <a:stretch>
            <a:fillRect/>
          </a:stretch>
        </p:blipFill>
        <p:spPr>
          <a:xfrm>
            <a:off x="581192" y="2852453"/>
            <a:ext cx="4829175" cy="1695450"/>
          </a:xfrm>
          <a:prstGeom prst="rect">
            <a:avLst/>
          </a:prstGeom>
        </p:spPr>
      </p:pic>
    </p:spTree>
    <p:extLst>
      <p:ext uri="{BB962C8B-B14F-4D97-AF65-F5344CB8AC3E}">
        <p14:creationId xmlns:p14="http://schemas.microsoft.com/office/powerpoint/2010/main" val="10094768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Protect personal identifiable information</a:t>
            </a:r>
          </a:p>
        </p:txBody>
      </p:sp>
      <p:graphicFrame>
        <p:nvGraphicFramePr>
          <p:cNvPr id="5" name="Content Placeholder 3"/>
          <p:cNvGraphicFramePr>
            <a:graphicFrameLocks/>
          </p:cNvGraphicFramePr>
          <p:nvPr>
            <p:extLst>
              <p:ext uri="{D42A27DB-BD31-4B8C-83A1-F6EECF244321}">
                <p14:modId xmlns:p14="http://schemas.microsoft.com/office/powerpoint/2010/main" val="3021500677"/>
              </p:ext>
            </p:extLst>
          </p:nvPr>
        </p:nvGraphicFramePr>
        <p:xfrm>
          <a:off x="-148590" y="1994171"/>
          <a:ext cx="11502389" cy="41827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380289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Refine PII</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91536726"/>
              </p:ext>
            </p:extLst>
          </p:nvPr>
        </p:nvGraphicFramePr>
        <p:xfrm>
          <a:off x="581025" y="2181224"/>
          <a:ext cx="11029950" cy="2973704"/>
        </p:xfrm>
        <a:graphic>
          <a:graphicData uri="http://schemas.openxmlformats.org/drawingml/2006/table">
            <a:tbl>
              <a:tblPr firstRow="1" bandRow="1">
                <a:tableStyleId>{5C22544A-7EE6-4342-B048-85BDC9FD1C3A}</a:tableStyleId>
              </a:tblPr>
              <a:tblGrid>
                <a:gridCol w="3115486">
                  <a:extLst>
                    <a:ext uri="{9D8B030D-6E8A-4147-A177-3AD203B41FA5}">
                      <a16:colId xmlns:a16="http://schemas.microsoft.com/office/drawing/2014/main" val="1473958720"/>
                    </a:ext>
                  </a:extLst>
                </a:gridCol>
                <a:gridCol w="7914464">
                  <a:extLst>
                    <a:ext uri="{9D8B030D-6E8A-4147-A177-3AD203B41FA5}">
                      <a16:colId xmlns:a16="http://schemas.microsoft.com/office/drawing/2014/main" val="121263320"/>
                    </a:ext>
                  </a:extLst>
                </a:gridCol>
              </a:tblGrid>
              <a:tr h="743426">
                <a:tc>
                  <a:txBody>
                    <a:bodyPr/>
                    <a:lstStyle/>
                    <a:p>
                      <a:pPr algn="ctr"/>
                      <a:r>
                        <a:rPr lang="en-IE" sz="3600" dirty="0"/>
                        <a:t>Process</a:t>
                      </a:r>
                    </a:p>
                  </a:txBody>
                  <a:tcPr/>
                </a:tc>
                <a:tc>
                  <a:txBody>
                    <a:bodyPr/>
                    <a:lstStyle/>
                    <a:p>
                      <a:pPr algn="ctr"/>
                      <a:r>
                        <a:rPr lang="en-IE" sz="3200" dirty="0"/>
                        <a:t>Example</a:t>
                      </a:r>
                      <a:endParaRPr lang="en-IE" dirty="0"/>
                    </a:p>
                  </a:txBody>
                  <a:tcPr/>
                </a:tc>
                <a:extLst>
                  <a:ext uri="{0D108BD9-81ED-4DB2-BD59-A6C34878D82A}">
                    <a16:rowId xmlns:a16="http://schemas.microsoft.com/office/drawing/2014/main" val="4196263292"/>
                  </a:ext>
                </a:extLst>
              </a:tr>
              <a:tr h="743426">
                <a:tc>
                  <a:txBody>
                    <a:bodyPr/>
                    <a:lstStyle/>
                    <a:p>
                      <a:r>
                        <a:rPr lang="en-IE" dirty="0"/>
                        <a:t>Aggregation</a:t>
                      </a:r>
                    </a:p>
                  </a:txBody>
                  <a:tcPr/>
                </a:tc>
                <a:tc>
                  <a:txBody>
                    <a:bodyPr/>
                    <a:lstStyle/>
                    <a:p>
                      <a:r>
                        <a:rPr lang="en-IE" dirty="0" err="1"/>
                        <a:t>e.g</a:t>
                      </a:r>
                      <a:r>
                        <a:rPr lang="en-IE" dirty="0"/>
                        <a:t> age, </a:t>
                      </a:r>
                      <a:r>
                        <a:rPr lang="en-IE" dirty="0" err="1"/>
                        <a:t>lon</a:t>
                      </a:r>
                      <a:r>
                        <a:rPr lang="en-IE" dirty="0"/>
                        <a:t>, </a:t>
                      </a:r>
                      <a:r>
                        <a:rPr lang="en-IE" dirty="0" err="1"/>
                        <a:t>lat</a:t>
                      </a:r>
                      <a:r>
                        <a:rPr lang="en-IE" dirty="0"/>
                        <a:t>, personality insight response</a:t>
                      </a:r>
                    </a:p>
                  </a:txBody>
                  <a:tcPr/>
                </a:tc>
                <a:extLst>
                  <a:ext uri="{0D108BD9-81ED-4DB2-BD59-A6C34878D82A}">
                    <a16:rowId xmlns:a16="http://schemas.microsoft.com/office/drawing/2014/main" val="1012355594"/>
                  </a:ext>
                </a:extLst>
              </a:tr>
              <a:tr h="743426">
                <a:tc>
                  <a:txBody>
                    <a:bodyPr/>
                    <a:lstStyle/>
                    <a:p>
                      <a:r>
                        <a:rPr lang="en-IE" dirty="0"/>
                        <a:t>Hashing</a:t>
                      </a:r>
                    </a:p>
                  </a:txBody>
                  <a:tcPr/>
                </a:tc>
                <a:tc>
                  <a:txBody>
                    <a:bodyPr/>
                    <a:lstStyle/>
                    <a:p>
                      <a:r>
                        <a:rPr lang="en-IE" dirty="0"/>
                        <a:t>e.g. Name, location, personality insight response , some </a:t>
                      </a:r>
                      <a:r>
                        <a:rPr lang="en-IE" dirty="0" err="1"/>
                        <a:t>api</a:t>
                      </a:r>
                      <a:r>
                        <a:rPr lang="en-IE" dirty="0"/>
                        <a:t> response result</a:t>
                      </a:r>
                    </a:p>
                  </a:txBody>
                  <a:tcPr/>
                </a:tc>
                <a:extLst>
                  <a:ext uri="{0D108BD9-81ED-4DB2-BD59-A6C34878D82A}">
                    <a16:rowId xmlns:a16="http://schemas.microsoft.com/office/drawing/2014/main" val="3270136443"/>
                  </a:ext>
                </a:extLst>
              </a:tr>
              <a:tr h="743426">
                <a:tc>
                  <a:txBody>
                    <a:bodyPr/>
                    <a:lstStyle/>
                    <a:p>
                      <a:r>
                        <a:rPr lang="en-IE" dirty="0"/>
                        <a:t>Substitution</a:t>
                      </a:r>
                    </a:p>
                  </a:txBody>
                  <a:tcPr/>
                </a:tc>
                <a:tc>
                  <a:txBody>
                    <a:bodyPr/>
                    <a:lstStyle/>
                    <a:p>
                      <a:r>
                        <a:rPr lang="en-IE" dirty="0"/>
                        <a:t>gender</a:t>
                      </a:r>
                    </a:p>
                  </a:txBody>
                  <a:tcPr/>
                </a:tc>
                <a:extLst>
                  <a:ext uri="{0D108BD9-81ED-4DB2-BD59-A6C34878D82A}">
                    <a16:rowId xmlns:a16="http://schemas.microsoft.com/office/drawing/2014/main" val="1100609344"/>
                  </a:ext>
                </a:extLst>
              </a:tr>
            </a:tbl>
          </a:graphicData>
        </a:graphic>
      </p:graphicFrame>
    </p:spTree>
    <p:extLst>
      <p:ext uri="{BB962C8B-B14F-4D97-AF65-F5344CB8AC3E}">
        <p14:creationId xmlns:p14="http://schemas.microsoft.com/office/powerpoint/2010/main" val="20654291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stretch>
            <a:fillRect/>
          </a:stretch>
        </p:blipFill>
        <p:spPr>
          <a:xfrm>
            <a:off x="657225" y="2864393"/>
            <a:ext cx="4962525" cy="2642544"/>
          </a:xfrm>
          <a:prstGeom prst="rect">
            <a:avLst/>
          </a:prstGeom>
        </p:spPr>
      </p:pic>
      <p:sp>
        <p:nvSpPr>
          <p:cNvPr id="9218" name="Title 1"/>
          <p:cNvSpPr>
            <a:spLocks noGrp="1"/>
          </p:cNvSpPr>
          <p:nvPr>
            <p:ph type="title"/>
          </p:nvPr>
        </p:nvSpPr>
        <p:spPr>
          <a:xfrm>
            <a:off x="581192" y="702156"/>
            <a:ext cx="11029616" cy="1013800"/>
          </a:xfrm>
        </p:spPr>
        <p:txBody>
          <a:bodyPr>
            <a:normAutofit/>
          </a:bodyPr>
          <a:lstStyle/>
          <a:p>
            <a:r>
              <a:rPr lang="en-GB" altLang="en-US" dirty="0"/>
              <a:t>How IBM cloud can be used for Nodejs and IBM </a:t>
            </a:r>
            <a:r>
              <a:rPr lang="en-GB" altLang="en-US" dirty="0" err="1"/>
              <a:t>cloudant</a:t>
            </a:r>
            <a:r>
              <a:rPr lang="en-GB" altLang="en-US" dirty="0"/>
              <a:t> based application?</a:t>
            </a:r>
            <a:endParaRPr lang="en-US" altLang="en-US" dirty="0"/>
          </a:p>
        </p:txBody>
      </p:sp>
      <p:sp>
        <p:nvSpPr>
          <p:cNvPr id="9219" name="Content Placeholder 2"/>
          <p:cNvSpPr>
            <a:spLocks noGrp="1"/>
          </p:cNvSpPr>
          <p:nvPr>
            <p:ph idx="1"/>
          </p:nvPr>
        </p:nvSpPr>
        <p:spPr>
          <a:xfrm>
            <a:off x="6335805" y="2180496"/>
            <a:ext cx="5275001" cy="4045683"/>
          </a:xfrm>
        </p:spPr>
        <p:txBody>
          <a:bodyPr>
            <a:normAutofit/>
          </a:bodyPr>
          <a:lstStyle/>
          <a:p>
            <a:r>
              <a:rPr lang="en-GB" altLang="en-US" b="1"/>
              <a:t>Bluemix</a:t>
            </a:r>
            <a:r>
              <a:rPr lang="en-GB" altLang="en-US"/>
              <a:t> is a growing ecosystem of available services and runtime frameworks to enable engineers to rapidly build, deploy and manage their cloud applications</a:t>
            </a:r>
          </a:p>
          <a:p>
            <a:endParaRPr lang="en-US" altLang="en-US"/>
          </a:p>
        </p:txBody>
      </p:sp>
    </p:spTree>
    <p:extLst>
      <p:ext uri="{BB962C8B-B14F-4D97-AF65-F5344CB8AC3E}">
        <p14:creationId xmlns:p14="http://schemas.microsoft.com/office/powerpoint/2010/main" val="12922644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512763" y="354013"/>
            <a:ext cx="8596312" cy="1320800"/>
          </a:xfrm>
        </p:spPr>
        <p:txBody>
          <a:bodyPr/>
          <a:lstStyle/>
          <a:p>
            <a:r>
              <a:rPr lang="en-GB" altLang="en-US" dirty="0"/>
              <a:t>How it can be integrated with other Big Data technologies ?</a:t>
            </a:r>
            <a:endParaRPr lang="en-US" altLang="en-US" dirty="0"/>
          </a:p>
        </p:txBody>
      </p:sp>
      <p:sp>
        <p:nvSpPr>
          <p:cNvPr id="6147" name="Content Placeholder 2"/>
          <p:cNvSpPr>
            <a:spLocks noGrp="1"/>
          </p:cNvSpPr>
          <p:nvPr>
            <p:ph idx="1"/>
          </p:nvPr>
        </p:nvSpPr>
        <p:spPr>
          <a:xfrm>
            <a:off x="611188" y="1995488"/>
            <a:ext cx="8596312" cy="3881437"/>
          </a:xfrm>
        </p:spPr>
        <p:txBody>
          <a:bodyPr/>
          <a:lstStyle/>
          <a:p>
            <a:r>
              <a:rPr lang="en-GB" altLang="en-US" b="1" dirty="0"/>
              <a:t>Big Data technologies</a:t>
            </a:r>
          </a:p>
          <a:p>
            <a:r>
              <a:rPr lang="en-GB" altLang="en-US" dirty="0"/>
              <a:t>A) IBM Watson services – provide cognitive computing features using IBM Watson’s Language, Vision, Speech and Data APIs</a:t>
            </a:r>
          </a:p>
          <a:p>
            <a:r>
              <a:rPr lang="en-GB" altLang="en-US" dirty="0"/>
              <a:t>B ) R is an </a:t>
            </a:r>
            <a:r>
              <a:rPr lang="en-US" altLang="en-US" dirty="0"/>
              <a:t>open source</a:t>
            </a:r>
            <a:r>
              <a:rPr lang="en-GB" altLang="en-US" dirty="0"/>
              <a:t> language and environment for data manipulation, calculation and visual display (R studio).</a:t>
            </a:r>
          </a:p>
          <a:p>
            <a:endParaRPr lang="en-GB" altLang="en-US" dirty="0"/>
          </a:p>
          <a:p>
            <a:r>
              <a:rPr lang="en-GB" altLang="en-US" dirty="0"/>
              <a:t>How node.js can be integrated with R ? </a:t>
            </a:r>
          </a:p>
          <a:p>
            <a:r>
              <a:rPr lang="en-US" altLang="en-US" dirty="0"/>
              <a:t>1) r-script, r-broker, </a:t>
            </a:r>
            <a:r>
              <a:rPr lang="en-US" altLang="en-US" dirty="0" err="1"/>
              <a:t>npm</a:t>
            </a:r>
            <a:endParaRPr lang="en-US" altLang="en-US" dirty="0"/>
          </a:p>
          <a:p>
            <a:r>
              <a:rPr lang="en-US" altLang="en-US" dirty="0"/>
              <a:t>2) Microsoft Deploy R https://msdn.microsoft.com/en-us/microsoft-r/deployr-about</a:t>
            </a:r>
          </a:p>
        </p:txBody>
      </p:sp>
    </p:spTree>
    <p:extLst>
      <p:ext uri="{BB962C8B-B14F-4D97-AF65-F5344CB8AC3E}">
        <p14:creationId xmlns:p14="http://schemas.microsoft.com/office/powerpoint/2010/main" val="14160992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531813" y="427038"/>
            <a:ext cx="8596312" cy="1320800"/>
          </a:xfrm>
        </p:spPr>
        <p:txBody>
          <a:bodyPr/>
          <a:lstStyle/>
          <a:p>
            <a:r>
              <a:rPr lang="en-GB" altLang="en-US" dirty="0"/>
              <a:t>How node.js can be integrated with IBM Watson?</a:t>
            </a:r>
            <a:endParaRPr lang="en-US" altLang="en-US" dirty="0"/>
          </a:p>
        </p:txBody>
      </p:sp>
      <p:sp>
        <p:nvSpPr>
          <p:cNvPr id="3" name="Content Placeholder 2"/>
          <p:cNvSpPr>
            <a:spLocks noGrp="1"/>
          </p:cNvSpPr>
          <p:nvPr>
            <p:ph idx="1"/>
          </p:nvPr>
        </p:nvSpPr>
        <p:spPr>
          <a:xfrm>
            <a:off x="617538" y="1989138"/>
            <a:ext cx="8596312" cy="3881437"/>
          </a:xfrm>
        </p:spPr>
        <p:txBody>
          <a:bodyPr/>
          <a:lstStyle/>
          <a:p>
            <a:pPr>
              <a:defRPr/>
            </a:pPr>
            <a:r>
              <a:rPr lang="en-US" dirty="0"/>
              <a:t>Personality Insights service</a:t>
            </a:r>
          </a:p>
          <a:p>
            <a:pPr>
              <a:defRPr/>
            </a:pPr>
            <a:r>
              <a:rPr lang="en-GB" dirty="0"/>
              <a:t> (API) that enables applications to derive insights from social media, enterprise data, or other digital communications</a:t>
            </a:r>
            <a:endParaRPr lang="en-US" dirty="0"/>
          </a:p>
          <a:p>
            <a:pPr>
              <a:defRPr/>
            </a:pPr>
            <a:r>
              <a:rPr lang="en-US" dirty="0"/>
              <a:t>https://watson-api-explorer.mybluemix.net/apis/personality-insights-v3#!/personality45insights/profile</a:t>
            </a:r>
          </a:p>
          <a:p>
            <a:pPr marL="0" indent="0">
              <a:buFont typeface="Wingdings 3" panose="05040102010807070707" pitchFamily="18" charset="2"/>
              <a:buNone/>
              <a:defRPr/>
            </a:pPr>
            <a:r>
              <a:rPr lang="en-US" dirty="0"/>
              <a:t>     </a:t>
            </a:r>
            <a:r>
              <a:rPr lang="en-US" dirty="0">
                <a:hlinkClick r:id="rId3"/>
              </a:rPr>
              <a:t>https://personality-insights-livedemo.mybluemix.net/</a:t>
            </a:r>
            <a:endParaRPr lang="en-US" dirty="0"/>
          </a:p>
          <a:p>
            <a:pPr marL="0" indent="0">
              <a:buFont typeface="Wingdings 3" panose="05040102010807070707" pitchFamily="18" charset="2"/>
              <a:buNone/>
              <a:defRPr/>
            </a:pPr>
            <a:endParaRPr lang="en-US" dirty="0"/>
          </a:p>
          <a:p>
            <a:pPr marL="0" indent="0">
              <a:buFont typeface="Wingdings 3" panose="05040102010807070707" pitchFamily="18" charset="2"/>
              <a:buNone/>
              <a:defRPr/>
            </a:pPr>
            <a:r>
              <a:rPr lang="en-US" dirty="0"/>
              <a:t>https://github.com/watson-developer-cloud/personality-insights-nodejs</a:t>
            </a:r>
          </a:p>
        </p:txBody>
      </p:sp>
    </p:spTree>
    <p:extLst>
      <p:ext uri="{BB962C8B-B14F-4D97-AF65-F5344CB8AC3E}">
        <p14:creationId xmlns:p14="http://schemas.microsoft.com/office/powerpoint/2010/main" val="11469414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IBM Watson Personality Insights API</a:t>
            </a:r>
            <a:br>
              <a:rPr lang="en-GB" dirty="0"/>
            </a:br>
            <a:endParaRPr lang="en-IE" dirty="0"/>
          </a:p>
        </p:txBody>
      </p:sp>
      <p:pic>
        <p:nvPicPr>
          <p:cNvPr id="7" name="Content Placeholder 6"/>
          <p:cNvPicPr>
            <a:picLocks noGrp="1" noChangeAspect="1"/>
          </p:cNvPicPr>
          <p:nvPr>
            <p:ph idx="1"/>
          </p:nvPr>
        </p:nvPicPr>
        <p:blipFill>
          <a:blip r:embed="rId3"/>
          <a:stretch>
            <a:fillRect/>
          </a:stretch>
        </p:blipFill>
        <p:spPr>
          <a:xfrm>
            <a:off x="4409566" y="2180148"/>
            <a:ext cx="2452158" cy="3678238"/>
          </a:xfrm>
          <a:prstGeom prst="rect">
            <a:avLst/>
          </a:prstGeom>
        </p:spPr>
      </p:pic>
      <p:pic>
        <p:nvPicPr>
          <p:cNvPr id="4" name="Picture 3"/>
          <p:cNvPicPr>
            <a:picLocks noChangeAspect="1"/>
          </p:cNvPicPr>
          <p:nvPr/>
        </p:nvPicPr>
        <p:blipFill>
          <a:blip r:embed="rId4"/>
          <a:stretch>
            <a:fillRect/>
          </a:stretch>
        </p:blipFill>
        <p:spPr>
          <a:xfrm>
            <a:off x="448114" y="2034668"/>
            <a:ext cx="3158626" cy="2761542"/>
          </a:xfrm>
          <a:prstGeom prst="rect">
            <a:avLst/>
          </a:prstGeom>
        </p:spPr>
      </p:pic>
      <p:sp>
        <p:nvSpPr>
          <p:cNvPr id="5" name="TextBox 4"/>
          <p:cNvSpPr txBox="1"/>
          <p:nvPr/>
        </p:nvSpPr>
        <p:spPr>
          <a:xfrm>
            <a:off x="448114" y="5221623"/>
            <a:ext cx="184731" cy="461665"/>
          </a:xfrm>
          <a:prstGeom prst="rect">
            <a:avLst/>
          </a:prstGeom>
          <a:noFill/>
        </p:spPr>
        <p:txBody>
          <a:bodyPr wrap="none" rtlCol="0">
            <a:spAutoFit/>
          </a:bodyPr>
          <a:lstStyle/>
          <a:p>
            <a:endParaRPr lang="en-GB" sz="2400" dirty="0"/>
          </a:p>
        </p:txBody>
      </p:sp>
      <p:pic>
        <p:nvPicPr>
          <p:cNvPr id="6" name="Picture 5"/>
          <p:cNvPicPr>
            <a:picLocks noChangeAspect="1"/>
          </p:cNvPicPr>
          <p:nvPr/>
        </p:nvPicPr>
        <p:blipFill>
          <a:blip r:embed="rId5"/>
          <a:stretch>
            <a:fillRect/>
          </a:stretch>
        </p:blipFill>
        <p:spPr>
          <a:xfrm>
            <a:off x="7467332" y="1903583"/>
            <a:ext cx="4143475" cy="4490832"/>
          </a:xfrm>
          <a:prstGeom prst="rect">
            <a:avLst/>
          </a:prstGeom>
        </p:spPr>
      </p:pic>
      <p:sp>
        <p:nvSpPr>
          <p:cNvPr id="8" name="TextBox 7"/>
          <p:cNvSpPr txBox="1"/>
          <p:nvPr/>
        </p:nvSpPr>
        <p:spPr>
          <a:xfrm>
            <a:off x="68094" y="6403742"/>
            <a:ext cx="5223353" cy="369332"/>
          </a:xfrm>
          <a:prstGeom prst="rect">
            <a:avLst/>
          </a:prstGeom>
          <a:noFill/>
        </p:spPr>
        <p:txBody>
          <a:bodyPr wrap="none" rtlCol="0">
            <a:spAutoFit/>
          </a:bodyPr>
          <a:lstStyle/>
          <a:p>
            <a:r>
              <a:rPr lang="en-IE" dirty="0"/>
              <a:t>https://personality-insights-livedemo.mybluemix.net/</a:t>
            </a:r>
          </a:p>
        </p:txBody>
      </p:sp>
    </p:spTree>
    <p:extLst>
      <p:ext uri="{BB962C8B-B14F-4D97-AF65-F5344CB8AC3E}">
        <p14:creationId xmlns:p14="http://schemas.microsoft.com/office/powerpoint/2010/main" val="900852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LETS START A STORY</a:t>
            </a:r>
          </a:p>
        </p:txBody>
      </p:sp>
      <p:pic>
        <p:nvPicPr>
          <p:cNvPr id="4" name="Content Placeholder 3"/>
          <p:cNvPicPr>
            <a:picLocks noGrp="1" noChangeAspect="1"/>
          </p:cNvPicPr>
          <p:nvPr>
            <p:ph idx="1"/>
          </p:nvPr>
        </p:nvPicPr>
        <p:blipFill>
          <a:blip r:embed="rId2"/>
          <a:stretch>
            <a:fillRect/>
          </a:stretch>
        </p:blipFill>
        <p:spPr>
          <a:xfrm rot="21138624">
            <a:off x="2809875" y="2591594"/>
            <a:ext cx="6572250" cy="28575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6736559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IBM Watson Personality Insights </a:t>
            </a:r>
            <a:r>
              <a:rPr lang="en-US" dirty="0"/>
              <a:t> Sample code</a:t>
            </a:r>
            <a:endParaRPr lang="en-IE" dirty="0"/>
          </a:p>
        </p:txBody>
      </p:sp>
      <p:sp>
        <p:nvSpPr>
          <p:cNvPr id="5" name="TextBox 4"/>
          <p:cNvSpPr txBox="1"/>
          <p:nvPr/>
        </p:nvSpPr>
        <p:spPr>
          <a:xfrm>
            <a:off x="448114" y="5221623"/>
            <a:ext cx="184731" cy="461665"/>
          </a:xfrm>
          <a:prstGeom prst="rect">
            <a:avLst/>
          </a:prstGeom>
          <a:noFill/>
        </p:spPr>
        <p:txBody>
          <a:bodyPr wrap="none" rtlCol="0">
            <a:spAutoFit/>
          </a:bodyPr>
          <a:lstStyle/>
          <a:p>
            <a:endParaRPr lang="en-GB" sz="2400" dirty="0"/>
          </a:p>
        </p:txBody>
      </p:sp>
      <p:sp>
        <p:nvSpPr>
          <p:cNvPr id="8" name="TextBox 7"/>
          <p:cNvSpPr txBox="1"/>
          <p:nvPr/>
        </p:nvSpPr>
        <p:spPr>
          <a:xfrm>
            <a:off x="540479" y="6416342"/>
            <a:ext cx="7015126" cy="369332"/>
          </a:xfrm>
          <a:prstGeom prst="rect">
            <a:avLst/>
          </a:prstGeom>
          <a:noFill/>
        </p:spPr>
        <p:txBody>
          <a:bodyPr wrap="none" rtlCol="0">
            <a:spAutoFit/>
          </a:bodyPr>
          <a:lstStyle/>
          <a:p>
            <a:r>
              <a:rPr lang="en-IE" dirty="0"/>
              <a:t>https://github.com/watson-developer-cloud/node-sdk#personality-insights</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472" y="1994067"/>
            <a:ext cx="8113780" cy="4424145"/>
          </a:xfrm>
          <a:prstGeom prst="rect">
            <a:avLst/>
          </a:prstGeom>
        </p:spPr>
      </p:pic>
    </p:spTree>
    <p:extLst>
      <p:ext uri="{BB962C8B-B14F-4D97-AF65-F5344CB8AC3E}">
        <p14:creationId xmlns:p14="http://schemas.microsoft.com/office/powerpoint/2010/main" val="26248977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013800"/>
          </a:xfrm>
        </p:spPr>
        <p:txBody>
          <a:bodyPr/>
          <a:lstStyle/>
          <a:p>
            <a:r>
              <a:rPr lang="en-IE" dirty="0"/>
              <a:t>SOME other WATSON Recommendation API</a:t>
            </a:r>
          </a:p>
        </p:txBody>
      </p:sp>
      <p:sp>
        <p:nvSpPr>
          <p:cNvPr id="3" name="Content Placeholder 2"/>
          <p:cNvSpPr>
            <a:spLocks noGrp="1"/>
          </p:cNvSpPr>
          <p:nvPr>
            <p:ph idx="1"/>
          </p:nvPr>
        </p:nvSpPr>
        <p:spPr>
          <a:xfrm>
            <a:off x="581192" y="2180496"/>
            <a:ext cx="11029615" cy="3678303"/>
          </a:xfrm>
        </p:spPr>
        <p:txBody>
          <a:bodyPr/>
          <a:lstStyle/>
          <a:p>
            <a:r>
              <a:rPr lang="en-IE" dirty="0"/>
              <a:t>Celebrity matching - </a:t>
            </a:r>
            <a:r>
              <a:rPr lang="en-IE" dirty="0">
                <a:hlinkClick r:id="rId2"/>
              </a:rPr>
              <a:t>https://your-celebrity-match.mybluemix.net/</a:t>
            </a:r>
            <a:endParaRPr lang="en-IE" dirty="0"/>
          </a:p>
          <a:p>
            <a:r>
              <a:rPr lang="en-IE" dirty="0"/>
              <a:t>IBM Chef Watson - https://www.ibmchefwatson.com/tupler</a:t>
            </a:r>
          </a:p>
        </p:txBody>
      </p:sp>
    </p:spTree>
    <p:extLst>
      <p:ext uri="{BB962C8B-B14F-4D97-AF65-F5344CB8AC3E}">
        <p14:creationId xmlns:p14="http://schemas.microsoft.com/office/powerpoint/2010/main" val="21166500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2180496"/>
            <a:ext cx="3703320"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3"/>
          <p:cNvPicPr>
            <a:picLocks noChangeAspect="1"/>
          </p:cNvPicPr>
          <p:nvPr/>
        </p:nvPicPr>
        <p:blipFill>
          <a:blip r:embed="rId2"/>
          <a:stretch>
            <a:fillRect/>
          </a:stretch>
        </p:blipFill>
        <p:spPr>
          <a:xfrm>
            <a:off x="657225" y="2574393"/>
            <a:ext cx="3305175" cy="3222545"/>
          </a:xfrm>
          <a:prstGeom prst="rect">
            <a:avLst/>
          </a:prstGeom>
        </p:spPr>
      </p:pic>
      <p:sp>
        <p:nvSpPr>
          <p:cNvPr id="2" name="Title 1"/>
          <p:cNvSpPr>
            <a:spLocks noGrp="1"/>
          </p:cNvSpPr>
          <p:nvPr>
            <p:ph type="title"/>
          </p:nvPr>
        </p:nvSpPr>
        <p:spPr>
          <a:xfrm>
            <a:off x="581192" y="702156"/>
            <a:ext cx="11029616" cy="1013800"/>
          </a:xfrm>
        </p:spPr>
        <p:txBody>
          <a:bodyPr>
            <a:normAutofit/>
          </a:bodyPr>
          <a:lstStyle/>
          <a:p>
            <a:r>
              <a:rPr lang="en-IE" dirty="0"/>
              <a:t>R-script</a:t>
            </a:r>
          </a:p>
        </p:txBody>
      </p:sp>
      <p:sp>
        <p:nvSpPr>
          <p:cNvPr id="8" name="Content Placeholder 7"/>
          <p:cNvSpPr>
            <a:spLocks noGrp="1"/>
          </p:cNvSpPr>
          <p:nvPr>
            <p:ph idx="1"/>
          </p:nvPr>
        </p:nvSpPr>
        <p:spPr>
          <a:xfrm>
            <a:off x="4505325" y="2180496"/>
            <a:ext cx="7105481" cy="4045683"/>
          </a:xfrm>
        </p:spPr>
        <p:txBody>
          <a:bodyPr>
            <a:normAutofit/>
          </a:bodyPr>
          <a:lstStyle/>
          <a:p>
            <a:r>
              <a:rPr lang="en-US" dirty="0"/>
              <a:t>R server needs to run in same machine as the </a:t>
            </a:r>
            <a:r>
              <a:rPr lang="en-US" dirty="0" err="1"/>
              <a:t>Nodejs</a:t>
            </a:r>
            <a:r>
              <a:rPr lang="en-US" dirty="0"/>
              <a:t> server</a:t>
            </a:r>
          </a:p>
          <a:p>
            <a:r>
              <a:rPr lang="en-US" dirty="0"/>
              <a:t>Therefore, it was a blocking for us as we could not use IBM </a:t>
            </a:r>
            <a:r>
              <a:rPr lang="en-US" dirty="0" err="1"/>
              <a:t>bluemix</a:t>
            </a:r>
            <a:r>
              <a:rPr lang="en-US" dirty="0"/>
              <a:t> and need to deploy our application in Docker</a:t>
            </a:r>
          </a:p>
          <a:p>
            <a:r>
              <a:rPr lang="en-US" dirty="0"/>
              <a:t>R code need to be formatted after coding , for example change each ‘-&gt;’ sign to ‘%&gt;%’</a:t>
            </a:r>
          </a:p>
        </p:txBody>
      </p:sp>
    </p:spTree>
    <p:extLst>
      <p:ext uri="{BB962C8B-B14F-4D97-AF65-F5344CB8AC3E}">
        <p14:creationId xmlns:p14="http://schemas.microsoft.com/office/powerpoint/2010/main" val="21188284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Example</a:t>
            </a:r>
          </a:p>
        </p:txBody>
      </p:sp>
      <p:pic>
        <p:nvPicPr>
          <p:cNvPr id="4" name="Content Placeholder 3"/>
          <p:cNvPicPr>
            <a:picLocks noGrp="1" noChangeAspect="1"/>
          </p:cNvPicPr>
          <p:nvPr>
            <p:ph idx="1"/>
          </p:nvPr>
        </p:nvPicPr>
        <p:blipFill>
          <a:blip r:embed="rId3"/>
          <a:stretch>
            <a:fillRect/>
          </a:stretch>
        </p:blipFill>
        <p:spPr>
          <a:xfrm>
            <a:off x="5657683" y="2362041"/>
            <a:ext cx="5953125" cy="3362325"/>
          </a:xfrm>
          <a:prstGeom prst="rect">
            <a:avLst/>
          </a:prstGeom>
        </p:spPr>
      </p:pic>
      <p:sp>
        <p:nvSpPr>
          <p:cNvPr id="5" name="TextBox 4"/>
          <p:cNvSpPr txBox="1"/>
          <p:nvPr/>
        </p:nvSpPr>
        <p:spPr>
          <a:xfrm>
            <a:off x="491489" y="2362041"/>
            <a:ext cx="4949023" cy="2862322"/>
          </a:xfrm>
          <a:prstGeom prst="rect">
            <a:avLst/>
          </a:prstGeom>
          <a:noFill/>
        </p:spPr>
        <p:txBody>
          <a:bodyPr wrap="square" rtlCol="0">
            <a:spAutoFit/>
          </a:bodyPr>
          <a:lstStyle/>
          <a:p>
            <a:r>
              <a:rPr lang="en-GB" dirty="0"/>
              <a:t>// Load the R library.</a:t>
            </a:r>
          </a:p>
          <a:p>
            <a:r>
              <a:rPr lang="en-GB" dirty="0" err="1"/>
              <a:t>var</a:t>
            </a:r>
            <a:r>
              <a:rPr lang="en-GB" dirty="0"/>
              <a:t> R = require("r-script");</a:t>
            </a:r>
          </a:p>
          <a:p>
            <a:endParaRPr lang="en-GB" dirty="0"/>
          </a:p>
          <a:p>
            <a:r>
              <a:rPr lang="en-GB" dirty="0"/>
              <a:t>// run R script from </a:t>
            </a:r>
            <a:r>
              <a:rPr lang="en-GB" dirty="0" err="1"/>
              <a:t>Nodejs</a:t>
            </a:r>
            <a:endParaRPr lang="en-GB" dirty="0"/>
          </a:p>
          <a:p>
            <a:r>
              <a:rPr lang="en-IE" dirty="0"/>
              <a:t>R("example/ex-</a:t>
            </a:r>
            <a:r>
              <a:rPr lang="en-IE" dirty="0" err="1"/>
              <a:t>async.R</a:t>
            </a:r>
            <a:r>
              <a:rPr lang="en-IE" dirty="0"/>
              <a:t>")</a:t>
            </a:r>
          </a:p>
          <a:p>
            <a:r>
              <a:rPr lang="en-IE" dirty="0"/>
              <a:t>  .data({</a:t>
            </a:r>
            <a:r>
              <a:rPr lang="en-IE" dirty="0" err="1"/>
              <a:t>df</a:t>
            </a:r>
            <a:r>
              <a:rPr lang="en-IE" dirty="0"/>
              <a:t>: </a:t>
            </a:r>
            <a:r>
              <a:rPr lang="en-GB" dirty="0" err="1"/>
              <a:t>rattings</a:t>
            </a:r>
            <a:r>
              <a:rPr lang="en-IE" dirty="0"/>
              <a:t>, </a:t>
            </a:r>
            <a:r>
              <a:rPr lang="en-IE" dirty="0" err="1"/>
              <a:t>nGroups</a:t>
            </a:r>
            <a:r>
              <a:rPr lang="en-IE" dirty="0"/>
              <a:t>: 3, </a:t>
            </a:r>
            <a:r>
              <a:rPr lang="en-IE" dirty="0" err="1"/>
              <a:t>fxn</a:t>
            </a:r>
            <a:r>
              <a:rPr lang="en-IE" dirty="0"/>
              <a:t>: "mean" })</a:t>
            </a:r>
          </a:p>
          <a:p>
            <a:r>
              <a:rPr lang="en-IE" dirty="0"/>
              <a:t>  .call(function(err, hello) {</a:t>
            </a:r>
          </a:p>
          <a:p>
            <a:r>
              <a:rPr lang="en-IE" dirty="0"/>
              <a:t>    if (err) throw err;</a:t>
            </a:r>
          </a:p>
          <a:p>
            <a:r>
              <a:rPr lang="en-IE" dirty="0"/>
              <a:t>    console.log(hello);</a:t>
            </a:r>
          </a:p>
          <a:p>
            <a:r>
              <a:rPr lang="en-IE" dirty="0"/>
              <a:t>  });</a:t>
            </a:r>
          </a:p>
        </p:txBody>
      </p:sp>
      <p:sp>
        <p:nvSpPr>
          <p:cNvPr id="7" name="TextBox 6"/>
          <p:cNvSpPr txBox="1"/>
          <p:nvPr/>
        </p:nvSpPr>
        <p:spPr>
          <a:xfrm>
            <a:off x="1017271" y="5724366"/>
            <a:ext cx="3646169" cy="369332"/>
          </a:xfrm>
          <a:prstGeom prst="rect">
            <a:avLst/>
          </a:prstGeom>
          <a:noFill/>
        </p:spPr>
        <p:txBody>
          <a:bodyPr wrap="square" rtlCol="0">
            <a:spAutoFit/>
          </a:bodyPr>
          <a:lstStyle/>
          <a:p>
            <a:r>
              <a:rPr lang="en-IE" dirty="0"/>
              <a:t>Node </a:t>
            </a:r>
            <a:r>
              <a:rPr lang="en-IE" dirty="0" err="1"/>
              <a:t>Js</a:t>
            </a:r>
            <a:r>
              <a:rPr lang="en-IE" dirty="0"/>
              <a:t> script</a:t>
            </a:r>
          </a:p>
        </p:txBody>
      </p:sp>
      <p:sp>
        <p:nvSpPr>
          <p:cNvPr id="8" name="TextBox 7"/>
          <p:cNvSpPr txBox="1"/>
          <p:nvPr/>
        </p:nvSpPr>
        <p:spPr>
          <a:xfrm>
            <a:off x="6096000" y="5722302"/>
            <a:ext cx="3646169" cy="369332"/>
          </a:xfrm>
          <a:prstGeom prst="rect">
            <a:avLst/>
          </a:prstGeom>
          <a:noFill/>
        </p:spPr>
        <p:txBody>
          <a:bodyPr wrap="square" rtlCol="0">
            <a:spAutoFit/>
          </a:bodyPr>
          <a:lstStyle/>
          <a:p>
            <a:r>
              <a:rPr lang="en-IE" dirty="0"/>
              <a:t>R script</a:t>
            </a:r>
          </a:p>
        </p:txBody>
      </p:sp>
    </p:spTree>
    <p:extLst>
      <p:ext uri="{BB962C8B-B14F-4D97-AF65-F5344CB8AC3E}">
        <p14:creationId xmlns:p14="http://schemas.microsoft.com/office/powerpoint/2010/main" val="33997323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Microsoft R</a:t>
            </a:r>
          </a:p>
        </p:txBody>
      </p:sp>
      <p:sp>
        <p:nvSpPr>
          <p:cNvPr id="3" name="Content Placeholder 2"/>
          <p:cNvSpPr>
            <a:spLocks noGrp="1"/>
          </p:cNvSpPr>
          <p:nvPr>
            <p:ph idx="1"/>
          </p:nvPr>
        </p:nvSpPr>
        <p:spPr/>
        <p:txBody>
          <a:bodyPr/>
          <a:lstStyle/>
          <a:p>
            <a:r>
              <a:rPr lang="en-IE" dirty="0"/>
              <a:t>The JavaScript </a:t>
            </a:r>
            <a:r>
              <a:rPr lang="en-IE" dirty="0" err="1"/>
              <a:t>RBroker</a:t>
            </a:r>
            <a:r>
              <a:rPr lang="en-IE" dirty="0"/>
              <a:t> Framework </a:t>
            </a:r>
          </a:p>
          <a:p>
            <a:r>
              <a:rPr lang="en-GB" dirty="0"/>
              <a:t>Workflow of Integration </a:t>
            </a:r>
          </a:p>
          <a:p>
            <a:pPr lvl="1"/>
            <a:r>
              <a:rPr lang="en-GB" dirty="0"/>
              <a:t>Define an </a:t>
            </a:r>
            <a:r>
              <a:rPr lang="en-GB" b="1" i="1" dirty="0" err="1"/>
              <a:t>RTask</a:t>
            </a:r>
            <a:r>
              <a:rPr lang="en-GB" i="1" dirty="0"/>
              <a:t> </a:t>
            </a:r>
            <a:r>
              <a:rPr lang="en-GB" dirty="0"/>
              <a:t>for any  particular analysis</a:t>
            </a:r>
          </a:p>
          <a:p>
            <a:pPr lvl="1"/>
            <a:r>
              <a:rPr lang="en-GB" dirty="0"/>
              <a:t>Submit the task to an instance of </a:t>
            </a:r>
            <a:r>
              <a:rPr lang="en-GB" b="1" i="1" dirty="0" err="1"/>
              <a:t>RBroker</a:t>
            </a:r>
            <a:r>
              <a:rPr lang="en-GB" dirty="0"/>
              <a:t> </a:t>
            </a:r>
          </a:p>
          <a:p>
            <a:pPr lvl="1"/>
            <a:r>
              <a:rPr lang="en-GB" dirty="0"/>
              <a:t>Return </a:t>
            </a:r>
            <a:r>
              <a:rPr lang="en-GB" b="1" dirty="0" err="1"/>
              <a:t>RTaskResult</a:t>
            </a:r>
            <a:r>
              <a:rPr lang="en-GB" b="1" dirty="0"/>
              <a:t>,</a:t>
            </a:r>
            <a:r>
              <a:rPr lang="en-GB" dirty="0"/>
              <a:t> a collection of result data return by an instance of </a:t>
            </a:r>
            <a:r>
              <a:rPr lang="en-GB" dirty="0" err="1"/>
              <a:t>RTask</a:t>
            </a:r>
            <a:endParaRPr lang="en-IE" dirty="0"/>
          </a:p>
        </p:txBody>
      </p:sp>
    </p:spTree>
    <p:extLst>
      <p:ext uri="{BB962C8B-B14F-4D97-AF65-F5344CB8AC3E}">
        <p14:creationId xmlns:p14="http://schemas.microsoft.com/office/powerpoint/2010/main" val="14450315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a:t>rBroker</a:t>
            </a:r>
            <a:r>
              <a:rPr lang="en-IE" dirty="0"/>
              <a:t> implementation</a:t>
            </a:r>
          </a:p>
        </p:txBody>
      </p:sp>
      <p:graphicFrame>
        <p:nvGraphicFramePr>
          <p:cNvPr id="4" name="Object 3"/>
          <p:cNvGraphicFramePr>
            <a:graphicFrameLocks noChangeAspect="1"/>
          </p:cNvGraphicFramePr>
          <p:nvPr>
            <p:extLst>
              <p:ext uri="{D42A27DB-BD31-4B8C-83A1-F6EECF244321}">
                <p14:modId xmlns:p14="http://schemas.microsoft.com/office/powerpoint/2010/main" val="1115643267"/>
              </p:ext>
            </p:extLst>
          </p:nvPr>
        </p:nvGraphicFramePr>
        <p:xfrm>
          <a:off x="4437378" y="2971800"/>
          <a:ext cx="2362517" cy="1765397"/>
        </p:xfrm>
        <a:graphic>
          <a:graphicData uri="http://schemas.openxmlformats.org/presentationml/2006/ole">
            <mc:AlternateContent xmlns:mc="http://schemas.openxmlformats.org/markup-compatibility/2006">
              <mc:Choice xmlns:v="urn:schemas-microsoft-com:vml" Requires="v">
                <p:oleObj spid="_x0000_s2165" name="Packager Shell Object" showAsIcon="1" r:id="rId3" imgW="1155240" imgH="863640" progId="Package">
                  <p:embed/>
                </p:oleObj>
              </mc:Choice>
              <mc:Fallback>
                <p:oleObj name="Packager Shell Object" showAsIcon="1" r:id="rId3" imgW="1155240" imgH="863640" progId="Package">
                  <p:embed/>
                  <p:pic>
                    <p:nvPicPr>
                      <p:cNvPr id="0" name=""/>
                      <p:cNvPicPr/>
                      <p:nvPr/>
                    </p:nvPicPr>
                    <p:blipFill>
                      <a:blip r:embed="rId4"/>
                      <a:stretch>
                        <a:fillRect/>
                      </a:stretch>
                    </p:blipFill>
                    <p:spPr>
                      <a:xfrm>
                        <a:off x="4437378" y="2971800"/>
                        <a:ext cx="2362517" cy="1765397"/>
                      </a:xfrm>
                      <a:prstGeom prst="rect">
                        <a:avLst/>
                      </a:prstGeom>
                      <a:solidFill>
                        <a:srgbClr val="00B050"/>
                      </a:solidFill>
                    </p:spPr>
                  </p:pic>
                </p:oleObj>
              </mc:Fallback>
            </mc:AlternateContent>
          </a:graphicData>
        </a:graphic>
      </p:graphicFrame>
    </p:spTree>
    <p:extLst>
      <p:ext uri="{BB962C8B-B14F-4D97-AF65-F5344CB8AC3E}">
        <p14:creationId xmlns:p14="http://schemas.microsoft.com/office/powerpoint/2010/main" val="30715338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Lessons learned</a:t>
            </a:r>
          </a:p>
        </p:txBody>
      </p:sp>
      <p:sp>
        <p:nvSpPr>
          <p:cNvPr id="3" name="Content Placeholder 2"/>
          <p:cNvSpPr>
            <a:spLocks noGrp="1"/>
          </p:cNvSpPr>
          <p:nvPr>
            <p:ph idx="1"/>
          </p:nvPr>
        </p:nvSpPr>
        <p:spPr/>
        <p:txBody>
          <a:bodyPr>
            <a:normAutofit fontScale="70000" lnSpcReduction="20000"/>
          </a:bodyPr>
          <a:lstStyle/>
          <a:p>
            <a:r>
              <a:rPr lang="en-IE" dirty="0"/>
              <a:t>Machine learning for recommendation engine</a:t>
            </a:r>
          </a:p>
          <a:p>
            <a:r>
              <a:rPr lang="en-IE" dirty="0"/>
              <a:t>Recommendation Engine Algorithm</a:t>
            </a:r>
          </a:p>
          <a:p>
            <a:r>
              <a:rPr lang="en-IE" dirty="0"/>
              <a:t>Text mining</a:t>
            </a:r>
          </a:p>
          <a:p>
            <a:r>
              <a:rPr lang="en-IE" dirty="0"/>
              <a:t>Personalization </a:t>
            </a:r>
          </a:p>
          <a:p>
            <a:r>
              <a:rPr lang="en-IE" dirty="0"/>
              <a:t>Protect personality Identifiable Information</a:t>
            </a:r>
          </a:p>
          <a:p>
            <a:r>
              <a:rPr lang="en-IE" dirty="0" err="1"/>
              <a:t>Nodejs</a:t>
            </a:r>
            <a:r>
              <a:rPr lang="en-IE" dirty="0"/>
              <a:t> Integration with IBM Watson API </a:t>
            </a:r>
          </a:p>
          <a:p>
            <a:r>
              <a:rPr lang="en-IE" dirty="0" err="1"/>
              <a:t>Nodejs</a:t>
            </a:r>
            <a:r>
              <a:rPr lang="en-IE" dirty="0"/>
              <a:t> Integration with R analytics</a:t>
            </a:r>
          </a:p>
          <a:p>
            <a:r>
              <a:rPr lang="en-IE" dirty="0"/>
              <a:t>Debugging </a:t>
            </a:r>
            <a:r>
              <a:rPr lang="en-IE" dirty="0" err="1"/>
              <a:t>Nodejs</a:t>
            </a:r>
            <a:endParaRPr lang="en-IE" dirty="0"/>
          </a:p>
          <a:p>
            <a:r>
              <a:rPr lang="en-IE" dirty="0"/>
              <a:t>Asynchronous programming with </a:t>
            </a:r>
            <a:r>
              <a:rPr lang="en-IE" dirty="0" err="1"/>
              <a:t>Nodejs</a:t>
            </a:r>
            <a:endParaRPr lang="en-IE" dirty="0"/>
          </a:p>
          <a:p>
            <a:r>
              <a:rPr lang="en-IE" dirty="0" err="1"/>
              <a:t>Nodejs</a:t>
            </a:r>
            <a:r>
              <a:rPr lang="en-IE" dirty="0"/>
              <a:t> application deployment with IBM </a:t>
            </a:r>
            <a:r>
              <a:rPr lang="en-IE" dirty="0" err="1"/>
              <a:t>Bluemix</a:t>
            </a:r>
            <a:endParaRPr lang="en-IE" dirty="0"/>
          </a:p>
          <a:p>
            <a:r>
              <a:rPr lang="en-IE" dirty="0" err="1"/>
              <a:t>Nodejs</a:t>
            </a:r>
            <a:r>
              <a:rPr lang="en-IE" dirty="0"/>
              <a:t> application deployment with Docker</a:t>
            </a:r>
          </a:p>
          <a:p>
            <a:r>
              <a:rPr lang="en-IE" dirty="0"/>
              <a:t>IBM Design Thinking</a:t>
            </a:r>
          </a:p>
          <a:p>
            <a:r>
              <a:rPr lang="en-IE" dirty="0"/>
              <a:t>Microsoft R with </a:t>
            </a:r>
            <a:r>
              <a:rPr lang="en-IE" dirty="0" err="1"/>
              <a:t>Nodejs</a:t>
            </a:r>
            <a:endParaRPr lang="en-IE" dirty="0"/>
          </a:p>
          <a:p>
            <a:endParaRPr lang="en-IE" dirty="0"/>
          </a:p>
        </p:txBody>
      </p:sp>
    </p:spTree>
    <p:extLst>
      <p:ext uri="{BB962C8B-B14F-4D97-AF65-F5344CB8AC3E}">
        <p14:creationId xmlns:p14="http://schemas.microsoft.com/office/powerpoint/2010/main" val="40131938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Additional Link</a:t>
            </a:r>
          </a:p>
        </p:txBody>
      </p:sp>
      <p:sp>
        <p:nvSpPr>
          <p:cNvPr id="3" name="Content Placeholder 2"/>
          <p:cNvSpPr>
            <a:spLocks noGrp="1"/>
          </p:cNvSpPr>
          <p:nvPr>
            <p:ph idx="1"/>
          </p:nvPr>
        </p:nvSpPr>
        <p:spPr/>
        <p:txBody>
          <a:bodyPr/>
          <a:lstStyle/>
          <a:p>
            <a:r>
              <a:rPr lang="en-IE" dirty="0">
                <a:hlinkClick r:id="rId2"/>
              </a:rPr>
              <a:t>IBM Design Thinking</a:t>
            </a:r>
            <a:endParaRPr lang="en-IE" dirty="0"/>
          </a:p>
          <a:p>
            <a:r>
              <a:rPr lang="en-IE" dirty="0">
                <a:hlinkClick r:id="rId3"/>
              </a:rPr>
              <a:t>Mural</a:t>
            </a:r>
            <a:endParaRPr lang="en-IE" dirty="0"/>
          </a:p>
          <a:p>
            <a:r>
              <a:rPr lang="en-IE" dirty="0"/>
              <a:t>Interested about learning R? Take a look at the overview of our experience </a:t>
            </a:r>
            <a:r>
              <a:rPr lang="en-IE" dirty="0">
                <a:hlinkClick r:id="rId4"/>
              </a:rPr>
              <a:t>here</a:t>
            </a:r>
            <a:r>
              <a:rPr lang="en-IE" dirty="0"/>
              <a:t>.</a:t>
            </a:r>
          </a:p>
          <a:p>
            <a:r>
              <a:rPr lang="en-IE" dirty="0"/>
              <a:t>Sample </a:t>
            </a:r>
            <a:r>
              <a:rPr lang="en-IE" dirty="0">
                <a:hlinkClick r:id="rId5"/>
              </a:rPr>
              <a:t>code</a:t>
            </a:r>
            <a:r>
              <a:rPr lang="en-IE" dirty="0"/>
              <a:t> of R code for Recommendation Engine.</a:t>
            </a:r>
          </a:p>
          <a:p>
            <a:r>
              <a:rPr lang="en-IE" dirty="0">
                <a:hlinkClick r:id="rId6"/>
              </a:rPr>
              <a:t>Microsoft R</a:t>
            </a:r>
            <a:endParaRPr lang="en-IE" dirty="0"/>
          </a:p>
        </p:txBody>
      </p:sp>
    </p:spTree>
    <p:extLst>
      <p:ext uri="{BB962C8B-B14F-4D97-AF65-F5344CB8AC3E}">
        <p14:creationId xmlns:p14="http://schemas.microsoft.com/office/powerpoint/2010/main" val="28488150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46170" y="2766060"/>
            <a:ext cx="4331969" cy="1200329"/>
          </a:xfrm>
          <a:prstGeom prst="rect">
            <a:avLst/>
          </a:prstGeom>
          <a:noFill/>
        </p:spPr>
        <p:txBody>
          <a:bodyPr wrap="square" lIns="91440" tIns="45720" rIns="91440" bIns="45720">
            <a:spAutoFit/>
          </a:bodyPr>
          <a:lstStyle/>
          <a:p>
            <a:pPr algn="ctr"/>
            <a:r>
              <a:rPr lang="en-US" sz="72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Thanks</a:t>
            </a: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t>
            </a:r>
          </a:p>
        </p:txBody>
      </p:sp>
      <p:sp>
        <p:nvSpPr>
          <p:cNvPr id="3" name="TextBox 2"/>
          <p:cNvSpPr txBox="1"/>
          <p:nvPr/>
        </p:nvSpPr>
        <p:spPr>
          <a:xfrm>
            <a:off x="3396492" y="5806440"/>
            <a:ext cx="4875630" cy="646331"/>
          </a:xfrm>
          <a:prstGeom prst="rect">
            <a:avLst/>
          </a:prstGeom>
          <a:noFill/>
        </p:spPr>
        <p:txBody>
          <a:bodyPr wrap="none" rtlCol="0">
            <a:spAutoFit/>
          </a:bodyPr>
          <a:lstStyle/>
          <a:p>
            <a:r>
              <a:rPr lang="en" i="1" dirty="0">
                <a:solidFill>
                  <a:schemeClr val="dk2"/>
                </a:solidFill>
              </a:rPr>
              <a:t>Special Thanks to </a:t>
            </a:r>
            <a:r>
              <a:rPr lang="en-IE" i="1" dirty="0">
                <a:solidFill>
                  <a:schemeClr val="accent3"/>
                </a:solidFill>
              </a:rPr>
              <a:t>Simon Finney, Anthony </a:t>
            </a:r>
            <a:r>
              <a:rPr lang="en-IE" i="1" dirty="0" err="1">
                <a:solidFill>
                  <a:schemeClr val="accent3"/>
                </a:solidFill>
              </a:rPr>
              <a:t>Whalley</a:t>
            </a:r>
            <a:endParaRPr lang="en" i="1" dirty="0">
              <a:solidFill>
                <a:schemeClr val="dk2"/>
              </a:solidFill>
              <a:hlinkClick r:id="rId2"/>
            </a:endParaRPr>
          </a:p>
          <a:p>
            <a:endParaRPr lang="en-IE" dirty="0"/>
          </a:p>
        </p:txBody>
      </p:sp>
    </p:spTree>
    <p:extLst>
      <p:ext uri="{BB962C8B-B14F-4D97-AF65-F5344CB8AC3E}">
        <p14:creationId xmlns:p14="http://schemas.microsoft.com/office/powerpoint/2010/main" val="2325727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677863" y="609600"/>
            <a:ext cx="8596312" cy="1122363"/>
          </a:xfrm>
        </p:spPr>
        <p:txBody>
          <a:bodyPr/>
          <a:lstStyle/>
          <a:p>
            <a:r>
              <a:rPr lang="en-US" altLang="en-US"/>
              <a:t>The Personas</a:t>
            </a:r>
          </a:p>
        </p:txBody>
      </p:sp>
      <p:sp>
        <p:nvSpPr>
          <p:cNvPr id="6148" name="TextBox 5"/>
          <p:cNvSpPr txBox="1">
            <a:spLocks noChangeArrowheads="1"/>
          </p:cNvSpPr>
          <p:nvPr/>
        </p:nvSpPr>
        <p:spPr bwMode="auto">
          <a:xfrm>
            <a:off x="979488" y="4340225"/>
            <a:ext cx="177324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defRPr>
                <a:solidFill>
                  <a:schemeClr val="tx1"/>
                </a:solidFill>
                <a:latin typeface="Trebuchet MS" panose="020B0603020202020204" pitchFamily="34" charset="0"/>
              </a:defRPr>
            </a:lvl9pPr>
          </a:lstStyle>
          <a:p>
            <a:r>
              <a:rPr lang="en-US" altLang="en-US" dirty="0"/>
              <a:t>Jill </a:t>
            </a:r>
          </a:p>
          <a:p>
            <a:endParaRPr lang="en-US" altLang="en-US" dirty="0"/>
          </a:p>
          <a:p>
            <a:r>
              <a:rPr lang="en-US" altLang="en-US" dirty="0"/>
              <a:t>New employee </a:t>
            </a:r>
          </a:p>
        </p:txBody>
      </p:sp>
      <p:sp>
        <p:nvSpPr>
          <p:cNvPr id="6150" name="TextBox 7"/>
          <p:cNvSpPr txBox="1">
            <a:spLocks noChangeArrowheads="1"/>
          </p:cNvSpPr>
          <p:nvPr/>
        </p:nvSpPr>
        <p:spPr bwMode="auto">
          <a:xfrm>
            <a:off x="4757737" y="4340225"/>
            <a:ext cx="217719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defRPr>
                <a:solidFill>
                  <a:schemeClr val="tx1"/>
                </a:solidFill>
                <a:latin typeface="Trebuchet MS" panose="020B0603020202020204" pitchFamily="34" charset="0"/>
              </a:defRPr>
            </a:lvl9pPr>
          </a:lstStyle>
          <a:p>
            <a:r>
              <a:rPr lang="en-US" altLang="en-US" dirty="0"/>
              <a:t>John</a:t>
            </a:r>
          </a:p>
          <a:p>
            <a:endParaRPr lang="en-US" altLang="en-US" dirty="0"/>
          </a:p>
          <a:p>
            <a:r>
              <a:rPr lang="en-US" altLang="en-US" dirty="0"/>
              <a:t>10 - year employee</a:t>
            </a:r>
          </a:p>
        </p:txBody>
      </p:sp>
      <p:sp>
        <p:nvSpPr>
          <p:cNvPr id="6152" name="TextBox 9"/>
          <p:cNvSpPr txBox="1">
            <a:spLocks noChangeArrowheads="1"/>
          </p:cNvSpPr>
          <p:nvPr/>
        </p:nvSpPr>
        <p:spPr bwMode="auto">
          <a:xfrm>
            <a:off x="8421686" y="4340225"/>
            <a:ext cx="2255746"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defRPr>
                <a:solidFill>
                  <a:schemeClr val="tx1"/>
                </a:solidFill>
                <a:latin typeface="Trebuchet MS" panose="020B0603020202020204" pitchFamily="34" charset="0"/>
              </a:defRPr>
            </a:lvl9pPr>
          </a:lstStyle>
          <a:p>
            <a:r>
              <a:rPr lang="en-US" altLang="en-US" dirty="0"/>
              <a:t>Kate</a:t>
            </a:r>
          </a:p>
          <a:p>
            <a:endParaRPr lang="en-US" altLang="en-US" dirty="0"/>
          </a:p>
          <a:p>
            <a:r>
              <a:rPr lang="en-US" altLang="en-US" dirty="0"/>
              <a:t>Social club manager</a:t>
            </a:r>
          </a:p>
        </p:txBody>
      </p:sp>
      <p:pic>
        <p:nvPicPr>
          <p:cNvPr id="3076" name="Picture 4" descr="DevOps Profile image: Heade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90253" y="1971674"/>
            <a:ext cx="2128839" cy="2128839"/>
          </a:xfrm>
          <a:prstGeom prst="ellipse">
            <a:avLst/>
          </a:prstGeom>
          <a:ln w="63500" cap="rnd">
            <a:solidFill>
              <a:schemeClr val="accent2"/>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3080" name="Picture 8"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0130" y="2048828"/>
            <a:ext cx="2204085" cy="2204085"/>
          </a:xfrm>
          <a:prstGeom prst="ellipse">
            <a:avLst/>
          </a:prstGeom>
          <a:ln w="63500" cap="rnd">
            <a:solidFill>
              <a:schemeClr val="accent2"/>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3082" name="Picture 10" descr="DevOps Profile image: Header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9488" y="2168127"/>
            <a:ext cx="1965486" cy="1965486"/>
          </a:xfrm>
          <a:prstGeom prst="ellipse">
            <a:avLst/>
          </a:prstGeom>
          <a:ln w="63500" cap="rnd">
            <a:solidFill>
              <a:schemeClr val="accent2"/>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1711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Jill</a:t>
            </a:r>
          </a:p>
          <a:p>
            <a:pPr marL="0" indent="0">
              <a:buNone/>
            </a:pPr>
            <a:r>
              <a:rPr lang="en-US" dirty="0"/>
              <a:t>New Employee</a:t>
            </a:r>
          </a:p>
        </p:txBody>
      </p:sp>
      <p:sp>
        <p:nvSpPr>
          <p:cNvPr id="4" name="Content Placeholder 2"/>
          <p:cNvSpPr txBox="1">
            <a:spLocks/>
          </p:cNvSpPr>
          <p:nvPr/>
        </p:nvSpPr>
        <p:spPr>
          <a:xfrm>
            <a:off x="581192" y="2180496"/>
            <a:ext cx="11029615"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endParaRPr lang="en-US" dirty="0"/>
          </a:p>
          <a:p>
            <a:pPr marL="0" indent="0">
              <a:buFont typeface="Wingdings 2" panose="05020102010507070707" pitchFamily="18" charset="2"/>
              <a:buNone/>
            </a:pPr>
            <a:endParaRPr lang="en-US" dirty="0"/>
          </a:p>
          <a:p>
            <a:pPr marL="0" indent="0">
              <a:buFont typeface="Wingdings 2" panose="05020102010507070707" pitchFamily="18" charset="2"/>
              <a:buNone/>
            </a:pPr>
            <a:endParaRPr lang="en-US" dirty="0"/>
          </a:p>
          <a:p>
            <a:pPr marL="0" indent="0">
              <a:buFont typeface="Wingdings 2" panose="05020102010507070707" pitchFamily="18" charset="2"/>
              <a:buNone/>
            </a:pPr>
            <a:endParaRPr lang="en-US" dirty="0"/>
          </a:p>
          <a:p>
            <a:pPr marL="0" indent="0">
              <a:buFont typeface="Wingdings 2" panose="05020102010507070707" pitchFamily="18" charset="2"/>
              <a:buNone/>
            </a:pPr>
            <a:endParaRPr lang="en-US" dirty="0"/>
          </a:p>
        </p:txBody>
      </p:sp>
      <p:cxnSp>
        <p:nvCxnSpPr>
          <p:cNvPr id="5" name="Straight Connector 4"/>
          <p:cNvCxnSpPr/>
          <p:nvPr/>
        </p:nvCxnSpPr>
        <p:spPr>
          <a:xfrm>
            <a:off x="3717925" y="560388"/>
            <a:ext cx="49213" cy="5668962"/>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927475" y="1254352"/>
            <a:ext cx="5321300" cy="2123658"/>
          </a:xfrm>
          <a:prstGeom prst="rect">
            <a:avLst/>
          </a:prstGeom>
          <a:noFill/>
        </p:spPr>
        <p:txBody>
          <a:bodyPr>
            <a:spAutoFit/>
          </a:bodyPr>
          <a:lstStyle/>
          <a:p>
            <a:pPr>
              <a:defRPr/>
            </a:pPr>
            <a:r>
              <a:rPr lang="en-US" sz="2400" b="1" dirty="0">
                <a:solidFill>
                  <a:schemeClr val="bg1"/>
                </a:solidFill>
              </a:rPr>
              <a:t>Activities</a:t>
            </a:r>
            <a:endParaRPr lang="en-US" b="1" dirty="0">
              <a:solidFill>
                <a:schemeClr val="bg1"/>
              </a:solidFill>
            </a:endParaRPr>
          </a:p>
          <a:p>
            <a:pPr>
              <a:defRPr/>
            </a:pPr>
            <a:endParaRPr lang="en-US" dirty="0"/>
          </a:p>
          <a:p>
            <a:pPr marL="285750" indent="-285750">
              <a:buFont typeface="Arial" panose="020B0604020202020204" pitchFamily="34" charset="0"/>
              <a:buChar char="•"/>
              <a:defRPr/>
            </a:pPr>
            <a:endParaRPr lang="en-US" dirty="0"/>
          </a:p>
          <a:p>
            <a:pPr marL="285750" indent="-285750">
              <a:buFont typeface="Arial" panose="020B0604020202020204" pitchFamily="34" charset="0"/>
              <a:buChar char="•"/>
              <a:defRPr/>
            </a:pPr>
            <a:r>
              <a:rPr lang="en-US" dirty="0"/>
              <a:t>View/Attend latest club activities / events</a:t>
            </a:r>
          </a:p>
          <a:p>
            <a:pPr marL="285750" indent="-285750">
              <a:buFont typeface="Arial" panose="020B0604020202020204" pitchFamily="34" charset="0"/>
              <a:buChar char="•"/>
              <a:defRPr/>
            </a:pPr>
            <a:r>
              <a:rPr lang="en-US" dirty="0"/>
              <a:t>Get to know more work colleagues and make new friends</a:t>
            </a:r>
          </a:p>
          <a:p>
            <a:pPr marL="285750" indent="-285750">
              <a:buFont typeface="Arial" panose="020B0604020202020204" pitchFamily="34" charset="0"/>
              <a:buChar char="•"/>
              <a:defRPr/>
            </a:pPr>
            <a:endParaRPr lang="en-US" dirty="0"/>
          </a:p>
        </p:txBody>
      </p:sp>
      <p:sp>
        <p:nvSpPr>
          <p:cNvPr id="7" name="TextBox 6"/>
          <p:cNvSpPr txBox="1"/>
          <p:nvPr/>
        </p:nvSpPr>
        <p:spPr>
          <a:xfrm>
            <a:off x="4011114" y="3968251"/>
            <a:ext cx="4927600" cy="2031325"/>
          </a:xfrm>
          <a:prstGeom prst="rect">
            <a:avLst/>
          </a:prstGeom>
          <a:noFill/>
        </p:spPr>
        <p:txBody>
          <a:bodyPr>
            <a:spAutoFit/>
          </a:bodyPr>
          <a:lstStyle/>
          <a:p>
            <a:pPr>
              <a:defRPr/>
            </a:pPr>
            <a:r>
              <a:rPr lang="en-US" spc="-132" dirty="0">
                <a:solidFill>
                  <a:srgbClr val="008ABF"/>
                </a:solidFill>
                <a:uFill>
                  <a:solidFill>
                    <a:srgbClr val="00C0F2"/>
                  </a:solidFill>
                </a:uFill>
              </a:rPr>
              <a:t>Problems</a:t>
            </a:r>
          </a:p>
          <a:p>
            <a:pPr>
              <a:defRPr/>
            </a:pPr>
            <a:endParaRPr lang="en-US" spc="-132" dirty="0">
              <a:solidFill>
                <a:srgbClr val="008ABF"/>
              </a:solidFill>
              <a:uFill>
                <a:solidFill>
                  <a:srgbClr val="00C0F2"/>
                </a:solidFill>
              </a:uFill>
            </a:endParaRPr>
          </a:p>
          <a:p>
            <a:pPr>
              <a:defRPr/>
            </a:pPr>
            <a:r>
              <a:rPr lang="en-US" spc="-132" dirty="0">
                <a:solidFill>
                  <a:srgbClr val="008ABF"/>
                </a:solidFill>
                <a:uFill>
                  <a:solidFill>
                    <a:srgbClr val="00C0F2"/>
                  </a:solidFill>
                </a:uFill>
              </a:rPr>
              <a:t>“ I only want to see activities/events I may be interested. </a:t>
            </a:r>
          </a:p>
          <a:p>
            <a:pPr>
              <a:defRPr/>
            </a:pPr>
            <a:r>
              <a:rPr lang="en-US" spc="-132" dirty="0">
                <a:solidFill>
                  <a:srgbClr val="008ABF"/>
                </a:solidFill>
                <a:uFill>
                  <a:solidFill>
                    <a:srgbClr val="00C0F2"/>
                  </a:solidFill>
                </a:uFill>
              </a:rPr>
              <a:t>I don’t know who works using same technology skills as me,  who has same interests as me /suitable for being friends.</a:t>
            </a:r>
          </a:p>
          <a:p>
            <a:pPr>
              <a:defRPr/>
            </a:pPr>
            <a:r>
              <a:rPr lang="en-US" spc="-132" dirty="0">
                <a:solidFill>
                  <a:srgbClr val="008ABF"/>
                </a:solidFill>
                <a:uFill>
                  <a:solidFill>
                    <a:srgbClr val="00C0F2"/>
                  </a:solidFill>
                </a:uFill>
              </a:rPr>
              <a:t>I would like to see any events/activities near me or with suitable time.</a:t>
            </a:r>
            <a:endParaRPr lang="en-US" dirty="0"/>
          </a:p>
        </p:txBody>
      </p:sp>
      <p:pic>
        <p:nvPicPr>
          <p:cNvPr id="9" name="Picture 10" descr="DevOps Profile image: Header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192" y="2180496"/>
            <a:ext cx="2060973" cy="2060973"/>
          </a:xfrm>
          <a:prstGeom prst="ellipse">
            <a:avLst/>
          </a:prstGeom>
          <a:ln w="63500" cap="rnd">
            <a:solidFill>
              <a:schemeClr val="accent2"/>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6169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John</a:t>
            </a:r>
          </a:p>
          <a:p>
            <a:pPr marL="0" indent="0">
              <a:buNone/>
            </a:pPr>
            <a:r>
              <a:rPr lang="en-US" dirty="0"/>
              <a:t>10-year employee</a:t>
            </a:r>
          </a:p>
        </p:txBody>
      </p:sp>
      <p:cxnSp>
        <p:nvCxnSpPr>
          <p:cNvPr id="6" name="Straight Connector 5"/>
          <p:cNvCxnSpPr/>
          <p:nvPr/>
        </p:nvCxnSpPr>
        <p:spPr>
          <a:xfrm>
            <a:off x="3717925" y="560388"/>
            <a:ext cx="49213" cy="5668962"/>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927475" y="1254352"/>
            <a:ext cx="5321300" cy="2400657"/>
          </a:xfrm>
          <a:prstGeom prst="rect">
            <a:avLst/>
          </a:prstGeom>
          <a:noFill/>
        </p:spPr>
        <p:txBody>
          <a:bodyPr>
            <a:spAutoFit/>
          </a:bodyPr>
          <a:lstStyle/>
          <a:p>
            <a:pPr>
              <a:defRPr/>
            </a:pPr>
            <a:r>
              <a:rPr lang="en-US" sz="2400" dirty="0">
                <a:solidFill>
                  <a:schemeClr val="bg1"/>
                </a:solidFill>
              </a:rPr>
              <a:t>Activities</a:t>
            </a:r>
            <a:endParaRPr lang="en-US" dirty="0"/>
          </a:p>
          <a:p>
            <a:pPr>
              <a:defRPr/>
            </a:pPr>
            <a:endParaRPr lang="en-US" dirty="0"/>
          </a:p>
          <a:p>
            <a:pPr marL="285750" indent="-285750">
              <a:buFont typeface="Arial" panose="020B0604020202020204" pitchFamily="34" charset="0"/>
              <a:buChar char="•"/>
              <a:defRPr/>
            </a:pPr>
            <a:endParaRPr lang="en-US" dirty="0"/>
          </a:p>
          <a:p>
            <a:pPr marL="285750" indent="-285750">
              <a:buFont typeface="Arial" panose="020B0604020202020204" pitchFamily="34" charset="0"/>
              <a:buChar char="•"/>
              <a:defRPr/>
            </a:pPr>
            <a:r>
              <a:rPr lang="en-US" dirty="0"/>
              <a:t>View/Attend latest club activities / events</a:t>
            </a:r>
          </a:p>
          <a:p>
            <a:pPr marL="285750" indent="-285750">
              <a:buFont typeface="Arial" panose="020B0604020202020204" pitchFamily="34" charset="0"/>
              <a:buChar char="•"/>
              <a:defRPr/>
            </a:pPr>
            <a:r>
              <a:rPr lang="en-US" dirty="0"/>
              <a:t>Post/Organize some activities such as node.js workshop, code dojo volunteer, weekend drinks and so on.</a:t>
            </a:r>
          </a:p>
          <a:p>
            <a:pPr marL="285750" indent="-285750">
              <a:buFont typeface="Arial" panose="020B0604020202020204" pitchFamily="34" charset="0"/>
              <a:buChar char="•"/>
              <a:defRPr/>
            </a:pPr>
            <a:endParaRPr lang="en-US" dirty="0"/>
          </a:p>
        </p:txBody>
      </p:sp>
      <p:sp>
        <p:nvSpPr>
          <p:cNvPr id="8" name="TextBox 7"/>
          <p:cNvSpPr txBox="1"/>
          <p:nvPr/>
        </p:nvSpPr>
        <p:spPr>
          <a:xfrm>
            <a:off x="4011114" y="3968251"/>
            <a:ext cx="4927600" cy="1477328"/>
          </a:xfrm>
          <a:prstGeom prst="rect">
            <a:avLst/>
          </a:prstGeom>
          <a:noFill/>
        </p:spPr>
        <p:txBody>
          <a:bodyPr>
            <a:spAutoFit/>
          </a:bodyPr>
          <a:lstStyle/>
          <a:p>
            <a:pPr>
              <a:defRPr/>
            </a:pPr>
            <a:r>
              <a:rPr lang="en-US" spc="-132" dirty="0">
                <a:solidFill>
                  <a:srgbClr val="008ABF"/>
                </a:solidFill>
                <a:uFill>
                  <a:solidFill>
                    <a:srgbClr val="00C0F2"/>
                  </a:solidFill>
                </a:uFill>
              </a:rPr>
              <a:t>Problems</a:t>
            </a:r>
          </a:p>
          <a:p>
            <a:pPr>
              <a:defRPr/>
            </a:pPr>
            <a:endParaRPr lang="en-US" spc="-132" dirty="0">
              <a:solidFill>
                <a:srgbClr val="008ABF"/>
              </a:solidFill>
              <a:uFill>
                <a:solidFill>
                  <a:srgbClr val="00C0F2"/>
                </a:solidFill>
              </a:uFill>
            </a:endParaRPr>
          </a:p>
          <a:p>
            <a:pPr>
              <a:defRPr/>
            </a:pPr>
            <a:r>
              <a:rPr lang="en-US" spc="-132" dirty="0">
                <a:solidFill>
                  <a:srgbClr val="008ABF"/>
                </a:solidFill>
                <a:uFill>
                  <a:solidFill>
                    <a:srgbClr val="00C0F2"/>
                  </a:solidFill>
                </a:uFill>
              </a:rPr>
              <a:t>“How could I get notifications of new events which I am interested </a:t>
            </a:r>
          </a:p>
          <a:p>
            <a:pPr>
              <a:defRPr/>
            </a:pPr>
            <a:r>
              <a:rPr lang="en-US" spc="-132" dirty="0">
                <a:solidFill>
                  <a:srgbClr val="008ABF"/>
                </a:solidFill>
                <a:uFill>
                  <a:solidFill>
                    <a:srgbClr val="00C0F2"/>
                  </a:solidFill>
                </a:uFill>
              </a:rPr>
              <a:t>How could I notify other members about my activities</a:t>
            </a:r>
            <a:endParaRPr lang="en-US" dirty="0"/>
          </a:p>
        </p:txBody>
      </p:sp>
      <p:pic>
        <p:nvPicPr>
          <p:cNvPr id="10" name="Picture 8"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179" y="2208848"/>
            <a:ext cx="2204085" cy="2204085"/>
          </a:xfrm>
          <a:prstGeom prst="ellipse">
            <a:avLst/>
          </a:prstGeom>
          <a:ln w="63500" cap="rnd">
            <a:solidFill>
              <a:schemeClr val="accent2"/>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4115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Box 4"/>
          <p:cNvSpPr txBox="1">
            <a:spLocks noChangeArrowheads="1"/>
          </p:cNvSpPr>
          <p:nvPr/>
        </p:nvSpPr>
        <p:spPr bwMode="auto">
          <a:xfrm>
            <a:off x="650876" y="4554393"/>
            <a:ext cx="2255746"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defRPr>
                <a:solidFill>
                  <a:schemeClr val="tx1"/>
                </a:solidFill>
                <a:latin typeface="Trebuchet MS" panose="020B0603020202020204" pitchFamily="34" charset="0"/>
              </a:defRPr>
            </a:lvl9pPr>
          </a:lstStyle>
          <a:p>
            <a:r>
              <a:rPr lang="en-US" altLang="en-US" dirty="0"/>
              <a:t>Kate</a:t>
            </a:r>
          </a:p>
          <a:p>
            <a:endParaRPr lang="en-US" altLang="en-US" dirty="0"/>
          </a:p>
          <a:p>
            <a:r>
              <a:rPr lang="en-US" altLang="en-US" dirty="0"/>
              <a:t>Social club manager</a:t>
            </a:r>
          </a:p>
        </p:txBody>
      </p:sp>
      <p:cxnSp>
        <p:nvCxnSpPr>
          <p:cNvPr id="7" name="Straight Connector 6"/>
          <p:cNvCxnSpPr/>
          <p:nvPr/>
        </p:nvCxnSpPr>
        <p:spPr>
          <a:xfrm>
            <a:off x="3717925" y="560388"/>
            <a:ext cx="49213" cy="5668962"/>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927475" y="1254352"/>
            <a:ext cx="5321300" cy="2123658"/>
          </a:xfrm>
          <a:prstGeom prst="rect">
            <a:avLst/>
          </a:prstGeom>
          <a:noFill/>
        </p:spPr>
        <p:txBody>
          <a:bodyPr>
            <a:spAutoFit/>
          </a:bodyPr>
          <a:lstStyle/>
          <a:p>
            <a:pPr>
              <a:defRPr/>
            </a:pPr>
            <a:r>
              <a:rPr lang="en-US" sz="2400" b="1" dirty="0">
                <a:solidFill>
                  <a:schemeClr val="bg1"/>
                </a:solidFill>
              </a:rPr>
              <a:t>Activities</a:t>
            </a:r>
            <a:r>
              <a:rPr lang="en-US" dirty="0"/>
              <a:t> </a:t>
            </a:r>
          </a:p>
          <a:p>
            <a:pPr>
              <a:defRPr/>
            </a:pPr>
            <a:endParaRPr lang="en-US" dirty="0"/>
          </a:p>
          <a:p>
            <a:pPr marL="285750" indent="-285750">
              <a:buFont typeface="Arial" panose="020B0604020202020204" pitchFamily="34" charset="0"/>
              <a:buChar char="•"/>
              <a:defRPr/>
            </a:pPr>
            <a:r>
              <a:rPr lang="en-US" dirty="0"/>
              <a:t>Publish latest social club information such as cinema tickets, restaurant voucher and social activities</a:t>
            </a:r>
          </a:p>
          <a:p>
            <a:pPr marL="285750" indent="-285750">
              <a:buFont typeface="Arial" panose="020B0604020202020204" pitchFamily="34" charset="0"/>
              <a:buChar char="•"/>
              <a:defRPr/>
            </a:pPr>
            <a:r>
              <a:rPr lang="en-US" dirty="0"/>
              <a:t>Hand over tickets to members</a:t>
            </a:r>
          </a:p>
          <a:p>
            <a:pPr marL="285750" indent="-285750">
              <a:buFont typeface="Arial" panose="020B0604020202020204" pitchFamily="34" charset="0"/>
              <a:buChar char="•"/>
              <a:defRPr/>
            </a:pPr>
            <a:r>
              <a:rPr lang="en-US" dirty="0"/>
              <a:t>Register or cancel membership</a:t>
            </a:r>
          </a:p>
          <a:p>
            <a:pPr marL="285750" indent="-285750">
              <a:buFont typeface="Arial" panose="020B0604020202020204" pitchFamily="34" charset="0"/>
              <a:buChar char="•"/>
              <a:defRPr/>
            </a:pPr>
            <a:endParaRPr lang="en-US" dirty="0"/>
          </a:p>
        </p:txBody>
      </p:sp>
      <p:sp>
        <p:nvSpPr>
          <p:cNvPr id="10" name="TextBox 9"/>
          <p:cNvSpPr txBox="1"/>
          <p:nvPr/>
        </p:nvSpPr>
        <p:spPr>
          <a:xfrm>
            <a:off x="4011114" y="3968251"/>
            <a:ext cx="4927600" cy="2031325"/>
          </a:xfrm>
          <a:prstGeom prst="rect">
            <a:avLst/>
          </a:prstGeom>
          <a:noFill/>
        </p:spPr>
        <p:txBody>
          <a:bodyPr>
            <a:spAutoFit/>
          </a:bodyPr>
          <a:lstStyle/>
          <a:p>
            <a:pPr>
              <a:defRPr/>
            </a:pPr>
            <a:r>
              <a:rPr lang="en-US" spc="-132" dirty="0">
                <a:solidFill>
                  <a:srgbClr val="008ABF"/>
                </a:solidFill>
                <a:uFill>
                  <a:solidFill>
                    <a:srgbClr val="00C0F2"/>
                  </a:solidFill>
                </a:uFill>
              </a:rPr>
              <a:t>Problems</a:t>
            </a:r>
          </a:p>
          <a:p>
            <a:pPr>
              <a:defRPr/>
            </a:pPr>
            <a:endParaRPr lang="en-US" spc="-132" dirty="0">
              <a:solidFill>
                <a:srgbClr val="008ABF"/>
              </a:solidFill>
              <a:uFill>
                <a:solidFill>
                  <a:srgbClr val="00C0F2"/>
                </a:solidFill>
              </a:uFill>
            </a:endParaRPr>
          </a:p>
          <a:p>
            <a:pPr>
              <a:defRPr/>
            </a:pPr>
            <a:r>
              <a:rPr lang="en-US" spc="-132" dirty="0">
                <a:solidFill>
                  <a:srgbClr val="008ABF"/>
                </a:solidFill>
                <a:uFill>
                  <a:solidFill>
                    <a:srgbClr val="00C0F2"/>
                  </a:solidFill>
                </a:uFill>
              </a:rPr>
              <a:t>“How could I notify members about every activity/discount .</a:t>
            </a:r>
          </a:p>
          <a:p>
            <a:pPr>
              <a:defRPr/>
            </a:pPr>
            <a:r>
              <a:rPr lang="en-US" spc="-132" dirty="0">
                <a:solidFill>
                  <a:srgbClr val="008ABF"/>
                </a:solidFill>
                <a:uFill>
                  <a:solidFill>
                    <a:srgbClr val="00C0F2"/>
                  </a:solidFill>
                </a:uFill>
              </a:rPr>
              <a:t>How could I manage new/old/cancelled memberships</a:t>
            </a:r>
          </a:p>
          <a:p>
            <a:pPr>
              <a:defRPr/>
            </a:pPr>
            <a:r>
              <a:rPr lang="en-US" spc="-132" dirty="0">
                <a:solidFill>
                  <a:srgbClr val="008ABF"/>
                </a:solidFill>
                <a:uFill>
                  <a:solidFill>
                    <a:srgbClr val="00C0F2"/>
                  </a:solidFill>
                </a:uFill>
              </a:rPr>
              <a:t>I don’t want to spend too much time handing over tickets to each member”</a:t>
            </a:r>
          </a:p>
          <a:p>
            <a:pPr>
              <a:defRPr/>
            </a:pPr>
            <a:endParaRPr lang="en-US" dirty="0"/>
          </a:p>
        </p:txBody>
      </p:sp>
      <p:pic>
        <p:nvPicPr>
          <p:cNvPr id="8" name="Picture 4" descr="DevOps Profile image: Heade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868" y="2008980"/>
            <a:ext cx="2128839" cy="2128839"/>
          </a:xfrm>
          <a:prstGeom prst="ellipse">
            <a:avLst/>
          </a:prstGeom>
          <a:ln w="63500" cap="rnd">
            <a:solidFill>
              <a:schemeClr val="accent2"/>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4692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Requirement Analysis with </a:t>
            </a:r>
            <a:r>
              <a:rPr lang="en-IE" dirty="0" err="1"/>
              <a:t>Ibm</a:t>
            </a:r>
            <a:r>
              <a:rPr lang="en-IE" dirty="0"/>
              <a:t> Design Thinking</a:t>
            </a:r>
          </a:p>
        </p:txBody>
      </p:sp>
      <p:sp>
        <p:nvSpPr>
          <p:cNvPr id="3" name="Content Placeholder 2"/>
          <p:cNvSpPr>
            <a:spLocks noGrp="1"/>
          </p:cNvSpPr>
          <p:nvPr>
            <p:ph idx="1"/>
          </p:nvPr>
        </p:nvSpPr>
        <p:spPr/>
        <p:txBody>
          <a:bodyPr>
            <a:normAutofit fontScale="92500" lnSpcReduction="10000"/>
          </a:bodyPr>
          <a:lstStyle/>
          <a:p>
            <a:endParaRPr lang="en-IE" sz="2000" dirty="0">
              <a:solidFill>
                <a:srgbClr val="FF0000"/>
              </a:solidFill>
            </a:endParaRPr>
          </a:p>
          <a:p>
            <a:endParaRPr lang="en-IE" sz="2000" dirty="0">
              <a:solidFill>
                <a:srgbClr val="FF0000"/>
              </a:solidFill>
            </a:endParaRPr>
          </a:p>
          <a:p>
            <a:endParaRPr lang="en-IE" sz="2000" dirty="0">
              <a:solidFill>
                <a:srgbClr val="FF0000"/>
              </a:solidFill>
            </a:endParaRPr>
          </a:p>
          <a:p>
            <a:endParaRPr lang="en-IE" sz="2000" dirty="0">
              <a:solidFill>
                <a:srgbClr val="FF0000"/>
              </a:solidFill>
            </a:endParaRPr>
          </a:p>
          <a:p>
            <a:endParaRPr lang="en-IE" sz="2000" dirty="0">
              <a:solidFill>
                <a:srgbClr val="FF0000"/>
              </a:solidFill>
            </a:endParaRPr>
          </a:p>
          <a:p>
            <a:endParaRPr lang="en-IE" sz="2000" dirty="0">
              <a:solidFill>
                <a:srgbClr val="FF0000"/>
              </a:solidFill>
            </a:endParaRPr>
          </a:p>
          <a:p>
            <a:r>
              <a:rPr lang="en-IE" sz="2000" dirty="0">
                <a:solidFill>
                  <a:schemeClr val="tx1"/>
                </a:solidFill>
              </a:rPr>
              <a:t>Design thinking </a:t>
            </a:r>
          </a:p>
          <a:p>
            <a:r>
              <a:rPr lang="en-GB" sz="2000" dirty="0">
                <a:solidFill>
                  <a:schemeClr val="tx1"/>
                </a:solidFill>
              </a:rPr>
              <a:t>To understand what others say, </a:t>
            </a:r>
          </a:p>
          <a:p>
            <a:pPr marL="0" indent="0">
              <a:buNone/>
            </a:pPr>
            <a:r>
              <a:rPr lang="en-GB" sz="2000" dirty="0">
                <a:solidFill>
                  <a:schemeClr val="tx1"/>
                </a:solidFill>
              </a:rPr>
              <a:t>do, think and feel</a:t>
            </a:r>
          </a:p>
          <a:p>
            <a:endParaRPr lang="en-GB" sz="2000" dirty="0">
              <a:solidFill>
                <a:srgbClr val="FF0000"/>
              </a:solidFill>
            </a:endParaRPr>
          </a:p>
          <a:p>
            <a:endParaRPr lang="en-GB" sz="2000" dirty="0">
              <a:solidFill>
                <a:srgbClr val="FF0000"/>
              </a:solidFill>
            </a:endParaRPr>
          </a:p>
          <a:p>
            <a:endParaRPr lang="en-GB" sz="2000" dirty="0">
              <a:solidFill>
                <a:srgbClr val="FF0000"/>
              </a:solidFill>
            </a:endParaRPr>
          </a:p>
          <a:p>
            <a:endParaRPr lang="en-GB" sz="2000" dirty="0">
              <a:solidFill>
                <a:srgbClr val="FF0000"/>
              </a:solidFill>
            </a:endParaRPr>
          </a:p>
          <a:p>
            <a:endParaRPr lang="en-GB" sz="2000" dirty="0">
              <a:solidFill>
                <a:srgbClr val="FF0000"/>
              </a:solidFill>
            </a:endParaRPr>
          </a:p>
          <a:p>
            <a:endParaRPr lang="en-GB" sz="2000" dirty="0">
              <a:solidFill>
                <a:srgbClr val="FF0000"/>
              </a:solidFill>
            </a:endParaRPr>
          </a:p>
          <a:p>
            <a:endParaRPr lang="en-GB" sz="2000" dirty="0">
              <a:solidFill>
                <a:srgbClr val="FF0000"/>
              </a:solidFill>
            </a:endParaRPr>
          </a:p>
          <a:p>
            <a:endParaRPr lang="en-GB" sz="2000" dirty="0">
              <a:solidFill>
                <a:srgbClr val="FF0000"/>
              </a:solidFill>
            </a:endParaRPr>
          </a:p>
          <a:p>
            <a:endParaRPr lang="en-IE" sz="2000" dirty="0">
              <a:solidFill>
                <a:srgbClr val="FF0000"/>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9353" y="2180496"/>
            <a:ext cx="6076950" cy="3905250"/>
          </a:xfrm>
          <a:prstGeom prst="rect">
            <a:avLst/>
          </a:prstGeom>
        </p:spPr>
      </p:pic>
    </p:spTree>
    <p:extLst>
      <p:ext uri="{BB962C8B-B14F-4D97-AF65-F5344CB8AC3E}">
        <p14:creationId xmlns:p14="http://schemas.microsoft.com/office/powerpoint/2010/main" val="4046115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5" name="Rectangle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3" name="Rectangle 2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a:blip r:embed="rId3"/>
          <a:stretch>
            <a:fillRect/>
          </a:stretch>
        </p:blipFill>
        <p:spPr>
          <a:xfrm>
            <a:off x="1623060" y="564328"/>
            <a:ext cx="5280659" cy="6194323"/>
          </a:xfrm>
          <a:prstGeom prst="rect">
            <a:avLst/>
          </a:prstGeom>
        </p:spPr>
      </p:pic>
      <p:sp>
        <p:nvSpPr>
          <p:cNvPr id="3" name="TextBox 2"/>
          <p:cNvSpPr txBox="1"/>
          <p:nvPr/>
        </p:nvSpPr>
        <p:spPr>
          <a:xfrm>
            <a:off x="8296275" y="1419225"/>
            <a:ext cx="3081576" cy="2085869"/>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b">
            <a:normAutofit/>
          </a:bodyPr>
          <a:lstStyle/>
          <a:p>
            <a:pPr defTabSz="457200">
              <a:spcBef>
                <a:spcPct val="0"/>
              </a:spcBef>
            </a:pPr>
            <a:r>
              <a:rPr lang="en-US" sz="3600" cap="all">
                <a:solidFill>
                  <a:srgbClr val="FFFFFF"/>
                </a:solidFill>
                <a:latin typeface="+mj-lt"/>
                <a:ea typeface="+mj-ea"/>
                <a:cs typeface="+mj-cs"/>
              </a:rPr>
              <a:t>Empathy Map</a:t>
            </a:r>
          </a:p>
        </p:txBody>
      </p:sp>
    </p:spTree>
    <p:extLst>
      <p:ext uri="{BB962C8B-B14F-4D97-AF65-F5344CB8AC3E}">
        <p14:creationId xmlns:p14="http://schemas.microsoft.com/office/powerpoint/2010/main" val="1527934407"/>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2048</TotalTime>
  <Words>2041</Words>
  <Application>Microsoft Macintosh PowerPoint</Application>
  <PresentationFormat>Widescreen</PresentationFormat>
  <Paragraphs>302</Paragraphs>
  <Slides>38</Slides>
  <Notes>18</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7" baseType="lpstr">
      <vt:lpstr>Arial</vt:lpstr>
      <vt:lpstr>Calibri</vt:lpstr>
      <vt:lpstr>Gill Sans MT</vt:lpstr>
      <vt:lpstr>Trebuchet MS</vt:lpstr>
      <vt:lpstr>Wingdings</vt:lpstr>
      <vt:lpstr>Wingdings 2</vt:lpstr>
      <vt:lpstr>Wingdings 3</vt:lpstr>
      <vt:lpstr>Dividend</vt:lpstr>
      <vt:lpstr>Packager Shell Object</vt:lpstr>
      <vt:lpstr>Recommendation using Nodejs, R, Twitter API and Angular</vt:lpstr>
      <vt:lpstr>Agenda</vt:lpstr>
      <vt:lpstr>LETS START A STORY</vt:lpstr>
      <vt:lpstr>The Personas</vt:lpstr>
      <vt:lpstr>PowerPoint Presentation</vt:lpstr>
      <vt:lpstr>PowerPoint Presentation</vt:lpstr>
      <vt:lpstr>PowerPoint Presentation</vt:lpstr>
      <vt:lpstr>Requirement Analysis with Ibm Design Thinking</vt:lpstr>
      <vt:lpstr>PowerPoint Presentation</vt:lpstr>
      <vt:lpstr>PowerPoint Presentation</vt:lpstr>
      <vt:lpstr>          The solution  - Ecosystem with Personalized Recommendation Engine</vt:lpstr>
      <vt:lpstr>IBM Design Thinking Cont…</vt:lpstr>
      <vt:lpstr>Hills + Technical Foundation</vt:lpstr>
      <vt:lpstr>The basic Idea behind ‘Social Events’</vt:lpstr>
      <vt:lpstr>Social Analytics and Recommendation</vt:lpstr>
      <vt:lpstr>Proposed Recommendation Engine (Hybrid)</vt:lpstr>
      <vt:lpstr>How Recommenation Engine work</vt:lpstr>
      <vt:lpstr>Technologies</vt:lpstr>
      <vt:lpstr>PowerPoint Presentation</vt:lpstr>
      <vt:lpstr>Example with Event Recommendation </vt:lpstr>
      <vt:lpstr>Storing Data in IBM CLOUDANT</vt:lpstr>
      <vt:lpstr>Map- Reduce for Graph data</vt:lpstr>
      <vt:lpstr>OnET Service</vt:lpstr>
      <vt:lpstr>Protect personal identifiable information</vt:lpstr>
      <vt:lpstr>Refine PII</vt:lpstr>
      <vt:lpstr>How IBM cloud can be used for Nodejs and IBM cloudant based application?</vt:lpstr>
      <vt:lpstr>How it can be integrated with other Big Data technologies ?</vt:lpstr>
      <vt:lpstr>How node.js can be integrated with IBM Watson?</vt:lpstr>
      <vt:lpstr>IBM Watson Personality Insights API </vt:lpstr>
      <vt:lpstr>IBM Watson Personality Insights  Sample code</vt:lpstr>
      <vt:lpstr>SOME other WATSON Recommendation API</vt:lpstr>
      <vt:lpstr>R-script</vt:lpstr>
      <vt:lpstr>Example</vt:lpstr>
      <vt:lpstr>Microsoft R</vt:lpstr>
      <vt:lpstr>rBroker implementation</vt:lpstr>
      <vt:lpstr>Lessons learned</vt:lpstr>
      <vt:lpstr>Additional Link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ACRE</dc:creator>
  <cp:lastModifiedBy>MANSURA Habiba</cp:lastModifiedBy>
  <cp:revision>260</cp:revision>
  <dcterms:created xsi:type="dcterms:W3CDTF">2017-03-15T23:52:37Z</dcterms:created>
  <dcterms:modified xsi:type="dcterms:W3CDTF">2019-06-17T09:09:25Z</dcterms:modified>
</cp:coreProperties>
</file>