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71" r:id="rId5"/>
    <p:sldId id="265" r:id="rId6"/>
    <p:sldId id="259" r:id="rId7"/>
    <p:sldId id="258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微尘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D57"/>
    <a:srgbClr val="34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9" autoAdjust="0"/>
    <p:restoredTop sz="94660"/>
  </p:normalViewPr>
  <p:slideViewPr>
    <p:cSldViewPr snapToGrid="0">
      <p:cViewPr>
        <p:scale>
          <a:sx n="75" d="100"/>
          <a:sy n="75" d="100"/>
        </p:scale>
        <p:origin x="-756" y="-477"/>
      </p:cViewPr>
      <p:guideLst>
        <p:guide orient="horz" pos="2182"/>
        <p:guide orient="horz" pos="3484"/>
        <p:guide orient="horz" pos="674"/>
        <p:guide orient="horz" pos="1809"/>
        <p:guide pos="3840"/>
        <p:guide pos="2155"/>
        <p:guide pos="5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5" b="730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442210" y="2971800"/>
            <a:ext cx="707771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4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 Scrapping from</a:t>
            </a:r>
            <a:endParaRPr lang="en-GB" altLang="en-US" sz="40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altLang="en-US" sz="4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Web API to Hive</a:t>
            </a:r>
            <a:endParaRPr lang="en-GB" altLang="en-US" sz="40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082" y="4308387"/>
            <a:ext cx="6319837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Gabriele Qazolli</a:t>
            </a:r>
            <a:endParaRPr lang="en-US" altLang="zh-CN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GB" altLang="en-US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Biswajit Deb</a:t>
            </a:r>
            <a:endParaRPr lang="en-GB" altLang="en-US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GB" altLang="en-US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Junayd Mohammed</a:t>
            </a:r>
            <a:endParaRPr lang="en-GB" altLang="en-US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GB" altLang="en-US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Dharani Jayakumar</a:t>
            </a:r>
            <a:endParaRPr lang="en-US" altLang="zh-CN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altLang="zh-CN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76101" y="43083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03401" y="3472158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正五边形 2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13910" y="1896110"/>
            <a:ext cx="2953385" cy="9531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zh-CN" sz="2800" b="1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Scala </a:t>
            </a:r>
            <a:endParaRPr lang="en-GB" altLang="zh-CN" sz="2800" b="1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GB" altLang="zh-CN" sz="2800" b="1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Team</a:t>
            </a:r>
            <a:endParaRPr lang="en-GB" altLang="zh-CN" sz="2800" b="1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376101" y="554627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454015" y="5909310"/>
            <a:ext cx="1283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>
                <a:solidFill>
                  <a:schemeClr val="bg1"/>
                </a:solidFill>
              </a:rPr>
              <a:t>03/11/2022</a:t>
            </a:r>
            <a:endParaRPr lang="en-GB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10013" y="3902600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10013" y="4699812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10013" y="551795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10013" y="3105389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14875" y="736284"/>
            <a:ext cx="2762250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CONTENTS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8588" y="3105389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PROBLEM STATEMENT &amp; PROCESS</a:t>
            </a:r>
            <a:endParaRPr lang="en-GB" altLang="en-US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38588" y="3902601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LOGICAL REPRESENTATION</a:t>
            </a:r>
            <a:endParaRPr lang="en-GB" altLang="en-US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8588" y="4720743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lang="en-GB" altLang="en-US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38588" y="5540799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SUPERSET-INSIGHTS</a:t>
            </a:r>
            <a:endParaRPr lang="en-GB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14700" y="3112135"/>
            <a:ext cx="756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3269" y="3884675"/>
            <a:ext cx="66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97603" y="4688518"/>
            <a:ext cx="6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chemeClr val="bg1"/>
                </a:solidFill>
                <a:latin typeface="Arial" panose="020B0604020202020204" pitchFamily="34" charset="0"/>
              </a:rPr>
              <a:t>03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97603" y="5461029"/>
            <a:ext cx="66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chemeClr val="bg1"/>
                </a:solidFill>
                <a:latin typeface="Arial" panose="020B0604020202020204" pitchFamily="34" charset="0"/>
              </a:rPr>
              <a:t>04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21844" y="3110933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椭圆 24"/>
          <p:cNvSpPr/>
          <p:nvPr/>
        </p:nvSpPr>
        <p:spPr>
          <a:xfrm>
            <a:off x="3321844" y="3880524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椭圆 25"/>
          <p:cNvSpPr/>
          <p:nvPr/>
        </p:nvSpPr>
        <p:spPr>
          <a:xfrm>
            <a:off x="3321844" y="4680683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椭圆 26"/>
          <p:cNvSpPr/>
          <p:nvPr/>
        </p:nvSpPr>
        <p:spPr>
          <a:xfrm>
            <a:off x="3321844" y="5461567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3"/>
          <a:stretch>
            <a:fillRect/>
          </a:stretch>
        </p:blipFill>
        <p:spPr>
          <a:xfrm>
            <a:off x="6389408" y="0"/>
            <a:ext cx="5802593" cy="6858000"/>
          </a:xfrm>
          <a:custGeom>
            <a:avLst/>
            <a:gdLst>
              <a:gd name="connsiteX0" fmla="*/ 1652451 w 5802593"/>
              <a:gd name="connsiteY0" fmla="*/ 0 h 6858000"/>
              <a:gd name="connsiteX1" fmla="*/ 5802593 w 5802593"/>
              <a:gd name="connsiteY1" fmla="*/ 0 h 6858000"/>
              <a:gd name="connsiteX2" fmla="*/ 5802593 w 5802593"/>
              <a:gd name="connsiteY2" fmla="*/ 6858000 h 6858000"/>
              <a:gd name="connsiteX3" fmla="*/ 0 w 58025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593" h="6858000">
                <a:moveTo>
                  <a:pt x="1652451" y="0"/>
                </a:moveTo>
                <a:lnTo>
                  <a:pt x="5802593" y="0"/>
                </a:lnTo>
                <a:lnTo>
                  <a:pt x="580259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693246" y="2823389"/>
            <a:ext cx="5503083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GB" sz="2000" dirty="0">
                <a:solidFill>
                  <a:schemeClr val="bg1"/>
                </a:solidFill>
                <a:sym typeface="+mn-ea"/>
              </a:rPr>
              <a:t>Get the live data from flightradar24. </a:t>
            </a: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GB" sz="2000" dirty="0">
                <a:solidFill>
                  <a:schemeClr val="bg1"/>
                </a:solidFill>
                <a:sym typeface="+mn-ea"/>
              </a:rPr>
              <a:t>Scrap the data. </a:t>
            </a: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GB" sz="2000" dirty="0">
                <a:solidFill>
                  <a:schemeClr val="bg1"/>
                </a:solidFill>
                <a:sym typeface="+mn-ea"/>
              </a:rPr>
              <a:t>Sent total number of flights, estimated, Terrestrial and Satellite ADS data to Kafka using spark.</a:t>
            </a: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GB" sz="2000" dirty="0">
                <a:solidFill>
                  <a:schemeClr val="bg1"/>
                </a:solidFill>
                <a:sym typeface="+mn-ea"/>
              </a:rPr>
              <a:t>Using Spark – Read data from K</a:t>
            </a:r>
            <a:r>
              <a:rPr lang="en-GB" sz="2000" dirty="0" err="1">
                <a:solidFill>
                  <a:schemeClr val="bg1"/>
                </a:solidFill>
                <a:sym typeface="+mn-ea"/>
              </a:rPr>
              <a:t>afka</a:t>
            </a:r>
            <a:r>
              <a:rPr lang="en-GB" sz="2000" dirty="0">
                <a:solidFill>
                  <a:schemeClr val="bg1"/>
                </a:solidFill>
                <a:sym typeface="+mn-ea"/>
              </a:rPr>
              <a:t> – Sent into hive.</a:t>
            </a: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GB" sz="2000" dirty="0">
                <a:solidFill>
                  <a:schemeClr val="bg1"/>
                </a:solidFill>
                <a:sym typeface="+mn-ea"/>
              </a:rPr>
              <a:t>From Hive – create insights using Superset.</a:t>
            </a:r>
            <a:endParaRPr lang="en-GB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560000">
            <a:off x="8856345" y="3936365"/>
            <a:ext cx="1400810" cy="2258695"/>
          </a:xfrm>
          <a:prstGeom prst="rect">
            <a:avLst/>
          </a:prstGeom>
        </p:spPr>
      </p:pic>
      <p:sp>
        <p:nvSpPr>
          <p:cNvPr id="9" name="矩形 4"/>
          <p:cNvSpPr/>
          <p:nvPr/>
        </p:nvSpPr>
        <p:spPr>
          <a:xfrm>
            <a:off x="831150" y="2160994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GB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GB" altLang="en-US" sz="30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" name="矩形 16"/>
          <p:cNvSpPr/>
          <p:nvPr/>
        </p:nvSpPr>
        <p:spPr>
          <a:xfrm>
            <a:off x="818976" y="958394"/>
            <a:ext cx="5503083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GB" alt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Take live data, store them on Hive and visualize them in real time.</a:t>
            </a:r>
            <a:endParaRPr lang="en-GB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4" name="Freeform 147"/>
          <p:cNvSpPr>
            <a:spLocks noEditPoints="1"/>
          </p:cNvSpPr>
          <p:nvPr/>
        </p:nvSpPr>
        <p:spPr bwMode="auto">
          <a:xfrm>
            <a:off x="217647" y="227726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46085" y="372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GB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GB" altLang="en-US" sz="30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58298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10229" y="4947318"/>
            <a:ext cx="28108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Scrapping of JSON file using Spark from flightradar24.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GB" altLang="en-US"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Web API</a:t>
            </a:r>
            <a:endParaRPr lang="en-GB" altLang="en-US" sz="1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19605" y="5378483"/>
            <a:ext cx="293157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1600" err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Sending data to Hive and visualize the result on Superset. </a:t>
            </a:r>
            <a:endParaRPr lang="en-GB" altLang="en-US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6628414" y="503312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GB" altLang="en-US"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Hive &amp; Superset</a:t>
            </a:r>
            <a:endParaRPr lang="en-GB" altLang="en-US" sz="1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62229" y="2248226"/>
            <a:ext cx="2948844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Sending and receiving data to Kafka using Spark.</a:t>
            </a:r>
            <a:endParaRPr lang="en-GB" altLang="zh-CN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br>
              <a:rPr lang="en-GB" altLang="zh-CN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altLang="zh-CN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Visualize data to Consumer Kafka.</a:t>
            </a:r>
            <a:endParaRPr lang="en-GB" altLang="zh-CN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4096438" y="1925092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GB" altLang="en-US"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Spark &amp; Kafka</a:t>
            </a:r>
            <a:endParaRPr lang="en-GB" altLang="en-US" sz="1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47340" y="1069666"/>
            <a:ext cx="2948844" cy="2512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charset="0"/>
              <a:buChar char="Ø"/>
              <a:defRPr/>
            </a:pPr>
            <a:r>
              <a:rPr lang="en-US" sz="1200" b="1" i="1" u="sng" cap="all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Languages</a:t>
            </a:r>
            <a:endParaRPr kumimoji="0" lang="en-US" sz="1200" b="1" i="1" u="sng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Tx/>
              <a:buFont typeface="Wingdings" panose="05000000000000000000" charset="0"/>
              <a:buNone/>
              <a:defRPr/>
            </a:pPr>
            <a:r>
              <a:rPr lang="en-US" sz="1200" cap="all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</a:t>
            </a:r>
            <a:r>
              <a:rPr lang="en-US" sz="1200" b="1" cap="all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en-GB" altLang="en-US" sz="1200" b="1" cap="all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CALA</a:t>
            </a:r>
            <a:r>
              <a:rPr lang="en-US" sz="1200" b="1" cap="all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Spark</a:t>
            </a:r>
            <a:endParaRPr kumimoji="0" lang="en-US" sz="12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charset="0"/>
              <a:buChar char="Ø"/>
              <a:defRPr/>
            </a:pPr>
            <a:r>
              <a:rPr lang="en-US" sz="1200" b="1" i="1" u="sng" cap="all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Warehouse</a:t>
            </a:r>
            <a:endParaRPr kumimoji="0" lang="en-US" sz="1200" b="1" i="1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Tx/>
              <a:buFont typeface="Wingdings" panose="05000000000000000000" charset="0"/>
              <a:buNone/>
              <a:defRPr/>
            </a:pPr>
            <a:r>
              <a:rPr lang="en-US" sz="1200" cap="all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</a:t>
            </a:r>
            <a:r>
              <a:rPr lang="en-US" sz="1200" b="1" cap="all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Hive</a:t>
            </a:r>
            <a:r>
              <a:rPr lang="en-US" sz="1200" b="1" i="1" cap="all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kumimoji="0" lang="en-US" sz="1200" b="1" i="1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charset="0"/>
              <a:buChar char="Ø"/>
              <a:defRPr/>
            </a:pPr>
            <a:r>
              <a:rPr lang="en-GB" altLang="en-US" sz="1200" u="sng" cap="all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stream</a:t>
            </a:r>
            <a:endParaRPr lang="en-GB" altLang="en-US" sz="1200" u="sng" cap="all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Tx/>
              <a:buFont typeface="Wingdings" panose="05000000000000000000" charset="0"/>
              <a:buNone/>
              <a:defRPr/>
            </a:pPr>
            <a:r>
              <a:rPr lang="en-GB" altLang="en-US" sz="1200" cap="all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</a:t>
            </a:r>
            <a:r>
              <a:rPr lang="en-US" sz="1200" b="1" cap="all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kAFKA</a:t>
            </a:r>
            <a:r>
              <a:rPr lang="en-GB" altLang="en-US" sz="1200" b="1" cap="all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GB" altLang="en-US" sz="1200" b="1" cap="all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charset="0"/>
              <a:buChar char="Ø"/>
              <a:defRPr/>
            </a:pPr>
            <a:r>
              <a:rPr kumimoji="0" lang="en-GB" altLang="en-US" sz="1200" b="0" strike="noStrike" kern="1200" cap="all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GB" altLang="en-US" sz="1200" b="0" u="sng" strike="noStrike" kern="1200" cap="all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Insights</a:t>
            </a:r>
            <a:endParaRPr kumimoji="0" lang="en-GB" altLang="en-US" sz="1200" b="0" u="sng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Tx/>
              <a:buFont typeface="Wingdings" panose="05000000000000000000" charset="0"/>
              <a:buNone/>
              <a:defRPr/>
            </a:pPr>
            <a:r>
              <a:rPr kumimoji="0" lang="en-GB" altLang="en-US" sz="1200" b="0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GB" altLang="en-US" sz="1200" b="1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superset</a:t>
            </a:r>
            <a:endParaRPr kumimoji="0" lang="en-US" sz="1200" b="1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/>
            <a:endParaRPr kumimoji="0" lang="en-US" altLang="en-US" sz="1200" b="1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9" name="Picture 38" descr="imgbin_api-icon-web-development-and-seo-icon-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2871470"/>
            <a:ext cx="1388110" cy="1388110"/>
          </a:xfrm>
          <a:prstGeom prst="rect">
            <a:avLst/>
          </a:prstGeom>
        </p:spPr>
      </p:pic>
      <p:pic>
        <p:nvPicPr>
          <p:cNvPr id="41" name="Picture 40" descr="imgbin_apache-spark-apache-hive-big-data-apache-http-server-open-database-connectivity-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70" y="4051935"/>
            <a:ext cx="1887855" cy="1272540"/>
          </a:xfrm>
          <a:prstGeom prst="rect">
            <a:avLst/>
          </a:prstGeom>
        </p:spPr>
      </p:pic>
      <p:pic>
        <p:nvPicPr>
          <p:cNvPr id="42" name="Picture 41" descr="imgbin_apache-hive-apache-hadoop-big-data-data-warehouse-apache-spark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590" y="3938905"/>
            <a:ext cx="1635760" cy="1635760"/>
          </a:xfrm>
          <a:prstGeom prst="rect">
            <a:avLst/>
          </a:prstGeom>
        </p:spPr>
      </p:pic>
      <p:pic>
        <p:nvPicPr>
          <p:cNvPr id="43" name="Picture 42" descr="imgbin_apache-kafka-apache-cassandra-logo-apache-http-server-apache-hadoop-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0" y="3314700"/>
            <a:ext cx="1619885" cy="852170"/>
          </a:xfrm>
          <a:prstGeom prst="rect">
            <a:avLst/>
          </a:prstGeom>
        </p:spPr>
      </p:pic>
      <p:cxnSp>
        <p:nvCxnSpPr>
          <p:cNvPr id="44" name="Elbow Connector 43"/>
          <p:cNvCxnSpPr/>
          <p:nvPr/>
        </p:nvCxnSpPr>
        <p:spPr>
          <a:xfrm>
            <a:off x="2594610" y="3648710"/>
            <a:ext cx="1381125" cy="1342390"/>
          </a:xfrm>
          <a:prstGeom prst="bentConnector3">
            <a:avLst>
              <a:gd name="adj1" fmla="val 50023"/>
            </a:avLst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344795" y="4946650"/>
            <a:ext cx="433387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>
            <a:off x="5378450" y="2609850"/>
            <a:ext cx="827405" cy="2239645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 descr="4272455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25455" y="4171950"/>
            <a:ext cx="600075" cy="600075"/>
          </a:xfrm>
          <a:prstGeom prst="rect">
            <a:avLst/>
          </a:prstGeom>
        </p:spPr>
      </p:pic>
      <p:sp>
        <p:nvSpPr>
          <p:cNvPr id="3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GB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Logical Representation</a:t>
            </a:r>
            <a:endParaRPr lang="en-GB" altLang="en-US" sz="30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9016365" y="514350"/>
            <a:ext cx="2810510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GB" altLang="en-US" sz="24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Technology Stack</a:t>
            </a:r>
            <a:endParaRPr lang="en-GB" altLang="en-US" sz="24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8962390" y="530225"/>
            <a:ext cx="2642870" cy="278574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lang="en-GB" altLang="en-US" sz="30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2053710" y="3555750"/>
            <a:ext cx="1260000" cy="1260000"/>
          </a:xfrm>
          <a:prstGeom prst="ellips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>
            <a:spLocks noChangeAspect="1"/>
          </p:cNvSpPr>
          <p:nvPr/>
        </p:nvSpPr>
        <p:spPr>
          <a:xfrm>
            <a:off x="2666846" y="2933989"/>
            <a:ext cx="1268627" cy="1886816"/>
          </a:xfrm>
          <a:custGeom>
            <a:avLst/>
            <a:gdLst>
              <a:gd name="connsiteX0" fmla="*/ 8627 w 1268627"/>
              <a:gd name="connsiteY0" fmla="*/ 0 h 1886816"/>
              <a:gd name="connsiteX1" fmla="*/ 1268627 w 1268627"/>
              <a:gd name="connsiteY1" fmla="*/ 1260000 h 1886816"/>
              <a:gd name="connsiteX2" fmla="*/ 1116552 w 1268627"/>
              <a:gd name="connsiteY2" fmla="*/ 1860591 h 1886816"/>
              <a:gd name="connsiteX3" fmla="*/ 1100620 w 1268627"/>
              <a:gd name="connsiteY3" fmla="*/ 1886816 h 1886816"/>
              <a:gd name="connsiteX4" fmla="*/ 553463 w 1268627"/>
              <a:gd name="connsiteY4" fmla="*/ 1570915 h 1886816"/>
              <a:gd name="connsiteX5" fmla="*/ 589119 w 1268627"/>
              <a:gd name="connsiteY5" fmla="*/ 1505224 h 1886816"/>
              <a:gd name="connsiteX6" fmla="*/ 638627 w 1268627"/>
              <a:gd name="connsiteY6" fmla="*/ 1260000 h 1886816"/>
              <a:gd name="connsiteX7" fmla="*/ 8627 w 1268627"/>
              <a:gd name="connsiteY7" fmla="*/ 630000 h 1886816"/>
              <a:gd name="connsiteX8" fmla="*/ 0 w 1268627"/>
              <a:gd name="connsiteY8" fmla="*/ 630870 h 1886816"/>
              <a:gd name="connsiteX9" fmla="*/ 0 w 1268627"/>
              <a:gd name="connsiteY9" fmla="*/ 436 h 188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8627" h="1886816">
                <a:moveTo>
                  <a:pt x="8627" y="0"/>
                </a:moveTo>
                <a:cubicBezTo>
                  <a:pt x="704506" y="0"/>
                  <a:pt x="1268627" y="564121"/>
                  <a:pt x="1268627" y="1260000"/>
                </a:cubicBezTo>
                <a:cubicBezTo>
                  <a:pt x="1268627" y="1477462"/>
                  <a:pt x="1213537" y="1682058"/>
                  <a:pt x="1116552" y="1860591"/>
                </a:cubicBezTo>
                <a:lnTo>
                  <a:pt x="1100620" y="1886816"/>
                </a:lnTo>
                <a:lnTo>
                  <a:pt x="553463" y="1570915"/>
                </a:lnTo>
                <a:lnTo>
                  <a:pt x="589119" y="1505224"/>
                </a:lnTo>
                <a:cubicBezTo>
                  <a:pt x="620998" y="1429852"/>
                  <a:pt x="638627" y="1346985"/>
                  <a:pt x="638627" y="1260000"/>
                </a:cubicBezTo>
                <a:cubicBezTo>
                  <a:pt x="638627" y="912061"/>
                  <a:pt x="356566" y="630000"/>
                  <a:pt x="8627" y="630000"/>
                </a:cubicBezTo>
                <a:lnTo>
                  <a:pt x="0" y="630870"/>
                </a:lnTo>
                <a:lnTo>
                  <a:pt x="0" y="43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任意多边形 7"/>
          <p:cNvSpPr>
            <a:spLocks noChangeAspect="1"/>
          </p:cNvSpPr>
          <p:nvPr/>
        </p:nvSpPr>
        <p:spPr>
          <a:xfrm rot="7200000">
            <a:off x="2002490" y="3941214"/>
            <a:ext cx="1268627" cy="1886816"/>
          </a:xfrm>
          <a:custGeom>
            <a:avLst/>
            <a:gdLst>
              <a:gd name="connsiteX0" fmla="*/ 8627 w 1268627"/>
              <a:gd name="connsiteY0" fmla="*/ 0 h 1886816"/>
              <a:gd name="connsiteX1" fmla="*/ 1268627 w 1268627"/>
              <a:gd name="connsiteY1" fmla="*/ 1260000 h 1886816"/>
              <a:gd name="connsiteX2" fmla="*/ 1116552 w 1268627"/>
              <a:gd name="connsiteY2" fmla="*/ 1860591 h 1886816"/>
              <a:gd name="connsiteX3" fmla="*/ 1100620 w 1268627"/>
              <a:gd name="connsiteY3" fmla="*/ 1886816 h 1886816"/>
              <a:gd name="connsiteX4" fmla="*/ 553463 w 1268627"/>
              <a:gd name="connsiteY4" fmla="*/ 1570915 h 1886816"/>
              <a:gd name="connsiteX5" fmla="*/ 589119 w 1268627"/>
              <a:gd name="connsiteY5" fmla="*/ 1505224 h 1886816"/>
              <a:gd name="connsiteX6" fmla="*/ 638627 w 1268627"/>
              <a:gd name="connsiteY6" fmla="*/ 1260000 h 1886816"/>
              <a:gd name="connsiteX7" fmla="*/ 8627 w 1268627"/>
              <a:gd name="connsiteY7" fmla="*/ 630000 h 1886816"/>
              <a:gd name="connsiteX8" fmla="*/ 0 w 1268627"/>
              <a:gd name="connsiteY8" fmla="*/ 630870 h 1886816"/>
              <a:gd name="connsiteX9" fmla="*/ 0 w 1268627"/>
              <a:gd name="connsiteY9" fmla="*/ 436 h 188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8627" h="1886816">
                <a:moveTo>
                  <a:pt x="8627" y="0"/>
                </a:moveTo>
                <a:cubicBezTo>
                  <a:pt x="704506" y="0"/>
                  <a:pt x="1268627" y="564121"/>
                  <a:pt x="1268627" y="1260000"/>
                </a:cubicBezTo>
                <a:cubicBezTo>
                  <a:pt x="1268627" y="1477462"/>
                  <a:pt x="1213537" y="1682058"/>
                  <a:pt x="1116552" y="1860591"/>
                </a:cubicBezTo>
                <a:lnTo>
                  <a:pt x="1100620" y="1886816"/>
                </a:lnTo>
                <a:lnTo>
                  <a:pt x="553463" y="1570915"/>
                </a:lnTo>
                <a:lnTo>
                  <a:pt x="589119" y="1505224"/>
                </a:lnTo>
                <a:cubicBezTo>
                  <a:pt x="620998" y="1429852"/>
                  <a:pt x="638627" y="1346985"/>
                  <a:pt x="638627" y="1260000"/>
                </a:cubicBezTo>
                <a:cubicBezTo>
                  <a:pt x="638627" y="912061"/>
                  <a:pt x="356566" y="630000"/>
                  <a:pt x="8627" y="630000"/>
                </a:cubicBezTo>
                <a:lnTo>
                  <a:pt x="0" y="630870"/>
                </a:lnTo>
                <a:lnTo>
                  <a:pt x="0" y="4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任意多边形 8"/>
          <p:cNvSpPr>
            <a:spLocks noChangeAspect="1"/>
          </p:cNvSpPr>
          <p:nvPr/>
        </p:nvSpPr>
        <p:spPr>
          <a:xfrm rot="14400000">
            <a:off x="1463664" y="2867018"/>
            <a:ext cx="1268627" cy="1886816"/>
          </a:xfrm>
          <a:custGeom>
            <a:avLst/>
            <a:gdLst>
              <a:gd name="connsiteX0" fmla="*/ 8627 w 1268627"/>
              <a:gd name="connsiteY0" fmla="*/ 0 h 1886816"/>
              <a:gd name="connsiteX1" fmla="*/ 1268627 w 1268627"/>
              <a:gd name="connsiteY1" fmla="*/ 1260000 h 1886816"/>
              <a:gd name="connsiteX2" fmla="*/ 1116552 w 1268627"/>
              <a:gd name="connsiteY2" fmla="*/ 1860591 h 1886816"/>
              <a:gd name="connsiteX3" fmla="*/ 1100620 w 1268627"/>
              <a:gd name="connsiteY3" fmla="*/ 1886816 h 1886816"/>
              <a:gd name="connsiteX4" fmla="*/ 553463 w 1268627"/>
              <a:gd name="connsiteY4" fmla="*/ 1570915 h 1886816"/>
              <a:gd name="connsiteX5" fmla="*/ 589119 w 1268627"/>
              <a:gd name="connsiteY5" fmla="*/ 1505224 h 1886816"/>
              <a:gd name="connsiteX6" fmla="*/ 638627 w 1268627"/>
              <a:gd name="connsiteY6" fmla="*/ 1260000 h 1886816"/>
              <a:gd name="connsiteX7" fmla="*/ 8627 w 1268627"/>
              <a:gd name="connsiteY7" fmla="*/ 630000 h 1886816"/>
              <a:gd name="connsiteX8" fmla="*/ 0 w 1268627"/>
              <a:gd name="connsiteY8" fmla="*/ 630870 h 1886816"/>
              <a:gd name="connsiteX9" fmla="*/ 0 w 1268627"/>
              <a:gd name="connsiteY9" fmla="*/ 436 h 188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8627" h="1886816">
                <a:moveTo>
                  <a:pt x="8627" y="0"/>
                </a:moveTo>
                <a:cubicBezTo>
                  <a:pt x="704506" y="0"/>
                  <a:pt x="1268627" y="564121"/>
                  <a:pt x="1268627" y="1260000"/>
                </a:cubicBezTo>
                <a:cubicBezTo>
                  <a:pt x="1268627" y="1477462"/>
                  <a:pt x="1213537" y="1682058"/>
                  <a:pt x="1116552" y="1860591"/>
                </a:cubicBezTo>
                <a:lnTo>
                  <a:pt x="1100620" y="1886816"/>
                </a:lnTo>
                <a:lnTo>
                  <a:pt x="553463" y="1570915"/>
                </a:lnTo>
                <a:lnTo>
                  <a:pt x="589119" y="1505224"/>
                </a:lnTo>
                <a:cubicBezTo>
                  <a:pt x="620998" y="1429852"/>
                  <a:pt x="638627" y="1346985"/>
                  <a:pt x="638627" y="1260000"/>
                </a:cubicBezTo>
                <a:cubicBezTo>
                  <a:pt x="638627" y="912061"/>
                  <a:pt x="356566" y="630000"/>
                  <a:pt x="8627" y="630000"/>
                </a:cubicBezTo>
                <a:lnTo>
                  <a:pt x="0" y="630870"/>
                </a:lnTo>
                <a:lnTo>
                  <a:pt x="0" y="4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任意多边形 9"/>
          <p:cNvSpPr>
            <a:spLocks noChangeAspect="1"/>
          </p:cNvSpPr>
          <p:nvPr/>
        </p:nvSpPr>
        <p:spPr>
          <a:xfrm>
            <a:off x="2666846" y="2296735"/>
            <a:ext cx="1214063" cy="919243"/>
          </a:xfrm>
          <a:custGeom>
            <a:avLst/>
            <a:gdLst>
              <a:gd name="connsiteX0" fmla="*/ 8627 w 1214063"/>
              <a:gd name="connsiteY0" fmla="*/ 0 h 919243"/>
              <a:gd name="connsiteX1" fmla="*/ 1210843 w 1214063"/>
              <a:gd name="connsiteY1" fmla="*/ 431584 h 919243"/>
              <a:gd name="connsiteX2" fmla="*/ 1214063 w 1214063"/>
              <a:gd name="connsiteY2" fmla="*/ 434511 h 919243"/>
              <a:gd name="connsiteX3" fmla="*/ 807324 w 1214063"/>
              <a:gd name="connsiteY3" fmla="*/ 919243 h 919243"/>
              <a:gd name="connsiteX4" fmla="*/ 711492 w 1214063"/>
              <a:gd name="connsiteY4" fmla="*/ 847581 h 919243"/>
              <a:gd name="connsiteX5" fmla="*/ 8627 w 1214063"/>
              <a:gd name="connsiteY5" fmla="*/ 632885 h 919243"/>
              <a:gd name="connsiteX6" fmla="*/ 0 w 1214063"/>
              <a:gd name="connsiteY6" fmla="*/ 633321 h 919243"/>
              <a:gd name="connsiteX7" fmla="*/ 0 w 1214063"/>
              <a:gd name="connsiteY7" fmla="*/ 436 h 91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063" h="919243">
                <a:moveTo>
                  <a:pt x="8627" y="0"/>
                </a:moveTo>
                <a:cubicBezTo>
                  <a:pt x="465298" y="0"/>
                  <a:pt x="884139" y="161965"/>
                  <a:pt x="1210843" y="431584"/>
                </a:cubicBezTo>
                <a:lnTo>
                  <a:pt x="1214063" y="434511"/>
                </a:lnTo>
                <a:lnTo>
                  <a:pt x="807324" y="919243"/>
                </a:lnTo>
                <a:lnTo>
                  <a:pt x="711492" y="847581"/>
                </a:lnTo>
                <a:cubicBezTo>
                  <a:pt x="510855" y="712033"/>
                  <a:pt x="268984" y="632885"/>
                  <a:pt x="8627" y="632885"/>
                </a:cubicBezTo>
                <a:lnTo>
                  <a:pt x="0" y="633321"/>
                </a:lnTo>
                <a:lnTo>
                  <a:pt x="0" y="4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 rot="2400000">
            <a:off x="3434612" y="3006910"/>
            <a:ext cx="1214063" cy="919243"/>
          </a:xfrm>
          <a:custGeom>
            <a:avLst/>
            <a:gdLst>
              <a:gd name="connsiteX0" fmla="*/ 8627 w 1214063"/>
              <a:gd name="connsiteY0" fmla="*/ 0 h 919243"/>
              <a:gd name="connsiteX1" fmla="*/ 1210843 w 1214063"/>
              <a:gd name="connsiteY1" fmla="*/ 431584 h 919243"/>
              <a:gd name="connsiteX2" fmla="*/ 1214063 w 1214063"/>
              <a:gd name="connsiteY2" fmla="*/ 434511 h 919243"/>
              <a:gd name="connsiteX3" fmla="*/ 807324 w 1214063"/>
              <a:gd name="connsiteY3" fmla="*/ 919243 h 919243"/>
              <a:gd name="connsiteX4" fmla="*/ 711492 w 1214063"/>
              <a:gd name="connsiteY4" fmla="*/ 847581 h 919243"/>
              <a:gd name="connsiteX5" fmla="*/ 8627 w 1214063"/>
              <a:gd name="connsiteY5" fmla="*/ 632885 h 919243"/>
              <a:gd name="connsiteX6" fmla="*/ 0 w 1214063"/>
              <a:gd name="connsiteY6" fmla="*/ 633321 h 919243"/>
              <a:gd name="connsiteX7" fmla="*/ 0 w 1214063"/>
              <a:gd name="connsiteY7" fmla="*/ 436 h 91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063" h="919243">
                <a:moveTo>
                  <a:pt x="8627" y="0"/>
                </a:moveTo>
                <a:cubicBezTo>
                  <a:pt x="465298" y="0"/>
                  <a:pt x="884139" y="161965"/>
                  <a:pt x="1210843" y="431584"/>
                </a:cubicBezTo>
                <a:lnTo>
                  <a:pt x="1214063" y="434511"/>
                </a:lnTo>
                <a:lnTo>
                  <a:pt x="807324" y="919243"/>
                </a:lnTo>
                <a:lnTo>
                  <a:pt x="711492" y="847581"/>
                </a:lnTo>
                <a:cubicBezTo>
                  <a:pt x="510855" y="712033"/>
                  <a:pt x="268984" y="632885"/>
                  <a:pt x="8627" y="632885"/>
                </a:cubicBezTo>
                <a:lnTo>
                  <a:pt x="0" y="633321"/>
                </a:lnTo>
                <a:lnTo>
                  <a:pt x="0" y="43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任意多边形 11"/>
          <p:cNvSpPr>
            <a:spLocks noChangeAspect="1"/>
          </p:cNvSpPr>
          <p:nvPr/>
        </p:nvSpPr>
        <p:spPr>
          <a:xfrm rot="4800000">
            <a:off x="3565997" y="4043603"/>
            <a:ext cx="1214063" cy="919243"/>
          </a:xfrm>
          <a:custGeom>
            <a:avLst/>
            <a:gdLst>
              <a:gd name="connsiteX0" fmla="*/ 8627 w 1214063"/>
              <a:gd name="connsiteY0" fmla="*/ 0 h 919243"/>
              <a:gd name="connsiteX1" fmla="*/ 1210843 w 1214063"/>
              <a:gd name="connsiteY1" fmla="*/ 431584 h 919243"/>
              <a:gd name="connsiteX2" fmla="*/ 1214063 w 1214063"/>
              <a:gd name="connsiteY2" fmla="*/ 434511 h 919243"/>
              <a:gd name="connsiteX3" fmla="*/ 807324 w 1214063"/>
              <a:gd name="connsiteY3" fmla="*/ 919243 h 919243"/>
              <a:gd name="connsiteX4" fmla="*/ 711492 w 1214063"/>
              <a:gd name="connsiteY4" fmla="*/ 847581 h 919243"/>
              <a:gd name="connsiteX5" fmla="*/ 8627 w 1214063"/>
              <a:gd name="connsiteY5" fmla="*/ 632885 h 919243"/>
              <a:gd name="connsiteX6" fmla="*/ 0 w 1214063"/>
              <a:gd name="connsiteY6" fmla="*/ 633321 h 919243"/>
              <a:gd name="connsiteX7" fmla="*/ 0 w 1214063"/>
              <a:gd name="connsiteY7" fmla="*/ 436 h 91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063" h="919243">
                <a:moveTo>
                  <a:pt x="8627" y="0"/>
                </a:moveTo>
                <a:cubicBezTo>
                  <a:pt x="465298" y="0"/>
                  <a:pt x="884139" y="161965"/>
                  <a:pt x="1210843" y="431584"/>
                </a:cubicBezTo>
                <a:lnTo>
                  <a:pt x="1214063" y="434511"/>
                </a:lnTo>
                <a:lnTo>
                  <a:pt x="807324" y="919243"/>
                </a:lnTo>
                <a:lnTo>
                  <a:pt x="711492" y="847581"/>
                </a:lnTo>
                <a:cubicBezTo>
                  <a:pt x="510855" y="712033"/>
                  <a:pt x="268984" y="632885"/>
                  <a:pt x="8627" y="632885"/>
                </a:cubicBezTo>
                <a:lnTo>
                  <a:pt x="0" y="633321"/>
                </a:lnTo>
                <a:lnTo>
                  <a:pt x="0" y="43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>
            <a:spLocks noChangeAspect="1"/>
          </p:cNvSpPr>
          <p:nvPr/>
        </p:nvSpPr>
        <p:spPr>
          <a:xfrm rot="7200000">
            <a:off x="2995078" y="4922367"/>
            <a:ext cx="1214063" cy="919243"/>
          </a:xfrm>
          <a:custGeom>
            <a:avLst/>
            <a:gdLst>
              <a:gd name="connsiteX0" fmla="*/ 8627 w 1214063"/>
              <a:gd name="connsiteY0" fmla="*/ 0 h 919243"/>
              <a:gd name="connsiteX1" fmla="*/ 1210843 w 1214063"/>
              <a:gd name="connsiteY1" fmla="*/ 431584 h 919243"/>
              <a:gd name="connsiteX2" fmla="*/ 1214063 w 1214063"/>
              <a:gd name="connsiteY2" fmla="*/ 434511 h 919243"/>
              <a:gd name="connsiteX3" fmla="*/ 807324 w 1214063"/>
              <a:gd name="connsiteY3" fmla="*/ 919243 h 919243"/>
              <a:gd name="connsiteX4" fmla="*/ 711492 w 1214063"/>
              <a:gd name="connsiteY4" fmla="*/ 847581 h 919243"/>
              <a:gd name="connsiteX5" fmla="*/ 8627 w 1214063"/>
              <a:gd name="connsiteY5" fmla="*/ 632885 h 919243"/>
              <a:gd name="connsiteX6" fmla="*/ 0 w 1214063"/>
              <a:gd name="connsiteY6" fmla="*/ 633321 h 919243"/>
              <a:gd name="connsiteX7" fmla="*/ 0 w 1214063"/>
              <a:gd name="connsiteY7" fmla="*/ 436 h 91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063" h="919243">
                <a:moveTo>
                  <a:pt x="8627" y="0"/>
                </a:moveTo>
                <a:cubicBezTo>
                  <a:pt x="465298" y="0"/>
                  <a:pt x="884139" y="161965"/>
                  <a:pt x="1210843" y="431584"/>
                </a:cubicBezTo>
                <a:lnTo>
                  <a:pt x="1214063" y="434511"/>
                </a:lnTo>
                <a:lnTo>
                  <a:pt x="807324" y="919243"/>
                </a:lnTo>
                <a:lnTo>
                  <a:pt x="711492" y="847581"/>
                </a:lnTo>
                <a:cubicBezTo>
                  <a:pt x="510855" y="712033"/>
                  <a:pt x="268984" y="632885"/>
                  <a:pt x="8627" y="632885"/>
                </a:cubicBezTo>
                <a:lnTo>
                  <a:pt x="0" y="633321"/>
                </a:lnTo>
                <a:lnTo>
                  <a:pt x="0" y="43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任意多边形 13"/>
          <p:cNvSpPr>
            <a:spLocks noChangeAspect="1"/>
          </p:cNvSpPr>
          <p:nvPr/>
        </p:nvSpPr>
        <p:spPr>
          <a:xfrm rot="9600000">
            <a:off x="1991731" y="5231229"/>
            <a:ext cx="1214063" cy="919243"/>
          </a:xfrm>
          <a:custGeom>
            <a:avLst/>
            <a:gdLst>
              <a:gd name="connsiteX0" fmla="*/ 8627 w 1214063"/>
              <a:gd name="connsiteY0" fmla="*/ 0 h 919243"/>
              <a:gd name="connsiteX1" fmla="*/ 1210843 w 1214063"/>
              <a:gd name="connsiteY1" fmla="*/ 431584 h 919243"/>
              <a:gd name="connsiteX2" fmla="*/ 1214063 w 1214063"/>
              <a:gd name="connsiteY2" fmla="*/ 434511 h 919243"/>
              <a:gd name="connsiteX3" fmla="*/ 807324 w 1214063"/>
              <a:gd name="connsiteY3" fmla="*/ 919243 h 919243"/>
              <a:gd name="connsiteX4" fmla="*/ 711492 w 1214063"/>
              <a:gd name="connsiteY4" fmla="*/ 847581 h 919243"/>
              <a:gd name="connsiteX5" fmla="*/ 8627 w 1214063"/>
              <a:gd name="connsiteY5" fmla="*/ 632885 h 919243"/>
              <a:gd name="connsiteX6" fmla="*/ 0 w 1214063"/>
              <a:gd name="connsiteY6" fmla="*/ 633321 h 919243"/>
              <a:gd name="connsiteX7" fmla="*/ 0 w 1214063"/>
              <a:gd name="connsiteY7" fmla="*/ 436 h 91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063" h="919243">
                <a:moveTo>
                  <a:pt x="8627" y="0"/>
                </a:moveTo>
                <a:cubicBezTo>
                  <a:pt x="465298" y="0"/>
                  <a:pt x="884139" y="161965"/>
                  <a:pt x="1210843" y="431584"/>
                </a:cubicBezTo>
                <a:lnTo>
                  <a:pt x="1214063" y="434511"/>
                </a:lnTo>
                <a:lnTo>
                  <a:pt x="807324" y="919243"/>
                </a:lnTo>
                <a:lnTo>
                  <a:pt x="711492" y="847581"/>
                </a:lnTo>
                <a:cubicBezTo>
                  <a:pt x="510855" y="712033"/>
                  <a:pt x="268984" y="632885"/>
                  <a:pt x="8627" y="632885"/>
                </a:cubicBezTo>
                <a:lnTo>
                  <a:pt x="0" y="633321"/>
                </a:lnTo>
                <a:lnTo>
                  <a:pt x="0" y="4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任意多边形 14"/>
          <p:cNvSpPr>
            <a:spLocks noChangeAspect="1"/>
          </p:cNvSpPr>
          <p:nvPr/>
        </p:nvSpPr>
        <p:spPr>
          <a:xfrm rot="12000000">
            <a:off x="1024800" y="4823357"/>
            <a:ext cx="1214063" cy="919243"/>
          </a:xfrm>
          <a:custGeom>
            <a:avLst/>
            <a:gdLst>
              <a:gd name="connsiteX0" fmla="*/ 8627 w 1214063"/>
              <a:gd name="connsiteY0" fmla="*/ 0 h 919243"/>
              <a:gd name="connsiteX1" fmla="*/ 1210843 w 1214063"/>
              <a:gd name="connsiteY1" fmla="*/ 431584 h 919243"/>
              <a:gd name="connsiteX2" fmla="*/ 1214063 w 1214063"/>
              <a:gd name="connsiteY2" fmla="*/ 434511 h 919243"/>
              <a:gd name="connsiteX3" fmla="*/ 807324 w 1214063"/>
              <a:gd name="connsiteY3" fmla="*/ 919243 h 919243"/>
              <a:gd name="connsiteX4" fmla="*/ 711492 w 1214063"/>
              <a:gd name="connsiteY4" fmla="*/ 847581 h 919243"/>
              <a:gd name="connsiteX5" fmla="*/ 8627 w 1214063"/>
              <a:gd name="connsiteY5" fmla="*/ 632885 h 919243"/>
              <a:gd name="connsiteX6" fmla="*/ 0 w 1214063"/>
              <a:gd name="connsiteY6" fmla="*/ 633321 h 919243"/>
              <a:gd name="connsiteX7" fmla="*/ 0 w 1214063"/>
              <a:gd name="connsiteY7" fmla="*/ 436 h 91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063" h="919243">
                <a:moveTo>
                  <a:pt x="8627" y="0"/>
                </a:moveTo>
                <a:cubicBezTo>
                  <a:pt x="465298" y="0"/>
                  <a:pt x="884139" y="161965"/>
                  <a:pt x="1210843" y="431584"/>
                </a:cubicBezTo>
                <a:lnTo>
                  <a:pt x="1214063" y="434511"/>
                </a:lnTo>
                <a:lnTo>
                  <a:pt x="807324" y="919243"/>
                </a:lnTo>
                <a:lnTo>
                  <a:pt x="711492" y="847581"/>
                </a:lnTo>
                <a:cubicBezTo>
                  <a:pt x="510855" y="712033"/>
                  <a:pt x="268984" y="632885"/>
                  <a:pt x="8627" y="632885"/>
                </a:cubicBezTo>
                <a:lnTo>
                  <a:pt x="0" y="633321"/>
                </a:lnTo>
                <a:lnTo>
                  <a:pt x="0" y="43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>
            <a:spLocks noChangeAspect="1"/>
          </p:cNvSpPr>
          <p:nvPr/>
        </p:nvSpPr>
        <p:spPr>
          <a:xfrm rot="14448610">
            <a:off x="553721" y="3893320"/>
            <a:ext cx="1214063" cy="919243"/>
          </a:xfrm>
          <a:custGeom>
            <a:avLst/>
            <a:gdLst>
              <a:gd name="connsiteX0" fmla="*/ 8627 w 1214063"/>
              <a:gd name="connsiteY0" fmla="*/ 0 h 919243"/>
              <a:gd name="connsiteX1" fmla="*/ 1210843 w 1214063"/>
              <a:gd name="connsiteY1" fmla="*/ 431584 h 919243"/>
              <a:gd name="connsiteX2" fmla="*/ 1214063 w 1214063"/>
              <a:gd name="connsiteY2" fmla="*/ 434511 h 919243"/>
              <a:gd name="connsiteX3" fmla="*/ 807324 w 1214063"/>
              <a:gd name="connsiteY3" fmla="*/ 919243 h 919243"/>
              <a:gd name="connsiteX4" fmla="*/ 711492 w 1214063"/>
              <a:gd name="connsiteY4" fmla="*/ 847581 h 919243"/>
              <a:gd name="connsiteX5" fmla="*/ 8627 w 1214063"/>
              <a:gd name="connsiteY5" fmla="*/ 632885 h 919243"/>
              <a:gd name="connsiteX6" fmla="*/ 0 w 1214063"/>
              <a:gd name="connsiteY6" fmla="*/ 633321 h 919243"/>
              <a:gd name="connsiteX7" fmla="*/ 0 w 1214063"/>
              <a:gd name="connsiteY7" fmla="*/ 436 h 91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063" h="919243">
                <a:moveTo>
                  <a:pt x="8627" y="0"/>
                </a:moveTo>
                <a:cubicBezTo>
                  <a:pt x="465298" y="0"/>
                  <a:pt x="884139" y="161965"/>
                  <a:pt x="1210843" y="431584"/>
                </a:cubicBezTo>
                <a:lnTo>
                  <a:pt x="1214063" y="434511"/>
                </a:lnTo>
                <a:lnTo>
                  <a:pt x="807324" y="919243"/>
                </a:lnTo>
                <a:lnTo>
                  <a:pt x="711492" y="847581"/>
                </a:lnTo>
                <a:cubicBezTo>
                  <a:pt x="510855" y="712033"/>
                  <a:pt x="268984" y="632885"/>
                  <a:pt x="8627" y="632885"/>
                </a:cubicBezTo>
                <a:lnTo>
                  <a:pt x="0" y="633321"/>
                </a:lnTo>
                <a:lnTo>
                  <a:pt x="0" y="43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任意多边形 16"/>
          <p:cNvSpPr>
            <a:spLocks noChangeAspect="1"/>
          </p:cNvSpPr>
          <p:nvPr/>
        </p:nvSpPr>
        <p:spPr>
          <a:xfrm rot="16800000">
            <a:off x="795505" y="2878331"/>
            <a:ext cx="1214063" cy="919243"/>
          </a:xfrm>
          <a:custGeom>
            <a:avLst/>
            <a:gdLst>
              <a:gd name="connsiteX0" fmla="*/ 8627 w 1214063"/>
              <a:gd name="connsiteY0" fmla="*/ 0 h 919243"/>
              <a:gd name="connsiteX1" fmla="*/ 1210843 w 1214063"/>
              <a:gd name="connsiteY1" fmla="*/ 431584 h 919243"/>
              <a:gd name="connsiteX2" fmla="*/ 1214063 w 1214063"/>
              <a:gd name="connsiteY2" fmla="*/ 434511 h 919243"/>
              <a:gd name="connsiteX3" fmla="*/ 807324 w 1214063"/>
              <a:gd name="connsiteY3" fmla="*/ 919243 h 919243"/>
              <a:gd name="connsiteX4" fmla="*/ 711492 w 1214063"/>
              <a:gd name="connsiteY4" fmla="*/ 847581 h 919243"/>
              <a:gd name="connsiteX5" fmla="*/ 8627 w 1214063"/>
              <a:gd name="connsiteY5" fmla="*/ 632885 h 919243"/>
              <a:gd name="connsiteX6" fmla="*/ 0 w 1214063"/>
              <a:gd name="connsiteY6" fmla="*/ 633321 h 919243"/>
              <a:gd name="connsiteX7" fmla="*/ 0 w 1214063"/>
              <a:gd name="connsiteY7" fmla="*/ 436 h 91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063" h="919243">
                <a:moveTo>
                  <a:pt x="8627" y="0"/>
                </a:moveTo>
                <a:cubicBezTo>
                  <a:pt x="465298" y="0"/>
                  <a:pt x="884139" y="161965"/>
                  <a:pt x="1210843" y="431584"/>
                </a:cubicBezTo>
                <a:lnTo>
                  <a:pt x="1214063" y="434511"/>
                </a:lnTo>
                <a:lnTo>
                  <a:pt x="807324" y="919243"/>
                </a:lnTo>
                <a:lnTo>
                  <a:pt x="711492" y="847581"/>
                </a:lnTo>
                <a:cubicBezTo>
                  <a:pt x="510855" y="712033"/>
                  <a:pt x="268984" y="632885"/>
                  <a:pt x="8627" y="632885"/>
                </a:cubicBezTo>
                <a:lnTo>
                  <a:pt x="0" y="633321"/>
                </a:lnTo>
                <a:lnTo>
                  <a:pt x="0" y="43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任意多边形 17"/>
          <p:cNvSpPr>
            <a:spLocks noChangeAspect="1"/>
          </p:cNvSpPr>
          <p:nvPr/>
        </p:nvSpPr>
        <p:spPr>
          <a:xfrm rot="19200000">
            <a:off x="1620594" y="2248440"/>
            <a:ext cx="1214063" cy="919243"/>
          </a:xfrm>
          <a:custGeom>
            <a:avLst/>
            <a:gdLst>
              <a:gd name="connsiteX0" fmla="*/ 8627 w 1214063"/>
              <a:gd name="connsiteY0" fmla="*/ 0 h 919243"/>
              <a:gd name="connsiteX1" fmla="*/ 1210843 w 1214063"/>
              <a:gd name="connsiteY1" fmla="*/ 431584 h 919243"/>
              <a:gd name="connsiteX2" fmla="*/ 1214063 w 1214063"/>
              <a:gd name="connsiteY2" fmla="*/ 434511 h 919243"/>
              <a:gd name="connsiteX3" fmla="*/ 807324 w 1214063"/>
              <a:gd name="connsiteY3" fmla="*/ 919243 h 919243"/>
              <a:gd name="connsiteX4" fmla="*/ 711492 w 1214063"/>
              <a:gd name="connsiteY4" fmla="*/ 847581 h 919243"/>
              <a:gd name="connsiteX5" fmla="*/ 8627 w 1214063"/>
              <a:gd name="connsiteY5" fmla="*/ 632885 h 919243"/>
              <a:gd name="connsiteX6" fmla="*/ 0 w 1214063"/>
              <a:gd name="connsiteY6" fmla="*/ 633321 h 919243"/>
              <a:gd name="connsiteX7" fmla="*/ 0 w 1214063"/>
              <a:gd name="connsiteY7" fmla="*/ 436 h 91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063" h="919243">
                <a:moveTo>
                  <a:pt x="8627" y="0"/>
                </a:moveTo>
                <a:cubicBezTo>
                  <a:pt x="465298" y="0"/>
                  <a:pt x="884139" y="161965"/>
                  <a:pt x="1210843" y="431584"/>
                </a:cubicBezTo>
                <a:lnTo>
                  <a:pt x="1214063" y="434511"/>
                </a:lnTo>
                <a:lnTo>
                  <a:pt x="807324" y="919243"/>
                </a:lnTo>
                <a:lnTo>
                  <a:pt x="711492" y="847581"/>
                </a:lnTo>
                <a:cubicBezTo>
                  <a:pt x="510855" y="712033"/>
                  <a:pt x="268984" y="632885"/>
                  <a:pt x="8627" y="632885"/>
                </a:cubicBezTo>
                <a:lnTo>
                  <a:pt x="0" y="633321"/>
                </a:lnTo>
                <a:lnTo>
                  <a:pt x="0" y="43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 rot="2991959">
            <a:off x="2849135" y="3548166"/>
            <a:ext cx="111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en-GB" altLang="en-US" sz="1800" b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HIVE</a:t>
            </a:r>
            <a:endParaRPr lang="en-GB" altLang="en-US" sz="1800" b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 rot="2211348">
            <a:off x="990362" y="5187923"/>
            <a:ext cx="133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en-GB" altLang="en-US" sz="1600" b="0" smtClean="0">
                <a:latin typeface="Arial" panose="020B0604020202020204" pitchFamily="34" charset="0"/>
                <a:ea typeface="Arial" panose="020B0604020202020204" pitchFamily="34" charset="0"/>
              </a:rPr>
              <a:t>CHART</a:t>
            </a:r>
            <a:endParaRPr lang="en-GB" altLang="en-US" sz="1600" b="0" smtClean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79113" y="2537996"/>
            <a:ext cx="133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en-GB" altLang="en-US" sz="1600" b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STREAM</a:t>
            </a:r>
            <a:endParaRPr lang="en-GB" altLang="en-US" sz="1600" b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40455" y="2559763"/>
            <a:ext cx="133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en-GB" altLang="en-US" sz="1600" b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en-GB" altLang="en-US" sz="1600" b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09092" y="3176127"/>
            <a:ext cx="133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en-GB" altLang="en-US" sz="1600" b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GB" altLang="en-US" sz="1600" b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6349" y="3176127"/>
            <a:ext cx="133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en-GB" altLang="en-US" sz="1600" b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GB" altLang="en-US" sz="1600" b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53612" y="4250039"/>
            <a:ext cx="133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en-GB" altLang="en-US" sz="1600" b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GB" altLang="en-US" sz="1600" b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 rot="19512946">
            <a:off x="3039751" y="5214911"/>
            <a:ext cx="133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en-GB" altLang="en-US" sz="1600" b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en-GB" altLang="en-US" sz="1600" b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83740" y="5546090"/>
            <a:ext cx="1400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en-GB" altLang="en-US" sz="1400" b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GB" altLang="en-US" sz="1400" b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4462" y="4244367"/>
            <a:ext cx="133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en-GB" altLang="en-US" sz="1600" b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SEND</a:t>
            </a:r>
            <a:endParaRPr lang="en-GB" altLang="en-US" sz="1600" b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81835" y="4856480"/>
            <a:ext cx="1440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en-GB" altLang="en-US" sz="1800" b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SUPERSET</a:t>
            </a:r>
            <a:endParaRPr lang="en-GB" altLang="en-US" sz="1800" b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 rot="18347099">
            <a:off x="1295433" y="3545559"/>
            <a:ext cx="111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en-GB" altLang="en-US" sz="1800" b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KAFKA</a:t>
            </a:r>
            <a:endParaRPr lang="en-GB" altLang="en-US" sz="1800" b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84607" y="4000138"/>
            <a:ext cx="144270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en-GB" altLang="en-US" sz="2000" b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SPARK</a:t>
            </a:r>
            <a:endParaRPr lang="en-GB" altLang="en-US" sz="2000" b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445508" y="1967619"/>
            <a:ext cx="0" cy="43627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367870" y="2757469"/>
            <a:ext cx="155275" cy="15527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367870" y="4053540"/>
            <a:ext cx="155275" cy="15527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367870" y="5349611"/>
            <a:ext cx="155275" cy="15527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imgpsh_fullsize_ani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2415" y="443865"/>
            <a:ext cx="5011420" cy="588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Superset-Insights</a:t>
            </a:r>
            <a:endParaRPr lang="zh-CN" altLang="en-US" sz="30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TextBox 1"/>
          <p:cNvSpPr txBox="1"/>
          <p:nvPr/>
        </p:nvSpPr>
        <p:spPr>
          <a:xfrm>
            <a:off x="891204" y="4762480"/>
            <a:ext cx="2298333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GB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NUMBER OF ROW IN TABLE</a:t>
            </a:r>
            <a:endParaRPr lang="en-GB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4886827" y="4762480"/>
            <a:ext cx="2298333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ABLE  AVERAGE USING AGGREGATION</a:t>
            </a:r>
            <a:endParaRPr lang="en-GB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8858917" y="4762480"/>
            <a:ext cx="22983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NUMBER OF FLIGHTS PER MINUTE</a:t>
            </a:r>
            <a:endParaRPr lang="en-GB" altLang="en-US" sz="2000" b="1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700" y="2214245"/>
            <a:ext cx="3549015" cy="2274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995" y="2218690"/>
            <a:ext cx="3634105" cy="2274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380" y="2218690"/>
            <a:ext cx="3449955" cy="2270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9066" y="2064687"/>
            <a:ext cx="8093869" cy="2728626"/>
          </a:xfrm>
          <a:prstGeom prst="rect">
            <a:avLst/>
          </a:prstGeom>
          <a:noFill/>
          <a:ln w="19050">
            <a:solidFill>
              <a:srgbClr val="342E2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67325" y="4086225"/>
            <a:ext cx="177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2017/5/14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8480" y="1816100"/>
            <a:ext cx="8277225" cy="287972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03040" y="2748915"/>
            <a:ext cx="4070350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dist"/>
            <a:r>
              <a:rPr lang="en-US" altLang="zh-CN" sz="6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</a:t>
            </a:r>
            <a:endParaRPr lang="en-US" altLang="zh-CN" sz="6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WPS Presentation</Application>
  <PresentationFormat>自定义</PresentationFormat>
  <Paragraphs>111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Wingdings</vt:lpstr>
      <vt:lpstr>方正兰亭超细黑简体</vt:lpstr>
      <vt:lpstr>Verdana</vt:lpstr>
      <vt:lpstr>Microsoft YaHei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E微尘</dc:creator>
  <cp:lastModifiedBy>mansu</cp:lastModifiedBy>
  <cp:revision>266</cp:revision>
  <dcterms:created xsi:type="dcterms:W3CDTF">2015-05-12T04:08:00Z</dcterms:created>
  <dcterms:modified xsi:type="dcterms:W3CDTF">2022-11-07T15:54:29Z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2057-11.2.0.11380</vt:lpwstr>
  </property>
  <property fmtid="{D5CDD505-2E9C-101B-9397-08002B2CF9AE}" pid="3" name="ICV">
    <vt:lpwstr>0C457A73486549FA8BB821DDEB3662E3</vt:lpwstr>
  </property>
</Properties>
</file>