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30" name="Google Shape;3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117529" y="4586365"/>
            <a:ext cx="7980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3200">
                <a:solidFill>
                  <a:srgbClr val="0F0F0F"/>
                </a:solidFill>
              </a:rPr>
              <a:t>In 4 to 5 lines( write in precise words)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Mention libraries, platforms,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solidFill>
                  <a:srgbClr val="0F0F0F"/>
                </a:solidFill>
              </a:rPr>
              <a:t>What makes this project stand out from other project(Unique features)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Who are the end users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Screenshots of the outcome (min 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Conclude your project concerning your problem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Make sure that there should be readme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