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2022 SW </a:t>
            </a:r>
            <a:r>
              <a:rPr lang="ko-KR" altLang="en-US" dirty="0">
                <a:solidFill>
                  <a:srgbClr val="00B0F0"/>
                </a:solidFill>
              </a:rPr>
              <a:t>전시회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0" y="2744858"/>
            <a:ext cx="500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20213226 </a:t>
            </a:r>
            <a:r>
              <a:rPr lang="ko-KR" altLang="en-US" sz="2000" dirty="0">
                <a:solidFill>
                  <a:srgbClr val="00B0F0"/>
                </a:solidFill>
              </a:rPr>
              <a:t>복원준</a:t>
            </a:r>
            <a:endParaRPr lang="en-US" altLang="ko-KR" sz="2000" dirty="0">
              <a:solidFill>
                <a:srgbClr val="00B0F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7" y="3490513"/>
            <a:ext cx="8708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>
                <a:solidFill>
                  <a:srgbClr val="00B0F0"/>
                </a:solidFill>
              </a:rPr>
              <a:t>코틀린으로</a:t>
            </a:r>
            <a:r>
              <a:rPr lang="ko-KR" altLang="en-US" sz="1100" dirty="0">
                <a:solidFill>
                  <a:srgbClr val="00B0F0"/>
                </a:solidFill>
              </a:rPr>
              <a:t> 간단한 심리테스트 앱 구현하기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2BAF-C61B-4478-812C-1A3D3C7A8F81}"/>
              </a:ext>
            </a:extLst>
          </p:cNvPr>
          <p:cNvSpPr/>
          <p:nvPr/>
        </p:nvSpPr>
        <p:spPr>
          <a:xfrm>
            <a:off x="5637403" y="5282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Mantalgap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Email : wjbok02@gmail.com</a:t>
            </a:r>
          </a:p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Github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: mantalgap@github.com</a:t>
            </a: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Psychology test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6" y="1491661"/>
            <a:ext cx="11215723" cy="462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  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안드로이드 스튜디오를 활용한 심리테스트 구현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	 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5580" latinLnBrk="0">
              <a:spcBef>
                <a:spcPts val="26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Android studio ( </a:t>
            </a:r>
            <a:r>
              <a:rPr lang="en-US" altLang="ko-KR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Kotiln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)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바탕" panose="02030600000101010101" pitchFamily="18" charset="-127"/>
            </a:endParaRPr>
          </a:p>
          <a:p>
            <a:pPr marL="198755" latinLnBrk="0">
              <a:spcBef>
                <a:spcPts val="2205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개발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도구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및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기술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- </a:t>
            </a:r>
            <a:r>
              <a:rPr lang="en-US" altLang="ko-KR" kern="0" dirty="0" err="1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Kottln</a:t>
            </a: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,  jetpack(navigation)</a:t>
            </a: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 앱에 사용되는 </a:t>
            </a: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UI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디자인 </a:t>
            </a: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(</a:t>
            </a:r>
            <a:r>
              <a:rPr lang="ko-KR" altLang="en-US" kern="0" dirty="0" err="1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깃허브에서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사용 가능한 디자인을 이용함</a:t>
            </a: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)</a:t>
            </a: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endParaRPr lang="en-US" altLang="ko-KR" kern="0" dirty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진행 상황</a:t>
            </a:r>
            <a:endParaRPr lang="en-US" altLang="ko-KR" kern="0" dirty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안드로이드 </a:t>
            </a:r>
            <a:r>
              <a:rPr lang="ko-KR" altLang="en-US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제트팩에서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제공하는 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navigator 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컴포넌트를 사용하여 화면 이동 처리</a:t>
            </a:r>
            <a:endParaRPr lang="en-US" altLang="ko-KR" kern="0" dirty="0">
              <a:solidFill>
                <a:srgbClr val="00B0F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kern="0" dirty="0" err="1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questionFragment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kern="100" dirty="0">
              <a:solidFill>
                <a:srgbClr val="00B0F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11585</TotalTime>
  <Words>83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2022 SW 전시회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복원준</cp:lastModifiedBy>
  <cp:revision>103</cp:revision>
  <cp:lastPrinted>2022-06-23T08:04:52Z</cp:lastPrinted>
  <dcterms:created xsi:type="dcterms:W3CDTF">2022-06-21T06:21:24Z</dcterms:created>
  <dcterms:modified xsi:type="dcterms:W3CDTF">2022-07-19T15:56:10Z</dcterms:modified>
</cp:coreProperties>
</file>