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E8CFEC-978A-2364-5A95-FF88019A85ED}" name="Mantasha Maqbool" initials="MM" userId="edc33e1abb53b89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4498D-303A-43C5-9D6D-916F31A92241}" v="606" dt="2024-12-22T12:38:07.766"/>
    <p1510:client id="{97DE3254-9F04-4E06-8966-82E20812D2B8}" v="2" dt="2024-12-22T13:11:01.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5BE18-7B5A-4C2D-8D6E-87AF3704EFDA}"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C2498D48-65CC-4B1A-85A6-B593078F4BF9}">
      <dgm:prSet/>
      <dgm:spPr/>
      <dgm:t>
        <a:bodyPr/>
        <a:lstStyle/>
        <a:p>
          <a:pPr rtl="0"/>
          <a:r>
            <a:rPr lang="en-US" b="1" dirty="0">
              <a:latin typeface="Bookman Old Style" panose="02040603050505030304"/>
            </a:rPr>
            <a:t>Analyze</a:t>
          </a:r>
          <a:r>
            <a:rPr lang="en-US" b="1" dirty="0"/>
            <a:t> the Dataset</a:t>
          </a:r>
          <a:endParaRPr lang="en-US" b="0" dirty="0">
            <a:latin typeface="Bookman Old Style" panose="02040603050505030304"/>
          </a:endParaRPr>
        </a:p>
      </dgm:t>
    </dgm:pt>
    <dgm:pt modelId="{7F4D93FE-7984-4602-8D9A-DE065EEB838F}" type="parTrans" cxnId="{A69C4889-2326-40BB-B85C-CF95732379BE}">
      <dgm:prSet/>
      <dgm:spPr/>
      <dgm:t>
        <a:bodyPr/>
        <a:lstStyle/>
        <a:p>
          <a:endParaRPr lang="en-US"/>
        </a:p>
      </dgm:t>
    </dgm:pt>
    <dgm:pt modelId="{13DDB550-65B4-44F9-9852-C2CDFA7819C6}" type="sibTrans" cxnId="{A69C4889-2326-40BB-B85C-CF95732379BE}">
      <dgm:prSet/>
      <dgm:spPr/>
      <dgm:t>
        <a:bodyPr/>
        <a:lstStyle/>
        <a:p>
          <a:endParaRPr lang="en-US"/>
        </a:p>
      </dgm:t>
    </dgm:pt>
    <dgm:pt modelId="{F16412DB-44D7-4C99-BBAF-565B429CDD6D}">
      <dgm:prSet/>
      <dgm:spPr/>
      <dgm:t>
        <a:bodyPr/>
        <a:lstStyle/>
        <a:p>
          <a:pPr rtl="0"/>
          <a:r>
            <a:rPr lang="en-US" b="1" dirty="0"/>
            <a:t> Visualize the Data</a:t>
          </a:r>
          <a:endParaRPr lang="en-US" b="1" dirty="0">
            <a:latin typeface="Bookman Old Style" panose="02040603050505030304"/>
          </a:endParaRPr>
        </a:p>
      </dgm:t>
    </dgm:pt>
    <dgm:pt modelId="{074F3B3D-CC21-44B6-93EE-9C054BA22E20}" type="parTrans" cxnId="{6ECB1991-DBCF-46C9-85FF-7FE6AFD6E6ED}">
      <dgm:prSet/>
      <dgm:spPr/>
      <dgm:t>
        <a:bodyPr/>
        <a:lstStyle/>
        <a:p>
          <a:endParaRPr lang="en-US"/>
        </a:p>
      </dgm:t>
    </dgm:pt>
    <dgm:pt modelId="{239A309B-AD22-4CB2-ACCB-249BE9460A6D}" type="sibTrans" cxnId="{6ECB1991-DBCF-46C9-85FF-7FE6AFD6E6ED}">
      <dgm:prSet/>
      <dgm:spPr/>
      <dgm:t>
        <a:bodyPr/>
        <a:lstStyle/>
        <a:p>
          <a:endParaRPr lang="en-US"/>
        </a:p>
      </dgm:t>
    </dgm:pt>
    <dgm:pt modelId="{2FB9C86E-0EE4-4906-A78B-AFC523C23462}">
      <dgm:prSet/>
      <dgm:spPr/>
      <dgm:t>
        <a:bodyPr/>
        <a:lstStyle/>
        <a:p>
          <a:r>
            <a:rPr lang="en-US" b="1" dirty="0">
              <a:latin typeface="Bookman Old Style" panose="02040603050505030304"/>
            </a:rPr>
            <a:t>Address</a:t>
          </a:r>
          <a:r>
            <a:rPr lang="en-US" b="1" dirty="0"/>
            <a:t> Class Imbalance:</a:t>
          </a:r>
          <a:endParaRPr lang="en-US" dirty="0"/>
        </a:p>
      </dgm:t>
    </dgm:pt>
    <dgm:pt modelId="{B6714607-BC26-416F-BABF-8EB36495546D}" type="parTrans" cxnId="{29E31524-DD87-42C3-A313-EB550549722F}">
      <dgm:prSet/>
      <dgm:spPr/>
      <dgm:t>
        <a:bodyPr/>
        <a:lstStyle/>
        <a:p>
          <a:endParaRPr lang="en-US"/>
        </a:p>
      </dgm:t>
    </dgm:pt>
    <dgm:pt modelId="{6C218463-A94D-4448-BC6A-B452888CE36A}" type="sibTrans" cxnId="{29E31524-DD87-42C3-A313-EB550549722F}">
      <dgm:prSet/>
      <dgm:spPr/>
      <dgm:t>
        <a:bodyPr/>
        <a:lstStyle/>
        <a:p>
          <a:endParaRPr lang="en-US"/>
        </a:p>
      </dgm:t>
    </dgm:pt>
    <dgm:pt modelId="{CDE0D24A-AA95-4365-8CCB-28759B5323BA}">
      <dgm:prSet/>
      <dgm:spPr/>
      <dgm:t>
        <a:bodyPr/>
        <a:lstStyle/>
        <a:p>
          <a:pPr rtl="0"/>
          <a:r>
            <a:rPr lang="en-US" b="1" dirty="0"/>
            <a:t> Develop Machine Learning/Deep Learning Models - Multi-class text classifier:</a:t>
          </a:r>
          <a:endParaRPr lang="en-US" dirty="0">
            <a:solidFill>
              <a:srgbClr val="010000"/>
            </a:solidFill>
            <a:latin typeface="Bookman Old Style" panose="02040603050505030304"/>
          </a:endParaRPr>
        </a:p>
      </dgm:t>
    </dgm:pt>
    <dgm:pt modelId="{B36E373B-FF6D-4408-B042-1DBD48A0A2D8}" type="parTrans" cxnId="{D4685634-0316-4076-8C33-C3545438957E}">
      <dgm:prSet/>
      <dgm:spPr/>
      <dgm:t>
        <a:bodyPr/>
        <a:lstStyle/>
        <a:p>
          <a:endParaRPr lang="en-US"/>
        </a:p>
      </dgm:t>
    </dgm:pt>
    <dgm:pt modelId="{1A0AE6D6-E0B0-4C8B-809B-919A6C61A8AD}" type="sibTrans" cxnId="{D4685634-0316-4076-8C33-C3545438957E}">
      <dgm:prSet/>
      <dgm:spPr/>
      <dgm:t>
        <a:bodyPr/>
        <a:lstStyle/>
        <a:p>
          <a:endParaRPr lang="en-US"/>
        </a:p>
      </dgm:t>
    </dgm:pt>
    <dgm:pt modelId="{62C86D7A-5088-414A-AD1A-E510431BEAA5}">
      <dgm:prSet/>
      <dgm:spPr/>
      <dgm:t>
        <a:bodyPr/>
        <a:lstStyle/>
        <a:p>
          <a:r>
            <a:rPr lang="en-US" b="1" dirty="0"/>
            <a:t> Fine-Tune Models:</a:t>
          </a:r>
          <a:endParaRPr lang="en-US" dirty="0"/>
        </a:p>
      </dgm:t>
    </dgm:pt>
    <dgm:pt modelId="{8C58D4CD-6255-43D9-8C0D-2028DBF283A5}" type="parTrans" cxnId="{4DDE80A1-5052-411F-8538-4C8FD18DCA06}">
      <dgm:prSet/>
      <dgm:spPr/>
      <dgm:t>
        <a:bodyPr/>
        <a:lstStyle/>
        <a:p>
          <a:endParaRPr lang="en-US"/>
        </a:p>
      </dgm:t>
    </dgm:pt>
    <dgm:pt modelId="{FC1F7FD1-E14C-4E9B-A723-E08B8AB51738}" type="sibTrans" cxnId="{4DDE80A1-5052-411F-8538-4C8FD18DCA06}">
      <dgm:prSet/>
      <dgm:spPr/>
      <dgm:t>
        <a:bodyPr/>
        <a:lstStyle/>
        <a:p>
          <a:endParaRPr lang="en-US"/>
        </a:p>
      </dgm:t>
    </dgm:pt>
    <dgm:pt modelId="{C88665FF-3A8A-4373-AFB5-F8D064D6D5FE}">
      <dgm:prSet/>
      <dgm:spPr/>
      <dgm:t>
        <a:bodyPr/>
        <a:lstStyle/>
        <a:p>
          <a:r>
            <a:rPr lang="en-US" b="1" dirty="0">
              <a:latin typeface="Bookman Old Style" panose="02040603050505030304"/>
            </a:rPr>
            <a:t>Predict</a:t>
          </a:r>
          <a:r>
            <a:rPr lang="en-US" b="1" dirty="0"/>
            <a:t> on Test Data:</a:t>
          </a:r>
          <a:endParaRPr lang="en-US" dirty="0"/>
        </a:p>
      </dgm:t>
    </dgm:pt>
    <dgm:pt modelId="{65E2BCD8-8092-4652-8ACD-CA677570987C}" type="parTrans" cxnId="{877EBB36-8A99-41F7-BE11-AC3815605BA9}">
      <dgm:prSet/>
      <dgm:spPr/>
      <dgm:t>
        <a:bodyPr/>
        <a:lstStyle/>
        <a:p>
          <a:endParaRPr lang="en-US"/>
        </a:p>
      </dgm:t>
    </dgm:pt>
    <dgm:pt modelId="{0E275FF4-9FDB-46F4-AE56-9CA6135D4394}" type="sibTrans" cxnId="{877EBB36-8A99-41F7-BE11-AC3815605BA9}">
      <dgm:prSet/>
      <dgm:spPr/>
      <dgm:t>
        <a:bodyPr/>
        <a:lstStyle/>
        <a:p>
          <a:endParaRPr lang="en-US"/>
        </a:p>
      </dgm:t>
    </dgm:pt>
    <dgm:pt modelId="{E53466F5-4B11-4FFA-9977-4E273A284A9E}">
      <dgm:prSet phldr="0"/>
      <dgm:spPr/>
      <dgm:t>
        <a:bodyPr/>
        <a:lstStyle/>
        <a:p>
          <a:pPr rtl="0"/>
          <a:r>
            <a:rPr lang="en-US" b="1" dirty="0">
              <a:latin typeface="Bookman Old Style" panose="02040603050505030304"/>
            </a:rPr>
            <a:t> </a:t>
          </a:r>
          <a:r>
            <a:rPr lang="en-US" b="1" dirty="0"/>
            <a:t>Preprocess the Data</a:t>
          </a:r>
          <a:endParaRPr lang="en-US" b="0" dirty="0">
            <a:latin typeface="Bookman Old Style" panose="02040603050505030304"/>
          </a:endParaRPr>
        </a:p>
      </dgm:t>
    </dgm:pt>
    <dgm:pt modelId="{14BDFCE2-A946-468F-A2C9-FCF17E7CDAE0}" type="parTrans" cxnId="{5EFCBEEB-F3FE-4AC1-A729-FB870D0080DE}">
      <dgm:prSet/>
      <dgm:spPr/>
    </dgm:pt>
    <dgm:pt modelId="{58AD3298-F00B-4BBE-8CC8-5E4E2A76F2F4}" type="sibTrans" cxnId="{5EFCBEEB-F3FE-4AC1-A729-FB870D0080DE}">
      <dgm:prSet/>
      <dgm:spPr/>
      <dgm:t>
        <a:bodyPr/>
        <a:lstStyle/>
        <a:p>
          <a:endParaRPr lang="en-US"/>
        </a:p>
      </dgm:t>
    </dgm:pt>
    <dgm:pt modelId="{C36CFAFE-C529-4F0E-8D6E-5D0F813F9E29}">
      <dgm:prSet phldr="0"/>
      <dgm:spPr/>
      <dgm:t>
        <a:bodyPr/>
        <a:lstStyle/>
        <a:p>
          <a:r>
            <a:rPr lang="en-US" b="1" dirty="0">
              <a:latin typeface="Bookman Old Style" panose="02040603050505030304"/>
            </a:rPr>
            <a:t> </a:t>
          </a:r>
          <a:r>
            <a:rPr lang="en-US" b="1" dirty="0"/>
            <a:t>Feature Engineering/Text to Features:</a:t>
          </a:r>
          <a:endParaRPr lang="en-US" dirty="0"/>
        </a:p>
      </dgm:t>
    </dgm:pt>
    <dgm:pt modelId="{6132806A-F3F5-445F-85CD-0239AA0C8D1B}" type="parTrans" cxnId="{03B62E3E-99AC-42F3-8457-8EF71EEE380B}">
      <dgm:prSet/>
      <dgm:spPr/>
    </dgm:pt>
    <dgm:pt modelId="{6FCB977F-82D5-4309-BA5F-4197FE5F99A3}" type="sibTrans" cxnId="{03B62E3E-99AC-42F3-8457-8EF71EEE380B}">
      <dgm:prSet/>
      <dgm:spPr/>
      <dgm:t>
        <a:bodyPr/>
        <a:lstStyle/>
        <a:p>
          <a:endParaRPr lang="en-US"/>
        </a:p>
      </dgm:t>
    </dgm:pt>
    <dgm:pt modelId="{C1976A0C-76A0-4BC9-BD2F-3328F64E5378}">
      <dgm:prSet phldr="0"/>
      <dgm:spPr/>
      <dgm:t>
        <a:bodyPr/>
        <a:lstStyle/>
        <a:p>
          <a:r>
            <a:rPr lang="en-US" b="1" dirty="0"/>
            <a:t> Evaluate Model Accuracy and Other Metrics:</a:t>
          </a:r>
          <a:endParaRPr lang="en-US" dirty="0"/>
        </a:p>
      </dgm:t>
    </dgm:pt>
    <dgm:pt modelId="{43CAA61F-17AA-4017-AC3E-C30391147955}" type="parTrans" cxnId="{81CAB5D3-9D5F-4692-B843-920070E1BA80}">
      <dgm:prSet/>
      <dgm:spPr/>
    </dgm:pt>
    <dgm:pt modelId="{5EAF7232-D6BC-487A-9683-C3792CF04966}" type="sibTrans" cxnId="{81CAB5D3-9D5F-4692-B843-920070E1BA80}">
      <dgm:prSet/>
      <dgm:spPr/>
      <dgm:t>
        <a:bodyPr/>
        <a:lstStyle/>
        <a:p>
          <a:endParaRPr lang="en-US"/>
        </a:p>
      </dgm:t>
    </dgm:pt>
    <dgm:pt modelId="{6E35F929-0B98-4DD1-9783-CAF6D97C4AF4}" type="pres">
      <dgm:prSet presAssocID="{C1A5BE18-7B5A-4C2D-8D6E-87AF3704EFDA}" presName="Name0" presStyleCnt="0">
        <dgm:presLayoutVars>
          <dgm:dir/>
          <dgm:resizeHandles val="exact"/>
        </dgm:presLayoutVars>
      </dgm:prSet>
      <dgm:spPr/>
    </dgm:pt>
    <dgm:pt modelId="{AA08F656-C1DE-41E4-B968-4BF65F3FA428}" type="pres">
      <dgm:prSet presAssocID="{C2498D48-65CC-4B1A-85A6-B593078F4BF9}" presName="node" presStyleLbl="node1" presStyleIdx="0" presStyleCnt="9">
        <dgm:presLayoutVars>
          <dgm:bulletEnabled val="1"/>
        </dgm:presLayoutVars>
      </dgm:prSet>
      <dgm:spPr/>
    </dgm:pt>
    <dgm:pt modelId="{1DB2F9BE-586E-4CD5-93EF-C196B88CDB95}" type="pres">
      <dgm:prSet presAssocID="{13DDB550-65B4-44F9-9852-C2CDFA7819C6}" presName="sibTrans" presStyleLbl="sibTrans1D1" presStyleIdx="0" presStyleCnt="8"/>
      <dgm:spPr/>
    </dgm:pt>
    <dgm:pt modelId="{5E534053-B429-4585-BAA8-A0F9E8EE6633}" type="pres">
      <dgm:prSet presAssocID="{13DDB550-65B4-44F9-9852-C2CDFA7819C6}" presName="connectorText" presStyleLbl="sibTrans1D1" presStyleIdx="0" presStyleCnt="8"/>
      <dgm:spPr/>
    </dgm:pt>
    <dgm:pt modelId="{533CD187-044E-40CB-ADE5-6D8AF6C1FCEE}" type="pres">
      <dgm:prSet presAssocID="{F16412DB-44D7-4C99-BBAF-565B429CDD6D}" presName="node" presStyleLbl="node1" presStyleIdx="1" presStyleCnt="9">
        <dgm:presLayoutVars>
          <dgm:bulletEnabled val="1"/>
        </dgm:presLayoutVars>
      </dgm:prSet>
      <dgm:spPr/>
    </dgm:pt>
    <dgm:pt modelId="{0F027D7C-C140-4DAF-98C5-602588188A6A}" type="pres">
      <dgm:prSet presAssocID="{239A309B-AD22-4CB2-ACCB-249BE9460A6D}" presName="sibTrans" presStyleLbl="sibTrans1D1" presStyleIdx="1" presStyleCnt="8"/>
      <dgm:spPr/>
    </dgm:pt>
    <dgm:pt modelId="{69A8EF83-C82F-4735-B169-43B552E9755A}" type="pres">
      <dgm:prSet presAssocID="{239A309B-AD22-4CB2-ACCB-249BE9460A6D}" presName="connectorText" presStyleLbl="sibTrans1D1" presStyleIdx="1" presStyleCnt="8"/>
      <dgm:spPr/>
    </dgm:pt>
    <dgm:pt modelId="{D4A14DC2-0655-43E0-A935-B06B186CB44A}" type="pres">
      <dgm:prSet presAssocID="{E53466F5-4B11-4FFA-9977-4E273A284A9E}" presName="node" presStyleLbl="node1" presStyleIdx="2" presStyleCnt="9">
        <dgm:presLayoutVars>
          <dgm:bulletEnabled val="1"/>
        </dgm:presLayoutVars>
      </dgm:prSet>
      <dgm:spPr/>
    </dgm:pt>
    <dgm:pt modelId="{E4439043-B736-40EC-A6A0-FFC0232E9A24}" type="pres">
      <dgm:prSet presAssocID="{58AD3298-F00B-4BBE-8CC8-5E4E2A76F2F4}" presName="sibTrans" presStyleLbl="sibTrans1D1" presStyleIdx="2" presStyleCnt="8"/>
      <dgm:spPr/>
    </dgm:pt>
    <dgm:pt modelId="{AA1DCA60-A76F-4874-AF39-2657A8FEDA07}" type="pres">
      <dgm:prSet presAssocID="{58AD3298-F00B-4BBE-8CC8-5E4E2A76F2F4}" presName="connectorText" presStyleLbl="sibTrans1D1" presStyleIdx="2" presStyleCnt="8"/>
      <dgm:spPr/>
    </dgm:pt>
    <dgm:pt modelId="{5088FF46-EA60-4D09-BBDC-7A62D308B834}" type="pres">
      <dgm:prSet presAssocID="{C36CFAFE-C529-4F0E-8D6E-5D0F813F9E29}" presName="node" presStyleLbl="node1" presStyleIdx="3" presStyleCnt="9">
        <dgm:presLayoutVars>
          <dgm:bulletEnabled val="1"/>
        </dgm:presLayoutVars>
      </dgm:prSet>
      <dgm:spPr/>
    </dgm:pt>
    <dgm:pt modelId="{88368A11-697E-4790-96D3-B4AF0D41B617}" type="pres">
      <dgm:prSet presAssocID="{6FCB977F-82D5-4309-BA5F-4197FE5F99A3}" presName="sibTrans" presStyleLbl="sibTrans1D1" presStyleIdx="3" presStyleCnt="8"/>
      <dgm:spPr/>
    </dgm:pt>
    <dgm:pt modelId="{68634A48-9695-493E-BA8A-0752667C4B09}" type="pres">
      <dgm:prSet presAssocID="{6FCB977F-82D5-4309-BA5F-4197FE5F99A3}" presName="connectorText" presStyleLbl="sibTrans1D1" presStyleIdx="3" presStyleCnt="8"/>
      <dgm:spPr/>
    </dgm:pt>
    <dgm:pt modelId="{9CD86EE0-4206-4EC9-848B-5B762C2E588B}" type="pres">
      <dgm:prSet presAssocID="{2FB9C86E-0EE4-4906-A78B-AFC523C23462}" presName="node" presStyleLbl="node1" presStyleIdx="4" presStyleCnt="9">
        <dgm:presLayoutVars>
          <dgm:bulletEnabled val="1"/>
        </dgm:presLayoutVars>
      </dgm:prSet>
      <dgm:spPr/>
    </dgm:pt>
    <dgm:pt modelId="{A219AB41-7ADD-4933-B4AC-3495E1C080D4}" type="pres">
      <dgm:prSet presAssocID="{6C218463-A94D-4448-BC6A-B452888CE36A}" presName="sibTrans" presStyleLbl="sibTrans1D1" presStyleIdx="4" presStyleCnt="8"/>
      <dgm:spPr/>
    </dgm:pt>
    <dgm:pt modelId="{539461EC-2010-41BE-9C08-F53551F75510}" type="pres">
      <dgm:prSet presAssocID="{6C218463-A94D-4448-BC6A-B452888CE36A}" presName="connectorText" presStyleLbl="sibTrans1D1" presStyleIdx="4" presStyleCnt="8"/>
      <dgm:spPr/>
    </dgm:pt>
    <dgm:pt modelId="{2365ACD7-C633-4D0F-96C9-EA39ECEF47A0}" type="pres">
      <dgm:prSet presAssocID="{CDE0D24A-AA95-4365-8CCB-28759B5323BA}" presName="node" presStyleLbl="node1" presStyleIdx="5" presStyleCnt="9">
        <dgm:presLayoutVars>
          <dgm:bulletEnabled val="1"/>
        </dgm:presLayoutVars>
      </dgm:prSet>
      <dgm:spPr/>
    </dgm:pt>
    <dgm:pt modelId="{0DFD2774-3003-4550-9D9D-9CD427A96FBF}" type="pres">
      <dgm:prSet presAssocID="{1A0AE6D6-E0B0-4C8B-809B-919A6C61A8AD}" presName="sibTrans" presStyleLbl="sibTrans1D1" presStyleIdx="5" presStyleCnt="8"/>
      <dgm:spPr/>
    </dgm:pt>
    <dgm:pt modelId="{ADB2826F-221E-4CDC-88B2-B421DF7E7E54}" type="pres">
      <dgm:prSet presAssocID="{1A0AE6D6-E0B0-4C8B-809B-919A6C61A8AD}" presName="connectorText" presStyleLbl="sibTrans1D1" presStyleIdx="5" presStyleCnt="8"/>
      <dgm:spPr/>
    </dgm:pt>
    <dgm:pt modelId="{26489A70-5C22-48A8-AC6A-482C8F3E24C7}" type="pres">
      <dgm:prSet presAssocID="{C1976A0C-76A0-4BC9-BD2F-3328F64E5378}" presName="node" presStyleLbl="node1" presStyleIdx="6" presStyleCnt="9">
        <dgm:presLayoutVars>
          <dgm:bulletEnabled val="1"/>
        </dgm:presLayoutVars>
      </dgm:prSet>
      <dgm:spPr/>
    </dgm:pt>
    <dgm:pt modelId="{6AE46428-0F51-42BE-93FA-EE695AAFF807}" type="pres">
      <dgm:prSet presAssocID="{5EAF7232-D6BC-487A-9683-C3792CF04966}" presName="sibTrans" presStyleLbl="sibTrans1D1" presStyleIdx="6" presStyleCnt="8"/>
      <dgm:spPr/>
    </dgm:pt>
    <dgm:pt modelId="{74F9CBC1-A87A-4859-97D8-4A7D53519739}" type="pres">
      <dgm:prSet presAssocID="{5EAF7232-D6BC-487A-9683-C3792CF04966}" presName="connectorText" presStyleLbl="sibTrans1D1" presStyleIdx="6" presStyleCnt="8"/>
      <dgm:spPr/>
    </dgm:pt>
    <dgm:pt modelId="{50746A5D-50D5-4BE3-BF0A-FB6D06C0BE7E}" type="pres">
      <dgm:prSet presAssocID="{62C86D7A-5088-414A-AD1A-E510431BEAA5}" presName="node" presStyleLbl="node1" presStyleIdx="7" presStyleCnt="9">
        <dgm:presLayoutVars>
          <dgm:bulletEnabled val="1"/>
        </dgm:presLayoutVars>
      </dgm:prSet>
      <dgm:spPr/>
    </dgm:pt>
    <dgm:pt modelId="{EEB2F508-1255-410C-939C-FC3893692117}" type="pres">
      <dgm:prSet presAssocID="{FC1F7FD1-E14C-4E9B-A723-E08B8AB51738}" presName="sibTrans" presStyleLbl="sibTrans1D1" presStyleIdx="7" presStyleCnt="8"/>
      <dgm:spPr/>
    </dgm:pt>
    <dgm:pt modelId="{84E17ABA-9730-412F-9038-986D45E4C81F}" type="pres">
      <dgm:prSet presAssocID="{FC1F7FD1-E14C-4E9B-A723-E08B8AB51738}" presName="connectorText" presStyleLbl="sibTrans1D1" presStyleIdx="7" presStyleCnt="8"/>
      <dgm:spPr/>
    </dgm:pt>
    <dgm:pt modelId="{723C9E24-7845-4B50-9342-6E25894EDD0A}" type="pres">
      <dgm:prSet presAssocID="{C88665FF-3A8A-4373-AFB5-F8D064D6D5FE}" presName="node" presStyleLbl="node1" presStyleIdx="8" presStyleCnt="9">
        <dgm:presLayoutVars>
          <dgm:bulletEnabled val="1"/>
        </dgm:presLayoutVars>
      </dgm:prSet>
      <dgm:spPr/>
    </dgm:pt>
  </dgm:ptLst>
  <dgm:cxnLst>
    <dgm:cxn modelId="{B37D5C11-B1C4-4BF4-8B08-0698E0078F57}" type="presOf" srcId="{FC1F7FD1-E14C-4E9B-A723-E08B8AB51738}" destId="{EEB2F508-1255-410C-939C-FC3893692117}" srcOrd="0" destOrd="0" presId="urn:microsoft.com/office/officeart/2016/7/layout/RepeatingBendingProcessNew"/>
    <dgm:cxn modelId="{29E31524-DD87-42C3-A313-EB550549722F}" srcId="{C1A5BE18-7B5A-4C2D-8D6E-87AF3704EFDA}" destId="{2FB9C86E-0EE4-4906-A78B-AFC523C23462}" srcOrd="4" destOrd="0" parTransId="{B6714607-BC26-416F-BABF-8EB36495546D}" sibTransId="{6C218463-A94D-4448-BC6A-B452888CE36A}"/>
    <dgm:cxn modelId="{DB668624-049F-4A5A-8BE4-EBFC1FF6120F}" type="presOf" srcId="{2FB9C86E-0EE4-4906-A78B-AFC523C23462}" destId="{9CD86EE0-4206-4EC9-848B-5B762C2E588B}" srcOrd="0" destOrd="0" presId="urn:microsoft.com/office/officeart/2016/7/layout/RepeatingBendingProcessNew"/>
    <dgm:cxn modelId="{8067E128-DA4C-4578-B063-EDEDE45156FB}" type="presOf" srcId="{13DDB550-65B4-44F9-9852-C2CDFA7819C6}" destId="{1DB2F9BE-586E-4CD5-93EF-C196B88CDB95}" srcOrd="0" destOrd="0" presId="urn:microsoft.com/office/officeart/2016/7/layout/RepeatingBendingProcessNew"/>
    <dgm:cxn modelId="{0936C12D-C434-4AF2-B770-7D2731FB50B2}" type="presOf" srcId="{6C218463-A94D-4448-BC6A-B452888CE36A}" destId="{539461EC-2010-41BE-9C08-F53551F75510}" srcOrd="1" destOrd="0" presId="urn:microsoft.com/office/officeart/2016/7/layout/RepeatingBendingProcessNew"/>
    <dgm:cxn modelId="{D4685634-0316-4076-8C33-C3545438957E}" srcId="{C1A5BE18-7B5A-4C2D-8D6E-87AF3704EFDA}" destId="{CDE0D24A-AA95-4365-8CCB-28759B5323BA}" srcOrd="5" destOrd="0" parTransId="{B36E373B-FF6D-4408-B042-1DBD48A0A2D8}" sibTransId="{1A0AE6D6-E0B0-4C8B-809B-919A6C61A8AD}"/>
    <dgm:cxn modelId="{877EBB36-8A99-41F7-BE11-AC3815605BA9}" srcId="{C1A5BE18-7B5A-4C2D-8D6E-87AF3704EFDA}" destId="{C88665FF-3A8A-4373-AFB5-F8D064D6D5FE}" srcOrd="8" destOrd="0" parTransId="{65E2BCD8-8092-4652-8ACD-CA677570987C}" sibTransId="{0E275FF4-9FDB-46F4-AE56-9CA6135D4394}"/>
    <dgm:cxn modelId="{AC9DD637-FC78-49D0-AE2B-2A2D5BF56F48}" type="presOf" srcId="{C88665FF-3A8A-4373-AFB5-F8D064D6D5FE}" destId="{723C9E24-7845-4B50-9342-6E25894EDD0A}" srcOrd="0" destOrd="0" presId="urn:microsoft.com/office/officeart/2016/7/layout/RepeatingBendingProcessNew"/>
    <dgm:cxn modelId="{5D63C43A-0B9C-4763-B847-420B30861357}" type="presOf" srcId="{239A309B-AD22-4CB2-ACCB-249BE9460A6D}" destId="{69A8EF83-C82F-4735-B169-43B552E9755A}" srcOrd="1" destOrd="0" presId="urn:microsoft.com/office/officeart/2016/7/layout/RepeatingBendingProcessNew"/>
    <dgm:cxn modelId="{0270D03A-07F2-4058-9B59-2EF77123013E}" type="presOf" srcId="{5EAF7232-D6BC-487A-9683-C3792CF04966}" destId="{6AE46428-0F51-42BE-93FA-EE695AAFF807}" srcOrd="0" destOrd="0" presId="urn:microsoft.com/office/officeart/2016/7/layout/RepeatingBendingProcessNew"/>
    <dgm:cxn modelId="{03B62E3E-99AC-42F3-8457-8EF71EEE380B}" srcId="{C1A5BE18-7B5A-4C2D-8D6E-87AF3704EFDA}" destId="{C36CFAFE-C529-4F0E-8D6E-5D0F813F9E29}" srcOrd="3" destOrd="0" parTransId="{6132806A-F3F5-445F-85CD-0239AA0C8D1B}" sibTransId="{6FCB977F-82D5-4309-BA5F-4197FE5F99A3}"/>
    <dgm:cxn modelId="{E0C3035F-B76A-4598-9407-9A938B183CB2}" type="presOf" srcId="{E53466F5-4B11-4FFA-9977-4E273A284A9E}" destId="{D4A14DC2-0655-43E0-A935-B06B186CB44A}" srcOrd="0" destOrd="0" presId="urn:microsoft.com/office/officeart/2016/7/layout/RepeatingBendingProcessNew"/>
    <dgm:cxn modelId="{A6F51B43-0325-4DB7-A568-92FD3E14CD66}" type="presOf" srcId="{F16412DB-44D7-4C99-BBAF-565B429CDD6D}" destId="{533CD187-044E-40CB-ADE5-6D8AF6C1FCEE}" srcOrd="0" destOrd="0" presId="urn:microsoft.com/office/officeart/2016/7/layout/RepeatingBendingProcessNew"/>
    <dgm:cxn modelId="{FADB2444-6842-44C0-BF10-0AED62AB466A}" type="presOf" srcId="{FC1F7FD1-E14C-4E9B-A723-E08B8AB51738}" destId="{84E17ABA-9730-412F-9038-986D45E4C81F}" srcOrd="1" destOrd="0" presId="urn:microsoft.com/office/officeart/2016/7/layout/RepeatingBendingProcessNew"/>
    <dgm:cxn modelId="{F76A0D4A-D0EE-41B3-9A9E-9DE7643E8CE6}" type="presOf" srcId="{62C86D7A-5088-414A-AD1A-E510431BEAA5}" destId="{50746A5D-50D5-4BE3-BF0A-FB6D06C0BE7E}" srcOrd="0" destOrd="0" presId="urn:microsoft.com/office/officeart/2016/7/layout/RepeatingBendingProcessNew"/>
    <dgm:cxn modelId="{AF6E224F-6716-4073-9BAA-83DA92C03837}" type="presOf" srcId="{6C218463-A94D-4448-BC6A-B452888CE36A}" destId="{A219AB41-7ADD-4933-B4AC-3495E1C080D4}" srcOrd="0" destOrd="0" presId="urn:microsoft.com/office/officeart/2016/7/layout/RepeatingBendingProcessNew"/>
    <dgm:cxn modelId="{E7F6716F-8FB5-45A3-BDE9-4C7A941811E8}" type="presOf" srcId="{C2498D48-65CC-4B1A-85A6-B593078F4BF9}" destId="{AA08F656-C1DE-41E4-B968-4BF65F3FA428}" srcOrd="0" destOrd="0" presId="urn:microsoft.com/office/officeart/2016/7/layout/RepeatingBendingProcessNew"/>
    <dgm:cxn modelId="{E8016870-7014-4812-8FC8-F1933A5CCDCF}" type="presOf" srcId="{1A0AE6D6-E0B0-4C8B-809B-919A6C61A8AD}" destId="{ADB2826F-221E-4CDC-88B2-B421DF7E7E54}" srcOrd="1" destOrd="0" presId="urn:microsoft.com/office/officeart/2016/7/layout/RepeatingBendingProcessNew"/>
    <dgm:cxn modelId="{67144A70-3400-4B0D-8310-A76B2168EC35}" type="presOf" srcId="{6FCB977F-82D5-4309-BA5F-4197FE5F99A3}" destId="{68634A48-9695-493E-BA8A-0752667C4B09}" srcOrd="1" destOrd="0" presId="urn:microsoft.com/office/officeart/2016/7/layout/RepeatingBendingProcessNew"/>
    <dgm:cxn modelId="{A69C4889-2326-40BB-B85C-CF95732379BE}" srcId="{C1A5BE18-7B5A-4C2D-8D6E-87AF3704EFDA}" destId="{C2498D48-65CC-4B1A-85A6-B593078F4BF9}" srcOrd="0" destOrd="0" parTransId="{7F4D93FE-7984-4602-8D9A-DE065EEB838F}" sibTransId="{13DDB550-65B4-44F9-9852-C2CDFA7819C6}"/>
    <dgm:cxn modelId="{7BBF088E-7BFF-4C90-97B7-0BDBFAD4B3F8}" type="presOf" srcId="{C1976A0C-76A0-4BC9-BD2F-3328F64E5378}" destId="{26489A70-5C22-48A8-AC6A-482C8F3E24C7}" srcOrd="0" destOrd="0" presId="urn:microsoft.com/office/officeart/2016/7/layout/RepeatingBendingProcessNew"/>
    <dgm:cxn modelId="{6ECB1991-DBCF-46C9-85FF-7FE6AFD6E6ED}" srcId="{C1A5BE18-7B5A-4C2D-8D6E-87AF3704EFDA}" destId="{F16412DB-44D7-4C99-BBAF-565B429CDD6D}" srcOrd="1" destOrd="0" parTransId="{074F3B3D-CC21-44B6-93EE-9C054BA22E20}" sibTransId="{239A309B-AD22-4CB2-ACCB-249BE9460A6D}"/>
    <dgm:cxn modelId="{74285199-DFCB-457F-BEB7-4A930B535DA3}" type="presOf" srcId="{CDE0D24A-AA95-4365-8CCB-28759B5323BA}" destId="{2365ACD7-C633-4D0F-96C9-EA39ECEF47A0}" srcOrd="0" destOrd="0" presId="urn:microsoft.com/office/officeart/2016/7/layout/RepeatingBendingProcessNew"/>
    <dgm:cxn modelId="{4DDE80A1-5052-411F-8538-4C8FD18DCA06}" srcId="{C1A5BE18-7B5A-4C2D-8D6E-87AF3704EFDA}" destId="{62C86D7A-5088-414A-AD1A-E510431BEAA5}" srcOrd="7" destOrd="0" parTransId="{8C58D4CD-6255-43D9-8C0D-2028DBF283A5}" sibTransId="{FC1F7FD1-E14C-4E9B-A723-E08B8AB51738}"/>
    <dgm:cxn modelId="{74BE33A5-EC23-4A02-A065-C2CB008603BB}" type="presOf" srcId="{13DDB550-65B4-44F9-9852-C2CDFA7819C6}" destId="{5E534053-B429-4585-BAA8-A0F9E8EE6633}" srcOrd="1" destOrd="0" presId="urn:microsoft.com/office/officeart/2016/7/layout/RepeatingBendingProcessNew"/>
    <dgm:cxn modelId="{D0B474A5-B291-423C-BB1D-8380CF8DB980}" type="presOf" srcId="{58AD3298-F00B-4BBE-8CC8-5E4E2A76F2F4}" destId="{E4439043-B736-40EC-A6A0-FFC0232E9A24}" srcOrd="0" destOrd="0" presId="urn:microsoft.com/office/officeart/2016/7/layout/RepeatingBendingProcessNew"/>
    <dgm:cxn modelId="{D9E94FB3-1434-4151-9221-8FBF787E4437}" type="presOf" srcId="{239A309B-AD22-4CB2-ACCB-249BE9460A6D}" destId="{0F027D7C-C140-4DAF-98C5-602588188A6A}" srcOrd="0" destOrd="0" presId="urn:microsoft.com/office/officeart/2016/7/layout/RepeatingBendingProcessNew"/>
    <dgm:cxn modelId="{902CA0BC-68AB-4F5F-9ADA-7701E98EA03F}" type="presOf" srcId="{5EAF7232-D6BC-487A-9683-C3792CF04966}" destId="{74F9CBC1-A87A-4859-97D8-4A7D53519739}" srcOrd="1" destOrd="0" presId="urn:microsoft.com/office/officeart/2016/7/layout/RepeatingBendingProcessNew"/>
    <dgm:cxn modelId="{42CDEFBD-2112-4025-BBA8-CD165036F77E}" type="presOf" srcId="{C1A5BE18-7B5A-4C2D-8D6E-87AF3704EFDA}" destId="{6E35F929-0B98-4DD1-9783-CAF6D97C4AF4}" srcOrd="0" destOrd="0" presId="urn:microsoft.com/office/officeart/2016/7/layout/RepeatingBendingProcessNew"/>
    <dgm:cxn modelId="{2C3CC4BF-0754-4B1B-8595-3821FDE237B9}" type="presOf" srcId="{1A0AE6D6-E0B0-4C8B-809B-919A6C61A8AD}" destId="{0DFD2774-3003-4550-9D9D-9CD427A96FBF}" srcOrd="0" destOrd="0" presId="urn:microsoft.com/office/officeart/2016/7/layout/RepeatingBendingProcessNew"/>
    <dgm:cxn modelId="{81CAB5D3-9D5F-4692-B843-920070E1BA80}" srcId="{C1A5BE18-7B5A-4C2D-8D6E-87AF3704EFDA}" destId="{C1976A0C-76A0-4BC9-BD2F-3328F64E5378}" srcOrd="6" destOrd="0" parTransId="{43CAA61F-17AA-4017-AC3E-C30391147955}" sibTransId="{5EAF7232-D6BC-487A-9683-C3792CF04966}"/>
    <dgm:cxn modelId="{694A83D5-F0D2-4A99-B556-7EB26B41FB14}" type="presOf" srcId="{58AD3298-F00B-4BBE-8CC8-5E4E2A76F2F4}" destId="{AA1DCA60-A76F-4874-AF39-2657A8FEDA07}" srcOrd="1" destOrd="0" presId="urn:microsoft.com/office/officeart/2016/7/layout/RepeatingBendingProcessNew"/>
    <dgm:cxn modelId="{85DDE8DF-0537-4278-9943-F7AE408A4792}" type="presOf" srcId="{C36CFAFE-C529-4F0E-8D6E-5D0F813F9E29}" destId="{5088FF46-EA60-4D09-BBDC-7A62D308B834}" srcOrd="0" destOrd="0" presId="urn:microsoft.com/office/officeart/2016/7/layout/RepeatingBendingProcessNew"/>
    <dgm:cxn modelId="{5EFCBEEB-F3FE-4AC1-A729-FB870D0080DE}" srcId="{C1A5BE18-7B5A-4C2D-8D6E-87AF3704EFDA}" destId="{E53466F5-4B11-4FFA-9977-4E273A284A9E}" srcOrd="2" destOrd="0" parTransId="{14BDFCE2-A946-468F-A2C9-FCF17E7CDAE0}" sibTransId="{58AD3298-F00B-4BBE-8CC8-5E4E2A76F2F4}"/>
    <dgm:cxn modelId="{98ABB6FF-E1A7-44CD-A6E9-3AA5B7AD2283}" type="presOf" srcId="{6FCB977F-82D5-4309-BA5F-4197FE5F99A3}" destId="{88368A11-697E-4790-96D3-B4AF0D41B617}" srcOrd="0" destOrd="0" presId="urn:microsoft.com/office/officeart/2016/7/layout/RepeatingBendingProcessNew"/>
    <dgm:cxn modelId="{4B0512EB-3847-465D-8427-4284D2B08245}" type="presParOf" srcId="{6E35F929-0B98-4DD1-9783-CAF6D97C4AF4}" destId="{AA08F656-C1DE-41E4-B968-4BF65F3FA428}" srcOrd="0" destOrd="0" presId="urn:microsoft.com/office/officeart/2016/7/layout/RepeatingBendingProcessNew"/>
    <dgm:cxn modelId="{816427EC-F8A0-46FB-8792-15D1F9A8D904}" type="presParOf" srcId="{6E35F929-0B98-4DD1-9783-CAF6D97C4AF4}" destId="{1DB2F9BE-586E-4CD5-93EF-C196B88CDB95}" srcOrd="1" destOrd="0" presId="urn:microsoft.com/office/officeart/2016/7/layout/RepeatingBendingProcessNew"/>
    <dgm:cxn modelId="{F55B60C3-9AB6-44DC-97C6-90247C4281DE}" type="presParOf" srcId="{1DB2F9BE-586E-4CD5-93EF-C196B88CDB95}" destId="{5E534053-B429-4585-BAA8-A0F9E8EE6633}" srcOrd="0" destOrd="0" presId="urn:microsoft.com/office/officeart/2016/7/layout/RepeatingBendingProcessNew"/>
    <dgm:cxn modelId="{287CAC7C-6FBB-4DB7-A291-2C255285E109}" type="presParOf" srcId="{6E35F929-0B98-4DD1-9783-CAF6D97C4AF4}" destId="{533CD187-044E-40CB-ADE5-6D8AF6C1FCEE}" srcOrd="2" destOrd="0" presId="urn:microsoft.com/office/officeart/2016/7/layout/RepeatingBendingProcessNew"/>
    <dgm:cxn modelId="{1F568C79-CE2D-4185-9653-F4814E0C8EF9}" type="presParOf" srcId="{6E35F929-0B98-4DD1-9783-CAF6D97C4AF4}" destId="{0F027D7C-C140-4DAF-98C5-602588188A6A}" srcOrd="3" destOrd="0" presId="urn:microsoft.com/office/officeart/2016/7/layout/RepeatingBendingProcessNew"/>
    <dgm:cxn modelId="{827DC6CA-38E5-460F-9DE7-16AFA9301D53}" type="presParOf" srcId="{0F027D7C-C140-4DAF-98C5-602588188A6A}" destId="{69A8EF83-C82F-4735-B169-43B552E9755A}" srcOrd="0" destOrd="0" presId="urn:microsoft.com/office/officeart/2016/7/layout/RepeatingBendingProcessNew"/>
    <dgm:cxn modelId="{FAB04ABF-F6D0-47FA-8ACF-6D0CC44BBA1B}" type="presParOf" srcId="{6E35F929-0B98-4DD1-9783-CAF6D97C4AF4}" destId="{D4A14DC2-0655-43E0-A935-B06B186CB44A}" srcOrd="4" destOrd="0" presId="urn:microsoft.com/office/officeart/2016/7/layout/RepeatingBendingProcessNew"/>
    <dgm:cxn modelId="{B2A17F97-D085-471B-99C2-F7143D63CA28}" type="presParOf" srcId="{6E35F929-0B98-4DD1-9783-CAF6D97C4AF4}" destId="{E4439043-B736-40EC-A6A0-FFC0232E9A24}" srcOrd="5" destOrd="0" presId="urn:microsoft.com/office/officeart/2016/7/layout/RepeatingBendingProcessNew"/>
    <dgm:cxn modelId="{CF2C6088-65C5-4A56-AC85-EB253DFD21AF}" type="presParOf" srcId="{E4439043-B736-40EC-A6A0-FFC0232E9A24}" destId="{AA1DCA60-A76F-4874-AF39-2657A8FEDA07}" srcOrd="0" destOrd="0" presId="urn:microsoft.com/office/officeart/2016/7/layout/RepeatingBendingProcessNew"/>
    <dgm:cxn modelId="{39EBE5C8-DC37-4752-9A60-44FA97EA1778}" type="presParOf" srcId="{6E35F929-0B98-4DD1-9783-CAF6D97C4AF4}" destId="{5088FF46-EA60-4D09-BBDC-7A62D308B834}" srcOrd="6" destOrd="0" presId="urn:microsoft.com/office/officeart/2016/7/layout/RepeatingBendingProcessNew"/>
    <dgm:cxn modelId="{B0121AD5-DECE-4E5E-8ECF-430853BA7C75}" type="presParOf" srcId="{6E35F929-0B98-4DD1-9783-CAF6D97C4AF4}" destId="{88368A11-697E-4790-96D3-B4AF0D41B617}" srcOrd="7" destOrd="0" presId="urn:microsoft.com/office/officeart/2016/7/layout/RepeatingBendingProcessNew"/>
    <dgm:cxn modelId="{73F98A9E-6856-40D9-BF77-C8C02D46C15A}" type="presParOf" srcId="{88368A11-697E-4790-96D3-B4AF0D41B617}" destId="{68634A48-9695-493E-BA8A-0752667C4B09}" srcOrd="0" destOrd="0" presId="urn:microsoft.com/office/officeart/2016/7/layout/RepeatingBendingProcessNew"/>
    <dgm:cxn modelId="{BFEA53FD-8AA5-4994-9F5E-2CBFC5C315DB}" type="presParOf" srcId="{6E35F929-0B98-4DD1-9783-CAF6D97C4AF4}" destId="{9CD86EE0-4206-4EC9-848B-5B762C2E588B}" srcOrd="8" destOrd="0" presId="urn:microsoft.com/office/officeart/2016/7/layout/RepeatingBendingProcessNew"/>
    <dgm:cxn modelId="{A1F7F7C4-E41A-4516-AC86-BD0DC5246552}" type="presParOf" srcId="{6E35F929-0B98-4DD1-9783-CAF6D97C4AF4}" destId="{A219AB41-7ADD-4933-B4AC-3495E1C080D4}" srcOrd="9" destOrd="0" presId="urn:microsoft.com/office/officeart/2016/7/layout/RepeatingBendingProcessNew"/>
    <dgm:cxn modelId="{CF5892BC-1FBA-4709-A5FF-E8FFF73121CE}" type="presParOf" srcId="{A219AB41-7ADD-4933-B4AC-3495E1C080D4}" destId="{539461EC-2010-41BE-9C08-F53551F75510}" srcOrd="0" destOrd="0" presId="urn:microsoft.com/office/officeart/2016/7/layout/RepeatingBendingProcessNew"/>
    <dgm:cxn modelId="{574B26AC-71F1-4A4D-903C-F8D9EA522B45}" type="presParOf" srcId="{6E35F929-0B98-4DD1-9783-CAF6D97C4AF4}" destId="{2365ACD7-C633-4D0F-96C9-EA39ECEF47A0}" srcOrd="10" destOrd="0" presId="urn:microsoft.com/office/officeart/2016/7/layout/RepeatingBendingProcessNew"/>
    <dgm:cxn modelId="{34244361-2F4A-4D5B-9E02-E124F6F93067}" type="presParOf" srcId="{6E35F929-0B98-4DD1-9783-CAF6D97C4AF4}" destId="{0DFD2774-3003-4550-9D9D-9CD427A96FBF}" srcOrd="11" destOrd="0" presId="urn:microsoft.com/office/officeart/2016/7/layout/RepeatingBendingProcessNew"/>
    <dgm:cxn modelId="{14D16283-0219-41A5-8F08-8039C1A0EBAA}" type="presParOf" srcId="{0DFD2774-3003-4550-9D9D-9CD427A96FBF}" destId="{ADB2826F-221E-4CDC-88B2-B421DF7E7E54}" srcOrd="0" destOrd="0" presId="urn:microsoft.com/office/officeart/2016/7/layout/RepeatingBendingProcessNew"/>
    <dgm:cxn modelId="{971B56B7-F055-4A5F-8C73-0659A4765D6A}" type="presParOf" srcId="{6E35F929-0B98-4DD1-9783-CAF6D97C4AF4}" destId="{26489A70-5C22-48A8-AC6A-482C8F3E24C7}" srcOrd="12" destOrd="0" presId="urn:microsoft.com/office/officeart/2016/7/layout/RepeatingBendingProcessNew"/>
    <dgm:cxn modelId="{2741966C-8CF2-4884-8FC8-0AA3C2EC56B6}" type="presParOf" srcId="{6E35F929-0B98-4DD1-9783-CAF6D97C4AF4}" destId="{6AE46428-0F51-42BE-93FA-EE695AAFF807}" srcOrd="13" destOrd="0" presId="urn:microsoft.com/office/officeart/2016/7/layout/RepeatingBendingProcessNew"/>
    <dgm:cxn modelId="{75A0ABA1-1438-41B6-A2FE-1A1932C86F4F}" type="presParOf" srcId="{6AE46428-0F51-42BE-93FA-EE695AAFF807}" destId="{74F9CBC1-A87A-4859-97D8-4A7D53519739}" srcOrd="0" destOrd="0" presId="urn:microsoft.com/office/officeart/2016/7/layout/RepeatingBendingProcessNew"/>
    <dgm:cxn modelId="{9343CBC3-458F-4CE4-AEDD-136DB064869E}" type="presParOf" srcId="{6E35F929-0B98-4DD1-9783-CAF6D97C4AF4}" destId="{50746A5D-50D5-4BE3-BF0A-FB6D06C0BE7E}" srcOrd="14" destOrd="0" presId="urn:microsoft.com/office/officeart/2016/7/layout/RepeatingBendingProcessNew"/>
    <dgm:cxn modelId="{0B44000D-356B-4D35-95E6-C64AA12B5C2B}" type="presParOf" srcId="{6E35F929-0B98-4DD1-9783-CAF6D97C4AF4}" destId="{EEB2F508-1255-410C-939C-FC3893692117}" srcOrd="15" destOrd="0" presId="urn:microsoft.com/office/officeart/2016/7/layout/RepeatingBendingProcessNew"/>
    <dgm:cxn modelId="{6212E5B5-A336-4702-B599-97786C8022FE}" type="presParOf" srcId="{EEB2F508-1255-410C-939C-FC3893692117}" destId="{84E17ABA-9730-412F-9038-986D45E4C81F}" srcOrd="0" destOrd="0" presId="urn:microsoft.com/office/officeart/2016/7/layout/RepeatingBendingProcessNew"/>
    <dgm:cxn modelId="{65F36DBB-9FB1-404F-843C-85008CC026BA}" type="presParOf" srcId="{6E35F929-0B98-4DD1-9783-CAF6D97C4AF4}" destId="{723C9E24-7845-4B50-9342-6E25894EDD0A}"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6CEAF8-C214-4A9D-9D23-7D1F494ECF6F}"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19DA0B78-3A97-4FC0-B200-8B5F78BF49F5}">
      <dgm:prSet/>
      <dgm:spPr/>
      <dgm:t>
        <a:bodyPr/>
        <a:lstStyle/>
        <a:p>
          <a:r>
            <a:rPr lang="en-US"/>
            <a:t>The online platform highest selling product category is Clothing followed by Jewellery.</a:t>
          </a:r>
        </a:p>
      </dgm:t>
    </dgm:pt>
    <dgm:pt modelId="{02786873-4E58-46F8-9E2F-4EAF36351BB8}" type="parTrans" cxnId="{D19A1C4D-CA54-4E9C-975D-7F3F02F6B5B9}">
      <dgm:prSet/>
      <dgm:spPr/>
      <dgm:t>
        <a:bodyPr/>
        <a:lstStyle/>
        <a:p>
          <a:endParaRPr lang="en-US"/>
        </a:p>
      </dgm:t>
    </dgm:pt>
    <dgm:pt modelId="{8B193D47-7382-4CC9-9906-076044C7FC11}" type="sibTrans" cxnId="{D19A1C4D-CA54-4E9C-975D-7F3F02F6B5B9}">
      <dgm:prSet phldrT="01" phldr="0"/>
      <dgm:spPr/>
      <dgm:t>
        <a:bodyPr/>
        <a:lstStyle/>
        <a:p>
          <a:r>
            <a:rPr lang="en-US"/>
            <a:t>01</a:t>
          </a:r>
        </a:p>
      </dgm:t>
    </dgm:pt>
    <dgm:pt modelId="{4852B156-74A4-4B7B-B865-C52737E3571B}">
      <dgm:prSet/>
      <dgm:spPr/>
      <dgm:t>
        <a:bodyPr/>
        <a:lstStyle/>
        <a:p>
          <a:r>
            <a:rPr lang="en-US"/>
            <a:t>The online platform has moderate sales in categories such as Footwear, Automotive, Mobiles &amp; Accessories, Home Décor &amp; Festive Needs, Kitchen &amp; Dinning, Computers.</a:t>
          </a:r>
        </a:p>
      </dgm:t>
    </dgm:pt>
    <dgm:pt modelId="{CF34A6F8-81BA-4AFC-9BCE-7F2373BDB676}" type="parTrans" cxnId="{C200C0E5-37D7-4376-8470-0918C6685C05}">
      <dgm:prSet/>
      <dgm:spPr/>
      <dgm:t>
        <a:bodyPr/>
        <a:lstStyle/>
        <a:p>
          <a:endParaRPr lang="en-US"/>
        </a:p>
      </dgm:t>
    </dgm:pt>
    <dgm:pt modelId="{77039653-8A7F-42C4-8F6C-D9DC21E42C9E}" type="sibTrans" cxnId="{C200C0E5-37D7-4376-8470-0918C6685C05}">
      <dgm:prSet phldrT="02" phldr="0"/>
      <dgm:spPr/>
      <dgm:t>
        <a:bodyPr/>
        <a:lstStyle/>
        <a:p>
          <a:r>
            <a:rPr lang="en-US"/>
            <a:t>02</a:t>
          </a:r>
        </a:p>
      </dgm:t>
    </dgm:pt>
    <dgm:pt modelId="{A42E422A-B64F-41C6-BFBE-F349063FC8A9}">
      <dgm:prSet/>
      <dgm:spPr/>
      <dgm:t>
        <a:bodyPr/>
        <a:lstStyle/>
        <a:p>
          <a:r>
            <a:rPr lang="en-US"/>
            <a:t>The online platform's least selling product category is Bags, Wallets &amp; Belts followed by Baby Care, Pens &amp; Stationary, Toys &amp; School Supplies, Tools &amp; Hardware, Watches.</a:t>
          </a:r>
        </a:p>
      </dgm:t>
    </dgm:pt>
    <dgm:pt modelId="{B211DDAA-3B43-42E2-925B-1A76EAD3CE30}" type="parTrans" cxnId="{AB6D2F5A-33C2-4FC3-9BC5-7F50E1D4B1A7}">
      <dgm:prSet/>
      <dgm:spPr/>
      <dgm:t>
        <a:bodyPr/>
        <a:lstStyle/>
        <a:p>
          <a:endParaRPr lang="en-US"/>
        </a:p>
      </dgm:t>
    </dgm:pt>
    <dgm:pt modelId="{BE6279F3-CAE6-4F86-BB48-670890282275}" type="sibTrans" cxnId="{AB6D2F5A-33C2-4FC3-9BC5-7F50E1D4B1A7}">
      <dgm:prSet phldrT="03" phldr="0"/>
      <dgm:spPr/>
      <dgm:t>
        <a:bodyPr/>
        <a:lstStyle/>
        <a:p>
          <a:r>
            <a:rPr lang="en-US"/>
            <a:t>03</a:t>
          </a:r>
        </a:p>
      </dgm:t>
    </dgm:pt>
    <dgm:pt modelId="{3438C4F4-D59B-4406-920E-DF5B12B38225}" type="pres">
      <dgm:prSet presAssocID="{CB6CEAF8-C214-4A9D-9D23-7D1F494ECF6F}" presName="Name0" presStyleCnt="0">
        <dgm:presLayoutVars>
          <dgm:animLvl val="lvl"/>
          <dgm:resizeHandles val="exact"/>
        </dgm:presLayoutVars>
      </dgm:prSet>
      <dgm:spPr/>
    </dgm:pt>
    <dgm:pt modelId="{A7953864-4756-4F37-A7D8-B80D8F646644}" type="pres">
      <dgm:prSet presAssocID="{19DA0B78-3A97-4FC0-B200-8B5F78BF49F5}" presName="compositeNode" presStyleCnt="0">
        <dgm:presLayoutVars>
          <dgm:bulletEnabled val="1"/>
        </dgm:presLayoutVars>
      </dgm:prSet>
      <dgm:spPr/>
    </dgm:pt>
    <dgm:pt modelId="{D200351A-758D-4AC3-8A9A-1E56607E3CA1}" type="pres">
      <dgm:prSet presAssocID="{19DA0B78-3A97-4FC0-B200-8B5F78BF49F5}" presName="bgRect" presStyleLbl="alignNode1" presStyleIdx="0" presStyleCnt="3"/>
      <dgm:spPr/>
    </dgm:pt>
    <dgm:pt modelId="{0C6F317F-789A-44C9-A4B2-1C61635C4DFD}" type="pres">
      <dgm:prSet presAssocID="{8B193D47-7382-4CC9-9906-076044C7FC11}" presName="sibTransNodeRect" presStyleLbl="alignNode1" presStyleIdx="0" presStyleCnt="3">
        <dgm:presLayoutVars>
          <dgm:chMax val="0"/>
          <dgm:bulletEnabled val="1"/>
        </dgm:presLayoutVars>
      </dgm:prSet>
      <dgm:spPr/>
    </dgm:pt>
    <dgm:pt modelId="{93C6B0D6-928F-4B71-8803-8E43D46855F1}" type="pres">
      <dgm:prSet presAssocID="{19DA0B78-3A97-4FC0-B200-8B5F78BF49F5}" presName="nodeRect" presStyleLbl="alignNode1" presStyleIdx="0" presStyleCnt="3">
        <dgm:presLayoutVars>
          <dgm:bulletEnabled val="1"/>
        </dgm:presLayoutVars>
      </dgm:prSet>
      <dgm:spPr/>
    </dgm:pt>
    <dgm:pt modelId="{AA1DEDF9-ABF1-4EC9-83E9-7F1B713E29B1}" type="pres">
      <dgm:prSet presAssocID="{8B193D47-7382-4CC9-9906-076044C7FC11}" presName="sibTrans" presStyleCnt="0"/>
      <dgm:spPr/>
    </dgm:pt>
    <dgm:pt modelId="{703548C3-F310-4E75-9A05-9B3077ABD4D6}" type="pres">
      <dgm:prSet presAssocID="{4852B156-74A4-4B7B-B865-C52737E3571B}" presName="compositeNode" presStyleCnt="0">
        <dgm:presLayoutVars>
          <dgm:bulletEnabled val="1"/>
        </dgm:presLayoutVars>
      </dgm:prSet>
      <dgm:spPr/>
    </dgm:pt>
    <dgm:pt modelId="{BC26393F-76B8-44B1-B451-85CA52B7CAC4}" type="pres">
      <dgm:prSet presAssocID="{4852B156-74A4-4B7B-B865-C52737E3571B}" presName="bgRect" presStyleLbl="alignNode1" presStyleIdx="1" presStyleCnt="3"/>
      <dgm:spPr/>
    </dgm:pt>
    <dgm:pt modelId="{BE12259C-ADF1-4F89-91E7-2D1C0B69FC18}" type="pres">
      <dgm:prSet presAssocID="{77039653-8A7F-42C4-8F6C-D9DC21E42C9E}" presName="sibTransNodeRect" presStyleLbl="alignNode1" presStyleIdx="1" presStyleCnt="3">
        <dgm:presLayoutVars>
          <dgm:chMax val="0"/>
          <dgm:bulletEnabled val="1"/>
        </dgm:presLayoutVars>
      </dgm:prSet>
      <dgm:spPr/>
    </dgm:pt>
    <dgm:pt modelId="{7E30CEB8-DF68-42AE-A521-A51301EFEABE}" type="pres">
      <dgm:prSet presAssocID="{4852B156-74A4-4B7B-B865-C52737E3571B}" presName="nodeRect" presStyleLbl="alignNode1" presStyleIdx="1" presStyleCnt="3">
        <dgm:presLayoutVars>
          <dgm:bulletEnabled val="1"/>
        </dgm:presLayoutVars>
      </dgm:prSet>
      <dgm:spPr/>
    </dgm:pt>
    <dgm:pt modelId="{BF84C8BF-3F65-4076-8727-5B729AEC9847}" type="pres">
      <dgm:prSet presAssocID="{77039653-8A7F-42C4-8F6C-D9DC21E42C9E}" presName="sibTrans" presStyleCnt="0"/>
      <dgm:spPr/>
    </dgm:pt>
    <dgm:pt modelId="{4A52F60B-0600-4620-8C8C-6D956274A206}" type="pres">
      <dgm:prSet presAssocID="{A42E422A-B64F-41C6-BFBE-F349063FC8A9}" presName="compositeNode" presStyleCnt="0">
        <dgm:presLayoutVars>
          <dgm:bulletEnabled val="1"/>
        </dgm:presLayoutVars>
      </dgm:prSet>
      <dgm:spPr/>
    </dgm:pt>
    <dgm:pt modelId="{A84F13F6-3AD5-4CC0-B498-0052E054E27F}" type="pres">
      <dgm:prSet presAssocID="{A42E422A-B64F-41C6-BFBE-F349063FC8A9}" presName="bgRect" presStyleLbl="alignNode1" presStyleIdx="2" presStyleCnt="3"/>
      <dgm:spPr/>
    </dgm:pt>
    <dgm:pt modelId="{F17F0E56-B859-4932-9836-616EA3D719D3}" type="pres">
      <dgm:prSet presAssocID="{BE6279F3-CAE6-4F86-BB48-670890282275}" presName="sibTransNodeRect" presStyleLbl="alignNode1" presStyleIdx="2" presStyleCnt="3">
        <dgm:presLayoutVars>
          <dgm:chMax val="0"/>
          <dgm:bulletEnabled val="1"/>
        </dgm:presLayoutVars>
      </dgm:prSet>
      <dgm:spPr/>
    </dgm:pt>
    <dgm:pt modelId="{432F5471-1066-488A-8712-BDD1F99EDEFB}" type="pres">
      <dgm:prSet presAssocID="{A42E422A-B64F-41C6-BFBE-F349063FC8A9}" presName="nodeRect" presStyleLbl="alignNode1" presStyleIdx="2" presStyleCnt="3">
        <dgm:presLayoutVars>
          <dgm:bulletEnabled val="1"/>
        </dgm:presLayoutVars>
      </dgm:prSet>
      <dgm:spPr/>
    </dgm:pt>
  </dgm:ptLst>
  <dgm:cxnLst>
    <dgm:cxn modelId="{4743EF20-19F0-4912-B464-49226BC5D07E}" type="presOf" srcId="{77039653-8A7F-42C4-8F6C-D9DC21E42C9E}" destId="{BE12259C-ADF1-4F89-91E7-2D1C0B69FC18}" srcOrd="0" destOrd="0" presId="urn:microsoft.com/office/officeart/2016/7/layout/LinearBlockProcessNumbered"/>
    <dgm:cxn modelId="{8833F92E-A4A9-483D-A694-BE3A6463E038}" type="presOf" srcId="{CB6CEAF8-C214-4A9D-9D23-7D1F494ECF6F}" destId="{3438C4F4-D59B-4406-920E-DF5B12B38225}" srcOrd="0" destOrd="0" presId="urn:microsoft.com/office/officeart/2016/7/layout/LinearBlockProcessNumbered"/>
    <dgm:cxn modelId="{6DFA6E38-9890-468A-BDC7-D91403F0B9EB}" type="presOf" srcId="{19DA0B78-3A97-4FC0-B200-8B5F78BF49F5}" destId="{93C6B0D6-928F-4B71-8803-8E43D46855F1}" srcOrd="1" destOrd="0" presId="urn:microsoft.com/office/officeart/2016/7/layout/LinearBlockProcessNumbered"/>
    <dgm:cxn modelId="{4B9C354C-E2C0-417F-B2E3-2673DD630240}" type="presOf" srcId="{BE6279F3-CAE6-4F86-BB48-670890282275}" destId="{F17F0E56-B859-4932-9836-616EA3D719D3}" srcOrd="0" destOrd="0" presId="urn:microsoft.com/office/officeart/2016/7/layout/LinearBlockProcessNumbered"/>
    <dgm:cxn modelId="{D19A1C4D-CA54-4E9C-975D-7F3F02F6B5B9}" srcId="{CB6CEAF8-C214-4A9D-9D23-7D1F494ECF6F}" destId="{19DA0B78-3A97-4FC0-B200-8B5F78BF49F5}" srcOrd="0" destOrd="0" parTransId="{02786873-4E58-46F8-9E2F-4EAF36351BB8}" sibTransId="{8B193D47-7382-4CC9-9906-076044C7FC11}"/>
    <dgm:cxn modelId="{0B58216D-78B9-4DA1-A508-BCAF96B858A3}" type="presOf" srcId="{4852B156-74A4-4B7B-B865-C52737E3571B}" destId="{BC26393F-76B8-44B1-B451-85CA52B7CAC4}" srcOrd="0" destOrd="0" presId="urn:microsoft.com/office/officeart/2016/7/layout/LinearBlockProcessNumbered"/>
    <dgm:cxn modelId="{3C2BC158-7364-4EA3-8A56-F2A23FD0F6ED}" type="presOf" srcId="{A42E422A-B64F-41C6-BFBE-F349063FC8A9}" destId="{432F5471-1066-488A-8712-BDD1F99EDEFB}" srcOrd="1" destOrd="0" presId="urn:microsoft.com/office/officeart/2016/7/layout/LinearBlockProcessNumbered"/>
    <dgm:cxn modelId="{AB6D2F5A-33C2-4FC3-9BC5-7F50E1D4B1A7}" srcId="{CB6CEAF8-C214-4A9D-9D23-7D1F494ECF6F}" destId="{A42E422A-B64F-41C6-BFBE-F349063FC8A9}" srcOrd="2" destOrd="0" parTransId="{B211DDAA-3B43-42E2-925B-1A76EAD3CE30}" sibTransId="{BE6279F3-CAE6-4F86-BB48-670890282275}"/>
    <dgm:cxn modelId="{1163E07F-A22E-43EF-A0DC-6427D679F886}" type="presOf" srcId="{8B193D47-7382-4CC9-9906-076044C7FC11}" destId="{0C6F317F-789A-44C9-A4B2-1C61635C4DFD}" srcOrd="0" destOrd="0" presId="urn:microsoft.com/office/officeart/2016/7/layout/LinearBlockProcessNumbered"/>
    <dgm:cxn modelId="{C5894A86-A2E7-4E10-965B-1FBEDA8678BD}" type="presOf" srcId="{19DA0B78-3A97-4FC0-B200-8B5F78BF49F5}" destId="{D200351A-758D-4AC3-8A9A-1E56607E3CA1}" srcOrd="0" destOrd="0" presId="urn:microsoft.com/office/officeart/2016/7/layout/LinearBlockProcessNumbered"/>
    <dgm:cxn modelId="{D1211DA9-F76D-4D43-95DF-53EAF9378B1F}" type="presOf" srcId="{A42E422A-B64F-41C6-BFBE-F349063FC8A9}" destId="{A84F13F6-3AD5-4CC0-B498-0052E054E27F}" srcOrd="0" destOrd="0" presId="urn:microsoft.com/office/officeart/2016/7/layout/LinearBlockProcessNumbered"/>
    <dgm:cxn modelId="{C200C0E5-37D7-4376-8470-0918C6685C05}" srcId="{CB6CEAF8-C214-4A9D-9D23-7D1F494ECF6F}" destId="{4852B156-74A4-4B7B-B865-C52737E3571B}" srcOrd="1" destOrd="0" parTransId="{CF34A6F8-81BA-4AFC-9BCE-7F2373BDB676}" sibTransId="{77039653-8A7F-42C4-8F6C-D9DC21E42C9E}"/>
    <dgm:cxn modelId="{95AE37F5-4EC8-488E-A8F5-579D6EAA9C1F}" type="presOf" srcId="{4852B156-74A4-4B7B-B865-C52737E3571B}" destId="{7E30CEB8-DF68-42AE-A521-A51301EFEABE}" srcOrd="1" destOrd="0" presId="urn:microsoft.com/office/officeart/2016/7/layout/LinearBlockProcessNumbered"/>
    <dgm:cxn modelId="{8E03EECA-EFA2-4976-8BFF-AA1F6CB6E423}" type="presParOf" srcId="{3438C4F4-D59B-4406-920E-DF5B12B38225}" destId="{A7953864-4756-4F37-A7D8-B80D8F646644}" srcOrd="0" destOrd="0" presId="urn:microsoft.com/office/officeart/2016/7/layout/LinearBlockProcessNumbered"/>
    <dgm:cxn modelId="{04580BBA-29F1-493D-B4BC-73FC5FFC92A1}" type="presParOf" srcId="{A7953864-4756-4F37-A7D8-B80D8F646644}" destId="{D200351A-758D-4AC3-8A9A-1E56607E3CA1}" srcOrd="0" destOrd="0" presId="urn:microsoft.com/office/officeart/2016/7/layout/LinearBlockProcessNumbered"/>
    <dgm:cxn modelId="{8D96E763-F94D-4343-833C-91B8E3FB44C0}" type="presParOf" srcId="{A7953864-4756-4F37-A7D8-B80D8F646644}" destId="{0C6F317F-789A-44C9-A4B2-1C61635C4DFD}" srcOrd="1" destOrd="0" presId="urn:microsoft.com/office/officeart/2016/7/layout/LinearBlockProcessNumbered"/>
    <dgm:cxn modelId="{BE7C3F65-84B1-4D85-8475-85CD04195D1E}" type="presParOf" srcId="{A7953864-4756-4F37-A7D8-B80D8F646644}" destId="{93C6B0D6-928F-4B71-8803-8E43D46855F1}" srcOrd="2" destOrd="0" presId="urn:microsoft.com/office/officeart/2016/7/layout/LinearBlockProcessNumbered"/>
    <dgm:cxn modelId="{9AF64A58-758E-4F4E-A6F4-BD9FFBD9259A}" type="presParOf" srcId="{3438C4F4-D59B-4406-920E-DF5B12B38225}" destId="{AA1DEDF9-ABF1-4EC9-83E9-7F1B713E29B1}" srcOrd="1" destOrd="0" presId="urn:microsoft.com/office/officeart/2016/7/layout/LinearBlockProcessNumbered"/>
    <dgm:cxn modelId="{E079C3FC-CDE6-4F19-9758-CE33638166C1}" type="presParOf" srcId="{3438C4F4-D59B-4406-920E-DF5B12B38225}" destId="{703548C3-F310-4E75-9A05-9B3077ABD4D6}" srcOrd="2" destOrd="0" presId="urn:microsoft.com/office/officeart/2016/7/layout/LinearBlockProcessNumbered"/>
    <dgm:cxn modelId="{C6610AF5-3C1E-4722-9913-58313B3DC2A0}" type="presParOf" srcId="{703548C3-F310-4E75-9A05-9B3077ABD4D6}" destId="{BC26393F-76B8-44B1-B451-85CA52B7CAC4}" srcOrd="0" destOrd="0" presId="urn:microsoft.com/office/officeart/2016/7/layout/LinearBlockProcessNumbered"/>
    <dgm:cxn modelId="{848E6069-1B9A-41F6-8EBF-B064AD6A3C67}" type="presParOf" srcId="{703548C3-F310-4E75-9A05-9B3077ABD4D6}" destId="{BE12259C-ADF1-4F89-91E7-2D1C0B69FC18}" srcOrd="1" destOrd="0" presId="urn:microsoft.com/office/officeart/2016/7/layout/LinearBlockProcessNumbered"/>
    <dgm:cxn modelId="{DDECD9B4-27BF-41D6-86BB-9E2C68A6DBCF}" type="presParOf" srcId="{703548C3-F310-4E75-9A05-9B3077ABD4D6}" destId="{7E30CEB8-DF68-42AE-A521-A51301EFEABE}" srcOrd="2" destOrd="0" presId="urn:microsoft.com/office/officeart/2016/7/layout/LinearBlockProcessNumbered"/>
    <dgm:cxn modelId="{D5D6529A-06AF-49B6-9E35-D50B534DF0E1}" type="presParOf" srcId="{3438C4F4-D59B-4406-920E-DF5B12B38225}" destId="{BF84C8BF-3F65-4076-8727-5B729AEC9847}" srcOrd="3" destOrd="0" presId="urn:microsoft.com/office/officeart/2016/7/layout/LinearBlockProcessNumbered"/>
    <dgm:cxn modelId="{FC4DF286-CA4E-4131-963A-0A6E62702773}" type="presParOf" srcId="{3438C4F4-D59B-4406-920E-DF5B12B38225}" destId="{4A52F60B-0600-4620-8C8C-6D956274A206}" srcOrd="4" destOrd="0" presId="urn:microsoft.com/office/officeart/2016/7/layout/LinearBlockProcessNumbered"/>
    <dgm:cxn modelId="{FC50A150-4C90-4327-BAE8-EC87635CF35B}" type="presParOf" srcId="{4A52F60B-0600-4620-8C8C-6D956274A206}" destId="{A84F13F6-3AD5-4CC0-B498-0052E054E27F}" srcOrd="0" destOrd="0" presId="urn:microsoft.com/office/officeart/2016/7/layout/LinearBlockProcessNumbered"/>
    <dgm:cxn modelId="{A2A561EC-23A0-4244-8B69-F9C2638C3A5C}" type="presParOf" srcId="{4A52F60B-0600-4620-8C8C-6D956274A206}" destId="{F17F0E56-B859-4932-9836-616EA3D719D3}" srcOrd="1" destOrd="0" presId="urn:microsoft.com/office/officeart/2016/7/layout/LinearBlockProcessNumbered"/>
    <dgm:cxn modelId="{31DBD202-6670-4FD0-8DB5-39A2844494CB}" type="presParOf" srcId="{4A52F60B-0600-4620-8C8C-6D956274A206}" destId="{432F5471-1066-488A-8712-BDD1F99EDEFB}"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2F9BE-586E-4CD5-93EF-C196B88CDB95}">
      <dsp:nvSpPr>
        <dsp:cNvPr id="0" name=""/>
        <dsp:cNvSpPr/>
      </dsp:nvSpPr>
      <dsp:spPr>
        <a:xfrm>
          <a:off x="1832662" y="1083269"/>
          <a:ext cx="389720" cy="91440"/>
        </a:xfrm>
        <a:custGeom>
          <a:avLst/>
          <a:gdLst/>
          <a:ahLst/>
          <a:cxnLst/>
          <a:rect l="0" t="0" r="0" b="0"/>
          <a:pathLst>
            <a:path>
              <a:moveTo>
                <a:pt x="0" y="45720"/>
              </a:moveTo>
              <a:lnTo>
                <a:pt x="389720"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7014" y="1126887"/>
        <a:ext cx="21016" cy="4203"/>
      </dsp:txXfrm>
    </dsp:sp>
    <dsp:sp modelId="{AA08F656-C1DE-41E4-B968-4BF65F3FA428}">
      <dsp:nvSpPr>
        <dsp:cNvPr id="0" name=""/>
        <dsp:cNvSpPr/>
      </dsp:nvSpPr>
      <dsp:spPr>
        <a:xfrm>
          <a:off x="6981" y="580745"/>
          <a:ext cx="1827480" cy="109648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rtl="0">
            <a:lnSpc>
              <a:spcPct val="90000"/>
            </a:lnSpc>
            <a:spcBef>
              <a:spcPct val="0"/>
            </a:spcBef>
            <a:spcAft>
              <a:spcPct val="35000"/>
            </a:spcAft>
            <a:buNone/>
          </a:pPr>
          <a:r>
            <a:rPr lang="en-US" sz="1300" b="1" kern="1200" dirty="0">
              <a:latin typeface="Bookman Old Style" panose="02040603050505030304"/>
            </a:rPr>
            <a:t>Analyze</a:t>
          </a:r>
          <a:r>
            <a:rPr lang="en-US" sz="1300" b="1" kern="1200" dirty="0"/>
            <a:t> the Dataset</a:t>
          </a:r>
          <a:endParaRPr lang="en-US" sz="1300" b="0" kern="1200" dirty="0">
            <a:latin typeface="Bookman Old Style" panose="02040603050505030304"/>
          </a:endParaRPr>
        </a:p>
      </dsp:txBody>
      <dsp:txXfrm>
        <a:off x="6981" y="580745"/>
        <a:ext cx="1827480" cy="1096488"/>
      </dsp:txXfrm>
    </dsp:sp>
    <dsp:sp modelId="{0F027D7C-C140-4DAF-98C5-602588188A6A}">
      <dsp:nvSpPr>
        <dsp:cNvPr id="0" name=""/>
        <dsp:cNvSpPr/>
      </dsp:nvSpPr>
      <dsp:spPr>
        <a:xfrm>
          <a:off x="4080462" y="1083269"/>
          <a:ext cx="389720" cy="91440"/>
        </a:xfrm>
        <a:custGeom>
          <a:avLst/>
          <a:gdLst/>
          <a:ahLst/>
          <a:cxnLst/>
          <a:rect l="0" t="0" r="0" b="0"/>
          <a:pathLst>
            <a:path>
              <a:moveTo>
                <a:pt x="0" y="45720"/>
              </a:moveTo>
              <a:lnTo>
                <a:pt x="389720" y="45720"/>
              </a:lnTo>
            </a:path>
          </a:pathLst>
        </a:custGeom>
        <a:noFill/>
        <a:ln w="9525" cap="rnd" cmpd="sng" algn="ctr">
          <a:solidFill>
            <a:schemeClr val="accent2">
              <a:hueOff val="218460"/>
              <a:satOff val="-46"/>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4814" y="1126887"/>
        <a:ext cx="21016" cy="4203"/>
      </dsp:txXfrm>
    </dsp:sp>
    <dsp:sp modelId="{533CD187-044E-40CB-ADE5-6D8AF6C1FCEE}">
      <dsp:nvSpPr>
        <dsp:cNvPr id="0" name=""/>
        <dsp:cNvSpPr/>
      </dsp:nvSpPr>
      <dsp:spPr>
        <a:xfrm>
          <a:off x="2254782" y="580745"/>
          <a:ext cx="1827480" cy="1096488"/>
        </a:xfrm>
        <a:prstGeom prst="rect">
          <a:avLst/>
        </a:prstGeom>
        <a:gradFill rotWithShape="0">
          <a:gsLst>
            <a:gs pos="0">
              <a:schemeClr val="accent2">
                <a:hueOff val="191152"/>
                <a:satOff val="-40"/>
                <a:lumOff val="858"/>
                <a:alphaOff val="0"/>
                <a:tint val="96000"/>
                <a:lumMod val="104000"/>
              </a:schemeClr>
            </a:gs>
            <a:gs pos="100000">
              <a:schemeClr val="accent2">
                <a:hueOff val="191152"/>
                <a:satOff val="-40"/>
                <a:lumOff val="85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rtl="0">
            <a:lnSpc>
              <a:spcPct val="90000"/>
            </a:lnSpc>
            <a:spcBef>
              <a:spcPct val="0"/>
            </a:spcBef>
            <a:spcAft>
              <a:spcPct val="35000"/>
            </a:spcAft>
            <a:buNone/>
          </a:pPr>
          <a:r>
            <a:rPr lang="en-US" sz="1300" b="1" kern="1200" dirty="0"/>
            <a:t> Visualize the Data</a:t>
          </a:r>
          <a:endParaRPr lang="en-US" sz="1300" b="1" kern="1200" dirty="0">
            <a:latin typeface="Bookman Old Style" panose="02040603050505030304"/>
          </a:endParaRPr>
        </a:p>
      </dsp:txBody>
      <dsp:txXfrm>
        <a:off x="2254782" y="580745"/>
        <a:ext cx="1827480" cy="1096488"/>
      </dsp:txXfrm>
    </dsp:sp>
    <dsp:sp modelId="{E4439043-B736-40EC-A6A0-FFC0232E9A24}">
      <dsp:nvSpPr>
        <dsp:cNvPr id="0" name=""/>
        <dsp:cNvSpPr/>
      </dsp:nvSpPr>
      <dsp:spPr>
        <a:xfrm>
          <a:off x="6328263" y="1083269"/>
          <a:ext cx="389720" cy="91440"/>
        </a:xfrm>
        <a:custGeom>
          <a:avLst/>
          <a:gdLst/>
          <a:ahLst/>
          <a:cxnLst/>
          <a:rect l="0" t="0" r="0" b="0"/>
          <a:pathLst>
            <a:path>
              <a:moveTo>
                <a:pt x="0" y="45720"/>
              </a:moveTo>
              <a:lnTo>
                <a:pt x="389720" y="45720"/>
              </a:lnTo>
            </a:path>
          </a:pathLst>
        </a:custGeom>
        <a:noFill/>
        <a:ln w="9525" cap="rnd" cmpd="sng" algn="ctr">
          <a:solidFill>
            <a:schemeClr val="accent2">
              <a:hueOff val="436919"/>
              <a:satOff val="-91"/>
              <a:lumOff val="196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2615" y="1126887"/>
        <a:ext cx="21016" cy="4203"/>
      </dsp:txXfrm>
    </dsp:sp>
    <dsp:sp modelId="{D4A14DC2-0655-43E0-A935-B06B186CB44A}">
      <dsp:nvSpPr>
        <dsp:cNvPr id="0" name=""/>
        <dsp:cNvSpPr/>
      </dsp:nvSpPr>
      <dsp:spPr>
        <a:xfrm>
          <a:off x="4502582" y="580745"/>
          <a:ext cx="1827480" cy="1096488"/>
        </a:xfrm>
        <a:prstGeom prst="rect">
          <a:avLst/>
        </a:prstGeom>
        <a:gradFill rotWithShape="0">
          <a:gsLst>
            <a:gs pos="0">
              <a:schemeClr val="accent2">
                <a:hueOff val="382305"/>
                <a:satOff val="-80"/>
                <a:lumOff val="1716"/>
                <a:alphaOff val="0"/>
                <a:tint val="96000"/>
                <a:lumMod val="104000"/>
              </a:schemeClr>
            </a:gs>
            <a:gs pos="100000">
              <a:schemeClr val="accent2">
                <a:hueOff val="382305"/>
                <a:satOff val="-80"/>
                <a:lumOff val="171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rtl="0">
            <a:lnSpc>
              <a:spcPct val="90000"/>
            </a:lnSpc>
            <a:spcBef>
              <a:spcPct val="0"/>
            </a:spcBef>
            <a:spcAft>
              <a:spcPct val="35000"/>
            </a:spcAft>
            <a:buNone/>
          </a:pPr>
          <a:r>
            <a:rPr lang="en-US" sz="1300" b="1" kern="1200" dirty="0">
              <a:latin typeface="Bookman Old Style" panose="02040603050505030304"/>
            </a:rPr>
            <a:t> </a:t>
          </a:r>
          <a:r>
            <a:rPr lang="en-US" sz="1300" b="1" kern="1200" dirty="0"/>
            <a:t>Preprocess the Data</a:t>
          </a:r>
          <a:endParaRPr lang="en-US" sz="1300" b="0" kern="1200" dirty="0">
            <a:latin typeface="Bookman Old Style" panose="02040603050505030304"/>
          </a:endParaRPr>
        </a:p>
      </dsp:txBody>
      <dsp:txXfrm>
        <a:off x="4502582" y="580745"/>
        <a:ext cx="1827480" cy="1096488"/>
      </dsp:txXfrm>
    </dsp:sp>
    <dsp:sp modelId="{88368A11-697E-4790-96D3-B4AF0D41B617}">
      <dsp:nvSpPr>
        <dsp:cNvPr id="0" name=""/>
        <dsp:cNvSpPr/>
      </dsp:nvSpPr>
      <dsp:spPr>
        <a:xfrm>
          <a:off x="8576063" y="1083269"/>
          <a:ext cx="389720" cy="91440"/>
        </a:xfrm>
        <a:custGeom>
          <a:avLst/>
          <a:gdLst/>
          <a:ahLst/>
          <a:cxnLst/>
          <a:rect l="0" t="0" r="0" b="0"/>
          <a:pathLst>
            <a:path>
              <a:moveTo>
                <a:pt x="0" y="45720"/>
              </a:moveTo>
              <a:lnTo>
                <a:pt x="389720" y="45720"/>
              </a:lnTo>
            </a:path>
          </a:pathLst>
        </a:custGeom>
        <a:noFill/>
        <a:ln w="9525" cap="rnd" cmpd="sng" algn="ctr">
          <a:solidFill>
            <a:schemeClr val="accent2">
              <a:hueOff val="655379"/>
              <a:satOff val="-137"/>
              <a:lumOff val="294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60415" y="1126887"/>
        <a:ext cx="21016" cy="4203"/>
      </dsp:txXfrm>
    </dsp:sp>
    <dsp:sp modelId="{5088FF46-EA60-4D09-BBDC-7A62D308B834}">
      <dsp:nvSpPr>
        <dsp:cNvPr id="0" name=""/>
        <dsp:cNvSpPr/>
      </dsp:nvSpPr>
      <dsp:spPr>
        <a:xfrm>
          <a:off x="6750383" y="580745"/>
          <a:ext cx="1827480" cy="1096488"/>
        </a:xfrm>
        <a:prstGeom prst="rect">
          <a:avLst/>
        </a:prstGeom>
        <a:gradFill rotWithShape="0">
          <a:gsLst>
            <a:gs pos="0">
              <a:schemeClr val="accent2">
                <a:hueOff val="573457"/>
                <a:satOff val="-120"/>
                <a:lumOff val="2574"/>
                <a:alphaOff val="0"/>
                <a:tint val="96000"/>
                <a:lumMod val="104000"/>
              </a:schemeClr>
            </a:gs>
            <a:gs pos="100000">
              <a:schemeClr val="accent2">
                <a:hueOff val="573457"/>
                <a:satOff val="-120"/>
                <a:lumOff val="25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Bookman Old Style" panose="02040603050505030304"/>
            </a:rPr>
            <a:t> </a:t>
          </a:r>
          <a:r>
            <a:rPr lang="en-US" sz="1300" b="1" kern="1200" dirty="0"/>
            <a:t>Feature Engineering/Text to Features:</a:t>
          </a:r>
          <a:endParaRPr lang="en-US" sz="1300" kern="1200" dirty="0"/>
        </a:p>
      </dsp:txBody>
      <dsp:txXfrm>
        <a:off x="6750383" y="580745"/>
        <a:ext cx="1827480" cy="1096488"/>
      </dsp:txXfrm>
    </dsp:sp>
    <dsp:sp modelId="{A219AB41-7ADD-4933-B4AC-3495E1C080D4}">
      <dsp:nvSpPr>
        <dsp:cNvPr id="0" name=""/>
        <dsp:cNvSpPr/>
      </dsp:nvSpPr>
      <dsp:spPr>
        <a:xfrm>
          <a:off x="920722" y="1675433"/>
          <a:ext cx="8991201" cy="389720"/>
        </a:xfrm>
        <a:custGeom>
          <a:avLst/>
          <a:gdLst/>
          <a:ahLst/>
          <a:cxnLst/>
          <a:rect l="0" t="0" r="0" b="0"/>
          <a:pathLst>
            <a:path>
              <a:moveTo>
                <a:pt x="8991201" y="0"/>
              </a:moveTo>
              <a:lnTo>
                <a:pt x="8991201" y="211960"/>
              </a:lnTo>
              <a:lnTo>
                <a:pt x="0" y="211960"/>
              </a:lnTo>
              <a:lnTo>
                <a:pt x="0" y="389720"/>
              </a:lnTo>
            </a:path>
          </a:pathLst>
        </a:custGeom>
        <a:noFill/>
        <a:ln w="9525" cap="rnd" cmpd="sng" algn="ctr">
          <a:solidFill>
            <a:schemeClr val="accent2">
              <a:hueOff val="873839"/>
              <a:satOff val="-183"/>
              <a:lumOff val="392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1297" y="1868191"/>
        <a:ext cx="450051" cy="4203"/>
      </dsp:txXfrm>
    </dsp:sp>
    <dsp:sp modelId="{9CD86EE0-4206-4EC9-848B-5B762C2E588B}">
      <dsp:nvSpPr>
        <dsp:cNvPr id="0" name=""/>
        <dsp:cNvSpPr/>
      </dsp:nvSpPr>
      <dsp:spPr>
        <a:xfrm>
          <a:off x="8998183" y="580745"/>
          <a:ext cx="1827480" cy="1096488"/>
        </a:xfrm>
        <a:prstGeom prst="rect">
          <a:avLst/>
        </a:prstGeom>
        <a:gradFill rotWithShape="0">
          <a:gsLst>
            <a:gs pos="0">
              <a:schemeClr val="accent2">
                <a:hueOff val="764609"/>
                <a:satOff val="-160"/>
                <a:lumOff val="3431"/>
                <a:alphaOff val="0"/>
                <a:tint val="96000"/>
                <a:lumMod val="104000"/>
              </a:schemeClr>
            </a:gs>
            <a:gs pos="100000">
              <a:schemeClr val="accent2">
                <a:hueOff val="764609"/>
                <a:satOff val="-160"/>
                <a:lumOff val="3431"/>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Bookman Old Style" panose="02040603050505030304"/>
            </a:rPr>
            <a:t>Address</a:t>
          </a:r>
          <a:r>
            <a:rPr lang="en-US" sz="1300" b="1" kern="1200" dirty="0"/>
            <a:t> Class Imbalance:</a:t>
          </a:r>
          <a:endParaRPr lang="en-US" sz="1300" kern="1200" dirty="0"/>
        </a:p>
      </dsp:txBody>
      <dsp:txXfrm>
        <a:off x="8998183" y="580745"/>
        <a:ext cx="1827480" cy="1096488"/>
      </dsp:txXfrm>
    </dsp:sp>
    <dsp:sp modelId="{0DFD2774-3003-4550-9D9D-9CD427A96FBF}">
      <dsp:nvSpPr>
        <dsp:cNvPr id="0" name=""/>
        <dsp:cNvSpPr/>
      </dsp:nvSpPr>
      <dsp:spPr>
        <a:xfrm>
          <a:off x="1832662" y="2600077"/>
          <a:ext cx="389720" cy="91440"/>
        </a:xfrm>
        <a:custGeom>
          <a:avLst/>
          <a:gdLst/>
          <a:ahLst/>
          <a:cxnLst/>
          <a:rect l="0" t="0" r="0" b="0"/>
          <a:pathLst>
            <a:path>
              <a:moveTo>
                <a:pt x="0" y="45720"/>
              </a:moveTo>
              <a:lnTo>
                <a:pt x="389720" y="45720"/>
              </a:lnTo>
            </a:path>
          </a:pathLst>
        </a:custGeom>
        <a:noFill/>
        <a:ln w="9525" cap="rnd" cmpd="sng" algn="ctr">
          <a:solidFill>
            <a:schemeClr val="accent2">
              <a:hueOff val="1092299"/>
              <a:satOff val="-229"/>
              <a:lumOff val="490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7014" y="2643696"/>
        <a:ext cx="21016" cy="4203"/>
      </dsp:txXfrm>
    </dsp:sp>
    <dsp:sp modelId="{2365ACD7-C633-4D0F-96C9-EA39ECEF47A0}">
      <dsp:nvSpPr>
        <dsp:cNvPr id="0" name=""/>
        <dsp:cNvSpPr/>
      </dsp:nvSpPr>
      <dsp:spPr>
        <a:xfrm>
          <a:off x="6981" y="2097553"/>
          <a:ext cx="1827480" cy="1096488"/>
        </a:xfrm>
        <a:prstGeom prst="rect">
          <a:avLst/>
        </a:prstGeom>
        <a:gradFill rotWithShape="0">
          <a:gsLst>
            <a:gs pos="0">
              <a:schemeClr val="accent2">
                <a:hueOff val="955761"/>
                <a:satOff val="-200"/>
                <a:lumOff val="4289"/>
                <a:alphaOff val="0"/>
                <a:tint val="96000"/>
                <a:lumMod val="104000"/>
              </a:schemeClr>
            </a:gs>
            <a:gs pos="100000">
              <a:schemeClr val="accent2">
                <a:hueOff val="955761"/>
                <a:satOff val="-200"/>
                <a:lumOff val="428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rtl="0">
            <a:lnSpc>
              <a:spcPct val="90000"/>
            </a:lnSpc>
            <a:spcBef>
              <a:spcPct val="0"/>
            </a:spcBef>
            <a:spcAft>
              <a:spcPct val="35000"/>
            </a:spcAft>
            <a:buNone/>
          </a:pPr>
          <a:r>
            <a:rPr lang="en-US" sz="1300" b="1" kern="1200" dirty="0"/>
            <a:t> Develop Machine Learning/Deep Learning Models - Multi-class text classifier:</a:t>
          </a:r>
          <a:endParaRPr lang="en-US" sz="1300" kern="1200" dirty="0">
            <a:solidFill>
              <a:srgbClr val="010000"/>
            </a:solidFill>
            <a:latin typeface="Bookman Old Style" panose="02040603050505030304"/>
          </a:endParaRPr>
        </a:p>
      </dsp:txBody>
      <dsp:txXfrm>
        <a:off x="6981" y="2097553"/>
        <a:ext cx="1827480" cy="1096488"/>
      </dsp:txXfrm>
    </dsp:sp>
    <dsp:sp modelId="{6AE46428-0F51-42BE-93FA-EE695AAFF807}">
      <dsp:nvSpPr>
        <dsp:cNvPr id="0" name=""/>
        <dsp:cNvSpPr/>
      </dsp:nvSpPr>
      <dsp:spPr>
        <a:xfrm>
          <a:off x="4080462" y="2600077"/>
          <a:ext cx="389720" cy="91440"/>
        </a:xfrm>
        <a:custGeom>
          <a:avLst/>
          <a:gdLst/>
          <a:ahLst/>
          <a:cxnLst/>
          <a:rect l="0" t="0" r="0" b="0"/>
          <a:pathLst>
            <a:path>
              <a:moveTo>
                <a:pt x="0" y="45720"/>
              </a:moveTo>
              <a:lnTo>
                <a:pt x="389720" y="45720"/>
              </a:lnTo>
            </a:path>
          </a:pathLst>
        </a:custGeom>
        <a:noFill/>
        <a:ln w="9525" cap="rnd" cmpd="sng" algn="ctr">
          <a:solidFill>
            <a:schemeClr val="accent2">
              <a:hueOff val="1310758"/>
              <a:satOff val="-274"/>
              <a:lumOff val="58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4814" y="2643696"/>
        <a:ext cx="21016" cy="4203"/>
      </dsp:txXfrm>
    </dsp:sp>
    <dsp:sp modelId="{26489A70-5C22-48A8-AC6A-482C8F3E24C7}">
      <dsp:nvSpPr>
        <dsp:cNvPr id="0" name=""/>
        <dsp:cNvSpPr/>
      </dsp:nvSpPr>
      <dsp:spPr>
        <a:xfrm>
          <a:off x="2254782" y="2097553"/>
          <a:ext cx="1827480" cy="1096488"/>
        </a:xfrm>
        <a:prstGeom prst="rect">
          <a:avLst/>
        </a:prstGeom>
        <a:gradFill rotWithShape="0">
          <a:gsLst>
            <a:gs pos="0">
              <a:schemeClr val="accent2">
                <a:hueOff val="1146914"/>
                <a:satOff val="-240"/>
                <a:lumOff val="5147"/>
                <a:alphaOff val="0"/>
                <a:tint val="96000"/>
                <a:lumMod val="104000"/>
              </a:schemeClr>
            </a:gs>
            <a:gs pos="100000">
              <a:schemeClr val="accent2">
                <a:hueOff val="1146914"/>
                <a:satOff val="-240"/>
                <a:lumOff val="514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a:lnSpc>
              <a:spcPct val="90000"/>
            </a:lnSpc>
            <a:spcBef>
              <a:spcPct val="0"/>
            </a:spcBef>
            <a:spcAft>
              <a:spcPct val="35000"/>
            </a:spcAft>
            <a:buNone/>
          </a:pPr>
          <a:r>
            <a:rPr lang="en-US" sz="1300" b="1" kern="1200" dirty="0"/>
            <a:t> Evaluate Model Accuracy and Other Metrics:</a:t>
          </a:r>
          <a:endParaRPr lang="en-US" sz="1300" kern="1200" dirty="0"/>
        </a:p>
      </dsp:txBody>
      <dsp:txXfrm>
        <a:off x="2254782" y="2097553"/>
        <a:ext cx="1827480" cy="1096488"/>
      </dsp:txXfrm>
    </dsp:sp>
    <dsp:sp modelId="{EEB2F508-1255-410C-939C-FC3893692117}">
      <dsp:nvSpPr>
        <dsp:cNvPr id="0" name=""/>
        <dsp:cNvSpPr/>
      </dsp:nvSpPr>
      <dsp:spPr>
        <a:xfrm>
          <a:off x="6328263" y="2600077"/>
          <a:ext cx="389720" cy="91440"/>
        </a:xfrm>
        <a:custGeom>
          <a:avLst/>
          <a:gdLst/>
          <a:ahLst/>
          <a:cxnLst/>
          <a:rect l="0" t="0" r="0" b="0"/>
          <a:pathLst>
            <a:path>
              <a:moveTo>
                <a:pt x="0" y="45720"/>
              </a:moveTo>
              <a:lnTo>
                <a:pt x="389720" y="45720"/>
              </a:lnTo>
            </a:path>
          </a:pathLst>
        </a:custGeom>
        <a:noFill/>
        <a:ln w="9525" cap="rnd" cmpd="sng" algn="ctr">
          <a:solidFill>
            <a:schemeClr val="accent2">
              <a:hueOff val="1529218"/>
              <a:satOff val="-320"/>
              <a:lumOff val="6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2615" y="2643696"/>
        <a:ext cx="21016" cy="4203"/>
      </dsp:txXfrm>
    </dsp:sp>
    <dsp:sp modelId="{50746A5D-50D5-4BE3-BF0A-FB6D06C0BE7E}">
      <dsp:nvSpPr>
        <dsp:cNvPr id="0" name=""/>
        <dsp:cNvSpPr/>
      </dsp:nvSpPr>
      <dsp:spPr>
        <a:xfrm>
          <a:off x="4502582" y="2097553"/>
          <a:ext cx="1827480" cy="1096488"/>
        </a:xfrm>
        <a:prstGeom prst="rect">
          <a:avLst/>
        </a:prstGeom>
        <a:gradFill rotWithShape="0">
          <a:gsLst>
            <a:gs pos="0">
              <a:schemeClr val="accent2">
                <a:hueOff val="1338066"/>
                <a:satOff val="-280"/>
                <a:lumOff val="6005"/>
                <a:alphaOff val="0"/>
                <a:tint val="96000"/>
                <a:lumMod val="104000"/>
              </a:schemeClr>
            </a:gs>
            <a:gs pos="100000">
              <a:schemeClr val="accent2">
                <a:hueOff val="1338066"/>
                <a:satOff val="-280"/>
                <a:lumOff val="600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a:lnSpc>
              <a:spcPct val="90000"/>
            </a:lnSpc>
            <a:spcBef>
              <a:spcPct val="0"/>
            </a:spcBef>
            <a:spcAft>
              <a:spcPct val="35000"/>
            </a:spcAft>
            <a:buNone/>
          </a:pPr>
          <a:r>
            <a:rPr lang="en-US" sz="1300" b="1" kern="1200" dirty="0"/>
            <a:t> Fine-Tune Models:</a:t>
          </a:r>
          <a:endParaRPr lang="en-US" sz="1300" kern="1200" dirty="0"/>
        </a:p>
      </dsp:txBody>
      <dsp:txXfrm>
        <a:off x="4502582" y="2097553"/>
        <a:ext cx="1827480" cy="1096488"/>
      </dsp:txXfrm>
    </dsp:sp>
    <dsp:sp modelId="{723C9E24-7845-4B50-9342-6E25894EDD0A}">
      <dsp:nvSpPr>
        <dsp:cNvPr id="0" name=""/>
        <dsp:cNvSpPr/>
      </dsp:nvSpPr>
      <dsp:spPr>
        <a:xfrm>
          <a:off x="6750383" y="2097553"/>
          <a:ext cx="1827480" cy="1096488"/>
        </a:xfrm>
        <a:prstGeom prst="rect">
          <a:avLst/>
        </a:prstGeom>
        <a:gradFill rotWithShape="0">
          <a:gsLst>
            <a:gs pos="0">
              <a:schemeClr val="accent2">
                <a:hueOff val="1529218"/>
                <a:satOff val="-320"/>
                <a:lumOff val="6863"/>
                <a:alphaOff val="0"/>
                <a:tint val="96000"/>
                <a:lumMod val="104000"/>
              </a:schemeClr>
            </a:gs>
            <a:gs pos="100000">
              <a:schemeClr val="accent2">
                <a:hueOff val="1529218"/>
                <a:satOff val="-320"/>
                <a:lumOff val="6863"/>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9548" tIns="93996" rIns="89548" bIns="93996" numCol="1" spcCol="1270" anchor="ctr" anchorCtr="0">
          <a:noAutofit/>
        </a:bodyPr>
        <a:lstStyle/>
        <a:p>
          <a:pPr marL="0" lvl="0" indent="0" algn="ctr" defTabSz="577850">
            <a:lnSpc>
              <a:spcPct val="90000"/>
            </a:lnSpc>
            <a:spcBef>
              <a:spcPct val="0"/>
            </a:spcBef>
            <a:spcAft>
              <a:spcPct val="35000"/>
            </a:spcAft>
            <a:buNone/>
          </a:pPr>
          <a:r>
            <a:rPr lang="en-US" sz="1300" b="1" kern="1200" dirty="0">
              <a:latin typeface="Bookman Old Style" panose="02040603050505030304"/>
            </a:rPr>
            <a:t>Predict</a:t>
          </a:r>
          <a:r>
            <a:rPr lang="en-US" sz="1300" b="1" kern="1200" dirty="0"/>
            <a:t> on Test Data:</a:t>
          </a:r>
          <a:endParaRPr lang="en-US" sz="1300" kern="1200" dirty="0"/>
        </a:p>
      </dsp:txBody>
      <dsp:txXfrm>
        <a:off x="6750383" y="2097553"/>
        <a:ext cx="1827480" cy="10964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0351A-758D-4AC3-8A9A-1E56607E3CA1}">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pPr>
          <a:r>
            <a:rPr lang="en-US" sz="1700" kern="1200"/>
            <a:t>The online platform highest selling product category is Clothing followed by Jewellery.</a:t>
          </a:r>
        </a:p>
      </dsp:txBody>
      <dsp:txXfrm>
        <a:off x="808" y="1257366"/>
        <a:ext cx="3275967" cy="1886049"/>
      </dsp:txXfrm>
    </dsp:sp>
    <dsp:sp modelId="{0C6F317F-789A-44C9-A4B2-1C61635C4DFD}">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BC26393F-76B8-44B1-B451-85CA52B7CAC4}">
      <dsp:nvSpPr>
        <dsp:cNvPr id="0" name=""/>
        <dsp:cNvSpPr/>
      </dsp:nvSpPr>
      <dsp:spPr>
        <a:xfrm>
          <a:off x="3538853" y="0"/>
          <a:ext cx="3275967" cy="3143416"/>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pPr>
          <a:r>
            <a:rPr lang="en-US" sz="1700" kern="1200"/>
            <a:t>The online platform has moderate sales in categories such as Footwear, Automotive, Mobiles &amp; Accessories, Home Décor &amp; Festive Needs, Kitchen &amp; Dinning, Computers.</a:t>
          </a:r>
        </a:p>
      </dsp:txBody>
      <dsp:txXfrm>
        <a:off x="3538853" y="1257366"/>
        <a:ext cx="3275967" cy="1886049"/>
      </dsp:txXfrm>
    </dsp:sp>
    <dsp:sp modelId="{BE12259C-ADF1-4F89-91E7-2D1C0B69FC18}">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A84F13F6-3AD5-4CC0-B498-0052E054E27F}">
      <dsp:nvSpPr>
        <dsp:cNvPr id="0" name=""/>
        <dsp:cNvSpPr/>
      </dsp:nvSpPr>
      <dsp:spPr>
        <a:xfrm>
          <a:off x="7076898" y="0"/>
          <a:ext cx="3275967" cy="3143416"/>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755650">
            <a:lnSpc>
              <a:spcPct val="90000"/>
            </a:lnSpc>
            <a:spcBef>
              <a:spcPct val="0"/>
            </a:spcBef>
            <a:spcAft>
              <a:spcPct val="35000"/>
            </a:spcAft>
            <a:buNone/>
          </a:pPr>
          <a:r>
            <a:rPr lang="en-US" sz="1700" kern="1200"/>
            <a:t>The online platform's least selling product category is Bags, Wallets &amp; Belts followed by Baby Care, Pens &amp; Stationary, Toys &amp; School Supplies, Tools &amp; Hardware, Watches.</a:t>
          </a:r>
        </a:p>
      </dsp:txBody>
      <dsp:txXfrm>
        <a:off x="7076898" y="1257366"/>
        <a:ext cx="3275967" cy="1886049"/>
      </dsp:txXfrm>
    </dsp:sp>
    <dsp:sp modelId="{F17F0E56-B859-4932-9836-616EA3D719D3}">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123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749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87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927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3396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9771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6345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893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54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4405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3931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4653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548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21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9734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43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268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12/22/2024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51388963"/>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7" r:id="rId12"/>
    <p:sldLayoutId id="2147483762" r:id="rId13"/>
    <p:sldLayoutId id="2147483763" r:id="rId14"/>
    <p:sldLayoutId id="2147483764" r:id="rId15"/>
    <p:sldLayoutId id="2147483765" r:id="rId16"/>
    <p:sldLayoutId id="2147483766"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3" name="Picture 52" descr="Holographic neon on a shiny background">
            <a:extLst>
              <a:ext uri="{FF2B5EF4-FFF2-40B4-BE49-F238E27FC236}">
                <a16:creationId xmlns:a16="http://schemas.microsoft.com/office/drawing/2014/main" id="{FF445B5A-ECE0-6C86-5541-845408672714}"/>
              </a:ext>
            </a:extLst>
          </p:cNvPr>
          <p:cNvPicPr>
            <a:picLocks noChangeAspect="1"/>
          </p:cNvPicPr>
          <p:nvPr/>
        </p:nvPicPr>
        <p:blipFill>
          <a:blip r:embed="rId3"/>
          <a:srcRect t="15239" b="491"/>
          <a:stretch/>
        </p:blipFill>
        <p:spPr>
          <a:xfrm>
            <a:off x="20" y="10"/>
            <a:ext cx="12191980" cy="6857990"/>
          </a:xfrm>
          <a:prstGeom prst="rect">
            <a:avLst/>
          </a:prstGeom>
        </p:spPr>
      </p:pic>
      <p:sp useBgFill="1">
        <p:nvSpPr>
          <p:cNvPr id="58"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2480733" y="2074339"/>
            <a:ext cx="7219954" cy="1828801"/>
          </a:xfrm>
        </p:spPr>
        <p:txBody>
          <a:bodyPr>
            <a:normAutofit/>
          </a:bodyPr>
          <a:lstStyle/>
          <a:p>
            <a:r>
              <a:rPr lang="en-US" sz="4800">
                <a:ln>
                  <a:solidFill>
                    <a:srgbClr val="000000">
                      <a:lumMod val="75000"/>
                      <a:lumOff val="25000"/>
                      <a:alpha val="10000"/>
                    </a:srgbClr>
                  </a:solidFill>
                </a:ln>
                <a:effectLst>
                  <a:outerShdw blurRad="9525" dist="25400" dir="14640000" algn="tl" rotWithShape="0">
                    <a:srgbClr val="000000">
                      <a:alpha val="30000"/>
                    </a:srgbClr>
                  </a:outerShdw>
                </a:effectLst>
              </a:rPr>
              <a:t>Ecommerce Product Categorization</a:t>
            </a:r>
          </a:p>
        </p:txBody>
      </p:sp>
      <p:sp>
        <p:nvSpPr>
          <p:cNvPr id="3" name="Subtitle 2"/>
          <p:cNvSpPr>
            <a:spLocks noGrp="1"/>
          </p:cNvSpPr>
          <p:nvPr>
            <p:ph type="subTitle" idx="1"/>
          </p:nvPr>
        </p:nvSpPr>
        <p:spPr>
          <a:xfrm>
            <a:off x="2480733" y="4458309"/>
            <a:ext cx="7219954" cy="494696"/>
          </a:xfrm>
        </p:spPr>
        <p:txBody>
          <a:bodyPr>
            <a:normAutofit/>
          </a:bodyPr>
          <a:lstStyle/>
          <a:p>
            <a:r>
              <a:rPr lang="en-US">
                <a:ln>
                  <a:solidFill>
                    <a:srgbClr val="000000">
                      <a:lumMod val="75000"/>
                      <a:lumOff val="25000"/>
                      <a:alpha val="10000"/>
                    </a:srgbClr>
                  </a:solidFill>
                </a:ln>
                <a:solidFill>
                  <a:srgbClr val="81A7BB"/>
                </a:solidFill>
                <a:effectLst>
                  <a:outerShdw blurRad="9525" dist="25400" dir="14640000" algn="tl" rotWithShape="0">
                    <a:srgbClr val="000000">
                      <a:alpha val="30000"/>
                    </a:srgbClr>
                  </a:outerShdw>
                </a:effectLst>
              </a:rPr>
              <a:t>Mantasha Maqbool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A7A35-4565-765C-718F-A5D70B065A55}"/>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3.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Efficient Inventory Management</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827364-A2B4-CDB5-F527-F2D4050A6A54}"/>
              </a:ext>
            </a:extLst>
          </p:cNvPr>
          <p:cNvSpPr>
            <a:spLocks noGrp="1"/>
          </p:cNvSpPr>
          <p:nvPr>
            <p:ph idx="1"/>
          </p:nvPr>
        </p:nvSpPr>
        <p:spPr>
          <a:xfrm>
            <a:off x="5252560" y="1023257"/>
            <a:ext cx="6025645" cy="4570457"/>
          </a:xfrm>
          <a:effectLst/>
        </p:spPr>
        <p:txBody>
          <a:bodyPr anchor="ctr">
            <a:normAutofit/>
          </a:bodyPr>
          <a:lstStyle/>
          <a:p>
            <a:pPr indent="-305435"/>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Better Stock Control</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Categorized products allow businesses to track and manage inventory more effectively, ensuring that popular items are always in stock.</a:t>
            </a:r>
            <a:endParaRPr lang="en-US" dirty="0"/>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Demand Forecasting</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Accurate categorization helps in analyzing sales trends and predicting future demand, leading to better stock management and reduced wastage.</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21995269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913B-3774-0F3B-D16D-8FFA69810D2D}"/>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4.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Enhanced SEO and Marketing</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7E0779-027C-1F50-E30A-448CCBDB21ED}"/>
              </a:ext>
            </a:extLst>
          </p:cNvPr>
          <p:cNvSpPr>
            <a:spLocks noGrp="1"/>
          </p:cNvSpPr>
          <p:nvPr>
            <p:ph idx="1"/>
          </p:nvPr>
        </p:nvSpPr>
        <p:spPr>
          <a:xfrm>
            <a:off x="5252560" y="1023257"/>
            <a:ext cx="6025645" cy="4570457"/>
          </a:xfrm>
          <a:effectLst/>
        </p:spPr>
        <p:txBody>
          <a:bodyPr anchor="ctr">
            <a:normAutofit/>
          </a:bodyPr>
          <a:lstStyle/>
          <a:p>
            <a:pPr indent="-305435"/>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Improved Search Engine Rankings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Proper product categorization, along with optimized descriptions, improves the chances of products appearing in relevant search results, driving organic traffic.</a:t>
            </a:r>
            <a:endParaRPr lang="en-US" dirty="0"/>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Targeted Marketing Campaigns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Categorized data enables more precise targeting in marketing campaigns, ensuring that promotions reach the right audience.</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17841928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5B0BE-BC5A-5090-FA33-3D50C452E33D}"/>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5.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Streamlined Operations</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209301-D879-0A02-5BBA-31D184132493}"/>
              </a:ext>
            </a:extLst>
          </p:cNvPr>
          <p:cNvSpPr>
            <a:spLocks noGrp="1"/>
          </p:cNvSpPr>
          <p:nvPr>
            <p:ph idx="1"/>
          </p:nvPr>
        </p:nvSpPr>
        <p:spPr>
          <a:xfrm>
            <a:off x="5252560" y="1023257"/>
            <a:ext cx="6025645" cy="4570457"/>
          </a:xfrm>
          <a:effectLst/>
        </p:spPr>
        <p:txBody>
          <a:bodyPr anchor="ctr">
            <a:normAutofit/>
          </a:bodyPr>
          <a:lstStyle/>
          <a:p>
            <a:pPr marL="37465" indent="0">
              <a:buNone/>
            </a:pPr>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Efficient Order Processing</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Categorized products lead to streamlined order processing, reducing errors and improving fulfillment efficiency.</a:t>
            </a:r>
            <a:endParaRPr lang="en-US" dirty="0"/>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Better Data Analytics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With well-organized product categories, businesses can perform more accurate data analysis, leading to insights that drive decision-making.</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3536538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D6602-0D5D-06B6-B115-E70018BC986C}"/>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6.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Enhanced Customer Trust</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F98734-608E-E0C0-4904-B8273FB2CAC2}"/>
              </a:ext>
            </a:extLst>
          </p:cNvPr>
          <p:cNvSpPr>
            <a:spLocks noGrp="1"/>
          </p:cNvSpPr>
          <p:nvPr>
            <p:ph idx="1"/>
          </p:nvPr>
        </p:nvSpPr>
        <p:spPr>
          <a:xfrm>
            <a:off x="5252560" y="1023257"/>
            <a:ext cx="6025645" cy="4570457"/>
          </a:xfrm>
          <a:effectLst/>
        </p:spPr>
        <p:txBody>
          <a:bodyPr anchor="ctr">
            <a:normAutofit/>
          </a:bodyPr>
          <a:lstStyle/>
          <a:p>
            <a:pPr marL="37465" indent="0">
              <a:buNone/>
            </a:pPr>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Consistent Information</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Proper categorization ensures that customers receive consistent and accurate product information, building trust and reliability.</a:t>
            </a:r>
            <a:endParaRPr lang="en-US"/>
          </a:p>
          <a:p>
            <a:pPr indent="-305435"/>
            <a:r>
              <a:rPr lang="en-US" b="1">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Better Return Management</a:t>
            </a:r>
            <a:r>
              <a:rPr lang="en-US">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Categorized products make it easier to manage returns and exchanges, improving the overall customer service experience.</a:t>
            </a:r>
            <a:endParaRPr lang="en-US"/>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42150529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D0C9E-051B-4ADB-A807-48D27B61CD59}"/>
              </a:ext>
            </a:extLst>
          </p:cNvPr>
          <p:cNvSpPr>
            <a:spLocks noGrp="1"/>
          </p:cNvSpPr>
          <p:nvPr>
            <p:ph type="title"/>
          </p:nvPr>
        </p:nvSpPr>
        <p:spPr>
          <a:xfrm>
            <a:off x="924443" y="1023257"/>
            <a:ext cx="3732902" cy="4570457"/>
          </a:xfrm>
          <a:effectLst/>
        </p:spPr>
        <p:txBody>
          <a:bodyPr>
            <a:normAutofit/>
          </a:bodyPr>
          <a:lstStyle/>
          <a:p>
            <a:pPr algn="l"/>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rPr>
              <a:t>Problem Statement</a:t>
            </a:r>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rPr>
              <a:t> </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235CF6-974F-547E-A8F9-CB56F16F728D}"/>
              </a:ext>
            </a:extLst>
          </p:cNvPr>
          <p:cNvSpPr>
            <a:spLocks noGrp="1"/>
          </p:cNvSpPr>
          <p:nvPr>
            <p:ph idx="1"/>
          </p:nvPr>
        </p:nvSpPr>
        <p:spPr>
          <a:xfrm>
            <a:off x="5252560" y="1023257"/>
            <a:ext cx="6025645" cy="4570457"/>
          </a:xfrm>
          <a:effectLst/>
        </p:spPr>
        <p:txBody>
          <a:bodyPr anchor="ctr">
            <a:normAutofit/>
          </a:bodyPr>
          <a:lstStyle/>
          <a:p>
            <a:pPr indent="-305435"/>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a:t>
            </a:r>
          </a:p>
        </p:txBody>
      </p:sp>
    </p:spTree>
    <p:extLst>
      <p:ext uri="{BB962C8B-B14F-4D97-AF65-F5344CB8AC3E}">
        <p14:creationId xmlns:p14="http://schemas.microsoft.com/office/powerpoint/2010/main" val="1918677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56143-3DA5-B375-E2AD-375710B22638}"/>
              </a:ext>
            </a:extLst>
          </p:cNvPr>
          <p:cNvSpPr>
            <a:spLocks noGrp="1"/>
          </p:cNvSpPr>
          <p:nvPr>
            <p:ph type="title"/>
          </p:nvPr>
        </p:nvSpPr>
        <p:spPr>
          <a:xfrm>
            <a:off x="924443" y="1023257"/>
            <a:ext cx="3732902" cy="4570457"/>
          </a:xfrm>
          <a:effectLst/>
        </p:spPr>
        <p:txBody>
          <a:bodyPr>
            <a:normAutofit/>
          </a:bodyPr>
          <a:lstStyle/>
          <a:p>
            <a:pPr algn="l"/>
            <a:r>
              <a:rPr lang="en-US" sz="1900" b="1" dirty="0">
                <a:ln>
                  <a:solidFill>
                    <a:srgbClr val="FFFFFF">
                      <a:lumMod val="75000"/>
                      <a:lumOff val="25000"/>
                      <a:alpha val="10000"/>
                    </a:srgbClr>
                  </a:solidFill>
                </a:ln>
                <a:effectLst>
                  <a:outerShdw blurRad="9525" dist="25400" dir="14640000" algn="tl" rotWithShape="0">
                    <a:srgbClr val="FFFFFF">
                      <a:alpha val="30000"/>
                    </a:srgbClr>
                  </a:outerShdw>
                </a:effectLst>
                <a:latin typeface="Quattrocento Sans"/>
              </a:rPr>
              <a:t>Objectives:</a:t>
            </a:r>
            <a:r>
              <a:rPr lang="en-US" sz="1900" dirty="0">
                <a:ln>
                  <a:solidFill>
                    <a:srgbClr val="FFFFFF">
                      <a:lumMod val="75000"/>
                      <a:lumOff val="25000"/>
                      <a:alpha val="10000"/>
                    </a:srgbClr>
                  </a:solidFill>
                </a:ln>
                <a:effectLst>
                  <a:outerShdw blurRad="9525" dist="25400" dir="14640000" algn="tl" rotWithShape="0">
                    <a:srgbClr val="FFFFFF">
                      <a:alpha val="30000"/>
                    </a:srgbClr>
                  </a:outerShdw>
                </a:effectLst>
                <a:latin typeface="Quattrocento Sans"/>
              </a:rPr>
              <a:t> </a:t>
            </a:r>
            <a:endParaRPr lang="en-US" dirty="0"/>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64C7BF-F930-B1F0-53A5-CF2727C14D60}"/>
              </a:ext>
            </a:extLst>
          </p:cNvPr>
          <p:cNvSpPr>
            <a:spLocks noGrp="1"/>
          </p:cNvSpPr>
          <p:nvPr>
            <p:ph idx="1"/>
          </p:nvPr>
        </p:nvSpPr>
        <p:spPr>
          <a:xfrm>
            <a:off x="5252560" y="1023257"/>
            <a:ext cx="6025645" cy="4570457"/>
          </a:xfrm>
          <a:effectLst/>
        </p:spPr>
        <p:txBody>
          <a:bodyPr anchor="ctr">
            <a:normAutofit/>
          </a:bodyPr>
          <a:lstStyle/>
          <a:p>
            <a:pPr marL="37465" indent="0">
              <a:buNone/>
            </a:pP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endParaRPr>
          </a:p>
          <a:p>
            <a:pPr indent="-305435"/>
            <a:r>
              <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rPr>
              <a:t>This hackathon focuses on creating accurate and efficient solutions for eCommerce product categorization. </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marL="37465" indent="0">
              <a:buNone/>
            </a:pPr>
            <a:br>
              <a:rPr lang="en-US" dirty="0"/>
            </a:b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4412861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B7AAE-06D6-FCDD-EACC-BD9F6A3531DE}"/>
              </a:ext>
            </a:extLst>
          </p:cNvPr>
          <p:cNvSpPr>
            <a:spLocks noGrp="1"/>
          </p:cNvSpPr>
          <p:nvPr>
            <p:ph type="title"/>
          </p:nvPr>
        </p:nvSpPr>
        <p:spPr>
          <a:xfrm>
            <a:off x="913795" y="609600"/>
            <a:ext cx="10353762" cy="1257300"/>
          </a:xfrm>
        </p:spPr>
        <p:txBody>
          <a:bodyPr>
            <a:normAutofit/>
          </a:bodyPr>
          <a:lstStyle/>
          <a:p>
            <a:r>
              <a:rPr lang="en-US">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Problem Solving Approach</a:t>
            </a:r>
            <a:endParaRPr lang="en-US">
              <a:solidFill>
                <a:srgbClr val="FFFFFF"/>
              </a:solidFill>
            </a:endParaRPr>
          </a:p>
        </p:txBody>
      </p:sp>
      <p:pic>
        <p:nvPicPr>
          <p:cNvPr id="20" name="Picture 1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21" name="Content Placeholder 2">
            <a:extLst>
              <a:ext uri="{FF2B5EF4-FFF2-40B4-BE49-F238E27FC236}">
                <a16:creationId xmlns:a16="http://schemas.microsoft.com/office/drawing/2014/main" id="{57011C3A-219A-B136-9759-F3327B2240B2}"/>
              </a:ext>
            </a:extLst>
          </p:cNvPr>
          <p:cNvGraphicFramePr>
            <a:graphicFrameLocks noGrp="1"/>
          </p:cNvGraphicFramePr>
          <p:nvPr>
            <p:ph idx="1"/>
            <p:extLst>
              <p:ext uri="{D42A27DB-BD31-4B8C-83A1-F6EECF244321}">
                <p14:modId xmlns:p14="http://schemas.microsoft.com/office/powerpoint/2010/main" val="3067942240"/>
              </p:ext>
            </p:extLst>
          </p:nvPr>
        </p:nvGraphicFramePr>
        <p:xfrm>
          <a:off x="544286" y="2647784"/>
          <a:ext cx="10832646" cy="3774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1145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149F43D-E43A-49B5-B781-48DF10A5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5720" y="968938"/>
            <a:ext cx="10278846" cy="4932523"/>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blue and white text&#10;&#10;Description automatically generated">
            <a:extLst>
              <a:ext uri="{FF2B5EF4-FFF2-40B4-BE49-F238E27FC236}">
                <a16:creationId xmlns:a16="http://schemas.microsoft.com/office/drawing/2014/main" id="{1C437CE4-61B5-CE5D-2F7D-94E4354B6F64}"/>
              </a:ext>
            </a:extLst>
          </p:cNvPr>
          <p:cNvPicPr>
            <a:picLocks noGrp="1" noChangeAspect="1"/>
          </p:cNvPicPr>
          <p:nvPr>
            <p:ph idx="1"/>
          </p:nvPr>
        </p:nvPicPr>
        <p:blipFill>
          <a:blip r:embed="rId3"/>
          <a:stretch>
            <a:fillRect/>
          </a:stretch>
        </p:blipFill>
        <p:spPr>
          <a:xfrm>
            <a:off x="1827321" y="1290671"/>
            <a:ext cx="8578111" cy="4289057"/>
          </a:xfrm>
          <a:prstGeom prst="rect">
            <a:avLst/>
          </a:prstGeom>
        </p:spPr>
      </p:pic>
    </p:spTree>
    <p:extLst>
      <p:ext uri="{BB962C8B-B14F-4D97-AF65-F5344CB8AC3E}">
        <p14:creationId xmlns:p14="http://schemas.microsoft.com/office/powerpoint/2010/main" val="105921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8CD10-B695-0D27-ED3B-881E2D76FBDC}"/>
              </a:ext>
            </a:extLst>
          </p:cNvPr>
          <p:cNvSpPr>
            <a:spLocks noGrp="1"/>
          </p:cNvSpPr>
          <p:nvPr>
            <p:ph type="title"/>
          </p:nvPr>
        </p:nvSpPr>
        <p:spPr>
          <a:xfrm>
            <a:off x="913795" y="609600"/>
            <a:ext cx="10353762" cy="1257300"/>
          </a:xfrm>
        </p:spPr>
        <p:txBody>
          <a:bodyPr>
            <a:normAutofit/>
          </a:bodyPr>
          <a:lstStyle/>
          <a:p>
            <a:r>
              <a:rPr lang="en-US">
                <a:ln>
                  <a:solidFill>
                    <a:srgbClr val="000000">
                      <a:lumMod val="75000"/>
                      <a:lumOff val="25000"/>
                      <a:alpha val="10000"/>
                    </a:srgbClr>
                  </a:solidFill>
                </a:ln>
                <a:solidFill>
                  <a:srgbClr val="FFFFFF"/>
                </a:solidFill>
                <a:effectLst>
                  <a:outerShdw blurRad="9525" dist="25400" dir="14640000" algn="tl" rotWithShape="0">
                    <a:srgbClr val="000000">
                      <a:alpha val="30000"/>
                    </a:srgbClr>
                  </a:outerShdw>
                </a:effectLst>
              </a:rPr>
              <a:t>Key Insights</a:t>
            </a:r>
            <a:endParaRPr lang="en-US">
              <a:solidFill>
                <a:srgbClr val="FFFFFF"/>
              </a:solidFill>
            </a:endParaRP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4E9EF11A-D252-77D0-183C-539619CDC571}"/>
              </a:ext>
            </a:extLst>
          </p:cNvPr>
          <p:cNvGraphicFramePr>
            <a:graphicFrameLocks noGrp="1"/>
          </p:cNvGraphicFramePr>
          <p:nvPr>
            <p:ph idx="1"/>
            <p:extLst>
              <p:ext uri="{D42A27DB-BD31-4B8C-83A1-F6EECF244321}">
                <p14:modId xmlns:p14="http://schemas.microsoft.com/office/powerpoint/2010/main" val="115194257"/>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129730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674A-7CF2-F20F-20BB-9D40575E72E7}"/>
              </a:ext>
            </a:extLst>
          </p:cNvPr>
          <p:cNvSpPr>
            <a:spLocks noGrp="1"/>
          </p:cNvSpPr>
          <p:nvPr>
            <p:ph type="title"/>
          </p:nvPr>
        </p:nvSpPr>
        <p:spPr/>
        <p:txBody>
          <a:bodyPr>
            <a:normAutofit fontScale="90000"/>
          </a:bodyPr>
          <a:lstStyle/>
          <a:p>
            <a:r>
              <a:rPr lang="en-US" dirty="0">
                <a:ln>
                  <a:solidFill>
                    <a:srgbClr val="000000">
                      <a:lumMod val="75000"/>
                      <a:lumOff val="25000"/>
                      <a:alpha val="10000"/>
                    </a:srgbClr>
                  </a:solidFill>
                </a:ln>
                <a:effectLst>
                  <a:outerShdw blurRad="9525" dist="25400" dir="14640000" algn="tl" rotWithShape="0">
                    <a:srgbClr val="000000">
                      <a:alpha val="30000"/>
                    </a:srgbClr>
                  </a:outerShdw>
                </a:effectLst>
              </a:rPr>
              <a:t>Performance Comparison of Various Models</a:t>
            </a:r>
            <a:endParaRPr lang="en-US" dirty="0"/>
          </a:p>
        </p:txBody>
      </p:sp>
      <p:sp>
        <p:nvSpPr>
          <p:cNvPr id="3" name="Content Placeholder 2">
            <a:extLst>
              <a:ext uri="{FF2B5EF4-FFF2-40B4-BE49-F238E27FC236}">
                <a16:creationId xmlns:a16="http://schemas.microsoft.com/office/drawing/2014/main" id="{3B361D87-E873-D6B8-1937-2EE77C657A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535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C6217-6512-1CD3-6C0E-165DC354EB8C}"/>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Quattrocento Sans"/>
              </a:rPr>
              <a:t> Business value provided by the solution.</a:t>
            </a:r>
            <a:endParaRPr lang="en-US">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BFA6D8-88AB-A66E-3DF2-D4B8093840F8}"/>
              </a:ext>
            </a:extLst>
          </p:cNvPr>
          <p:cNvSpPr>
            <a:spLocks noGrp="1"/>
          </p:cNvSpPr>
          <p:nvPr>
            <p:ph idx="1"/>
          </p:nvPr>
        </p:nvSpPr>
        <p:spPr>
          <a:xfrm>
            <a:off x="5252560" y="1023257"/>
            <a:ext cx="6025645" cy="4570457"/>
          </a:xfrm>
          <a:effectLst/>
        </p:spPr>
        <p:txBody>
          <a:bodyPr anchor="ctr">
            <a:normAutofit/>
          </a:bodyPr>
          <a:lstStyle/>
          <a:p>
            <a:pPr marL="37465" indent="0">
              <a:buNone/>
            </a:pPr>
            <a:r>
              <a:rPr lang="en-US" dirty="0"/>
              <a:t> 1. </a:t>
            </a:r>
            <a:r>
              <a:rPr lang="en-US" b="1" dirty="0"/>
              <a:t>Enhanced User Experience</a:t>
            </a:r>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Improved Navigation</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Clear categorization helps customers easily find products, reducing the time they spend searching.</a:t>
            </a:r>
            <a:endParaRPr lang="en-US" dirty="0"/>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Personalized Recommendations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Proper categorization allows for better personalization and relevant product recommendations, enhancing customer satisfaction and engagement.</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9225024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40D5E-0FFC-7EBC-8533-92DA3255AA61}"/>
              </a:ext>
            </a:extLst>
          </p:cNvPr>
          <p:cNvSpPr>
            <a:spLocks noGrp="1"/>
          </p:cNvSpPr>
          <p:nvPr>
            <p:ph type="title"/>
          </p:nvPr>
        </p:nvSpPr>
        <p:spPr>
          <a:xfrm>
            <a:off x="924443" y="1023257"/>
            <a:ext cx="3732902" cy="4570457"/>
          </a:xfrm>
          <a:effectLst/>
        </p:spPr>
        <p:txBody>
          <a:bodyPr>
            <a:normAutofit/>
          </a:bodyPr>
          <a:lstStyle/>
          <a:p>
            <a:pPr algn="l"/>
            <a:r>
              <a:rPr lang="en-US">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2. </a:t>
            </a:r>
            <a:r>
              <a:rPr lang="en-US" b="1">
                <a:ln>
                  <a:solidFill>
                    <a:srgbClr val="000000">
                      <a:lumMod val="75000"/>
                      <a:lumOff val="25000"/>
                      <a:alpha val="10000"/>
                    </a:srgbClr>
                  </a:solidFill>
                </a:ln>
                <a:effectLst>
                  <a:outerShdw blurRad="9525" dist="25400" dir="14640000" algn="tl" rotWithShape="0">
                    <a:srgbClr val="000000">
                      <a:alpha val="30000"/>
                    </a:srgbClr>
                  </a:outerShdw>
                </a:effectLst>
                <a:latin typeface="Franklin Gothic Book"/>
              </a:rPr>
              <a:t>Increased Sales and Conversion Rates</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6B420C-F4F2-6679-6108-0F01E67AF605}"/>
              </a:ext>
            </a:extLst>
          </p:cNvPr>
          <p:cNvSpPr>
            <a:spLocks noGrp="1"/>
          </p:cNvSpPr>
          <p:nvPr>
            <p:ph idx="1"/>
          </p:nvPr>
        </p:nvSpPr>
        <p:spPr>
          <a:xfrm>
            <a:off x="5252560" y="1023257"/>
            <a:ext cx="6025645" cy="4570457"/>
          </a:xfrm>
          <a:effectLst/>
        </p:spPr>
        <p:txBody>
          <a:bodyPr anchor="ctr">
            <a:normAutofit/>
          </a:bodyPr>
          <a:lstStyle/>
          <a:p>
            <a:pPr indent="-305435"/>
            <a:endParaRPr lang="en-US" b="1"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Easy Discoverability</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Products that are correctly categorized are more likely to be discovered by potential buyers, leading to higher sales.</a:t>
            </a:r>
            <a:endParaRPr lang="en-US" dirty="0"/>
          </a:p>
          <a:p>
            <a:pPr indent="-305435"/>
            <a:r>
              <a:rPr lang="en-US" b="1"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Cross-Selling Opportunities</a:t>
            </a:r>
            <a:r>
              <a:rPr lang="en-US"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 Categorization helps identify related products, enabling effective cross-selling and upselling strategies.</a:t>
            </a:r>
            <a:endParaRPr lang="en-US" dirty="0"/>
          </a:p>
          <a:p>
            <a:pPr indent="-30543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130098478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4"/>
      </a:accent5>
      <a:accent6>
        <a:srgbClr val="BA7FA1"/>
      </a:accent6>
      <a:hlink>
        <a:srgbClr val="A7765D"/>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SlateVTI</vt:lpstr>
      <vt:lpstr>Ecommerce Product Categorization</vt:lpstr>
      <vt:lpstr>Problem Statement </vt:lpstr>
      <vt:lpstr>Objectives: </vt:lpstr>
      <vt:lpstr>Problem Solving Approach</vt:lpstr>
      <vt:lpstr>PowerPoint Presentation</vt:lpstr>
      <vt:lpstr>Key Insights</vt:lpstr>
      <vt:lpstr>Performance Comparison of Various Models</vt:lpstr>
      <vt:lpstr> Business value provided by the solution.</vt:lpstr>
      <vt:lpstr>2. Increased Sales and Conversion Rates</vt:lpstr>
      <vt:lpstr>3. Efficient Inventory Management</vt:lpstr>
      <vt:lpstr>4. Enhanced SEO and Marketing</vt:lpstr>
      <vt:lpstr>5. Streamlined Operations</vt:lpstr>
      <vt:lpstr>6. Enhanced Customer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184</cp:revision>
  <dcterms:created xsi:type="dcterms:W3CDTF">2024-12-22T10:33:23Z</dcterms:created>
  <dcterms:modified xsi:type="dcterms:W3CDTF">2024-12-22T13:11:38Z</dcterms:modified>
</cp:coreProperties>
</file>