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7" autoAdjust="0"/>
  </p:normalViewPr>
  <p:slideViewPr>
    <p:cSldViewPr snapToGrid="0">
      <p:cViewPr>
        <p:scale>
          <a:sx n="100" d="100"/>
          <a:sy n="100" d="100"/>
        </p:scale>
        <p:origin x="2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88B9-376A-E0A6-73CA-4CFD026A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1B46E-805B-DF86-35A6-AD443198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283C-2F78-E8D6-106C-4FD85D39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8694-760A-B12B-5DD3-F1814474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6EC8-A59A-78C7-A9B0-C7D2784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78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67E1-26F0-0F53-F15B-E1775437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53736-1340-B7D2-E6CE-BC08202B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08B2-1031-CE66-B2E6-FE4D480B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446D-FA60-08F8-71CC-C910D1C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01DD-4896-0AF6-C517-CF7DE82D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887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38F1-6902-BFD3-07A5-92EF69FC5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278E-931C-F16C-BE50-120EEB97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E8BB-546D-E233-2A67-33CFEA90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5391-1A62-FB8B-BD06-D4DC56E6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51AD-363B-DF3D-C959-0049C344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380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1E3-F483-1626-C139-978E05A5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F648-8E8B-3532-A5ED-47F1FE21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074A-8D69-1086-9725-628B3C1A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3DF6-7B8C-CE2C-B761-47306331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0C76-A90B-9BBB-569D-64C852B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978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FF7-2B39-EA6C-210A-3F3BE919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67AF-FAE8-3DB7-66A3-6EA20B8D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AD2-6C35-ED23-A045-76C1412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3B68-103C-A845-8901-7D90BC68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027A-4408-4DF5-1FAF-FF6C065E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191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773D-D386-9EE1-1F51-6F3EBFB8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37A2-AA09-820C-ECDD-1C07D93D6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A0FA-2707-4FAF-4A53-E5D3B758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4AA19-CCF8-71A7-7F24-00142B2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655B8-53DF-2BDC-5961-C0A8664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4BD7-84EA-0A29-23B3-1A81C319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94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D4EA-07F6-537B-6A5A-85B917C8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E8EFC-6ACB-7C90-5E04-6FAFF2DE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C2B0-DFDE-F720-F774-6E596C6F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A2ED2-0523-1BD7-5261-FD537EF9D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3F776-63FB-F1AE-3987-6A3794C8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98B33-1D18-10B3-CD61-5DF0D50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7AE2A-5330-5A2A-67BD-D158B18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93CCA-43F2-67D9-7EF8-6B143C82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320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7581-0462-B9F6-DC5A-BC89AAD2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C55B-60E2-9F8B-A380-3A675DF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36117-6CCD-0560-2D6A-56EB91C8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B21FE-944A-8B28-FB0C-2CFBA071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86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237EC-4391-7DF2-54EE-A0C4A2B0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799A0-0FFA-6B65-F6F9-1AAF6ABA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A81EC-5613-F917-9503-FAA008A7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31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C21-C17D-7087-A6D0-ED86AC61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CF9C-1E21-683C-A83D-1F5FD593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88ED1-10DF-0897-D077-71FD5453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EDC89-8376-C33D-7306-A83FBC44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717F-5EBF-F8A8-D177-309619E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5D64-BC54-6B09-83EA-941121B0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734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B3E4-1193-EE0A-BC7B-AD471756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0A0A4-C5CD-7C41-47B1-CB92A272B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C4258-10B2-6BD6-F15E-38693A0B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468D-6D9F-B7B3-7E68-0830E627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8498-9F61-35F0-E168-8C4B49EB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6CD22-65C3-BE3D-427C-57C5D624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091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66177-D026-BFA5-55B4-2527A64F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E39A-6354-C980-612C-C0D61524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5DBA-763C-5B63-7B32-4210C9E3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2CC1-0DE0-4C4D-8C8B-B8AB9EA79295}" type="datetimeFigureOut">
              <a:rPr lang="lt-LT" smtClean="0"/>
              <a:t>2024-03-03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9A27-7379-8888-E2D0-DB6C0BA6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4879-30D1-3291-589D-1FFAAC03B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63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3065-5ABE-9879-CD50-3AC8C0799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B6570-3730-372D-231E-8088A7D53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8962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to-do list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9F5CBD-0974-37BB-8FAE-9B6064ABC169}"/>
              </a:ext>
            </a:extLst>
          </p:cNvPr>
          <p:cNvSpPr txBox="1">
            <a:spLocks/>
          </p:cNvSpPr>
          <p:nvPr/>
        </p:nvSpPr>
        <p:spPr>
          <a:xfrm>
            <a:off x="1676400" y="5981176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Mantas Andriekus</a:t>
            </a:r>
          </a:p>
        </p:txBody>
      </p:sp>
    </p:spTree>
    <p:extLst>
      <p:ext uri="{BB962C8B-B14F-4D97-AF65-F5344CB8AC3E}">
        <p14:creationId xmlns:p14="http://schemas.microsoft.com/office/powerpoint/2010/main" val="11738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C77EC-BFFB-A67F-4BF8-4230EC45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9432D-66A9-85DD-051B-B42F31A1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AEB32E2-2779-49E1-0B0E-EBC466C4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2" y="1278295"/>
            <a:ext cx="5701004" cy="134360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code versioning using git.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deployed to GitHub.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automates code deployment to cloud.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2B663A-36F8-0A2B-7AA9-05F4B002A9EF}"/>
              </a:ext>
            </a:extLst>
          </p:cNvPr>
          <p:cNvSpPr txBox="1">
            <a:spLocks/>
          </p:cNvSpPr>
          <p:nvPr/>
        </p:nvSpPr>
        <p:spPr>
          <a:xfrm>
            <a:off x="6018245" y="1402120"/>
            <a:ext cx="5935629" cy="530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name: Final project. Infrastructure pipeline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on: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push: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pull_request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defaults: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run: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shell: bash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jobs: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initialise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-infra: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name: '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Init.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infrastructure'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env: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AWS_ACCESS_KEY_ID: ${{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secrets.AWS_ACCESS_KEY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AWS_SECRET_ACCESS_KEY: ${{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secrets.AWS_SECRET_KEY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'Checkout repository'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uses: actions/checkout@v4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'Setup Terraform'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uses: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hashicorp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/setup-terraform@v2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Init.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Terraform'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working-directory: ./environments/staging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run: |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  terraform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fmt</a:t>
            </a:r>
            <a:endParaRPr lang="en-US" sz="1000" b="1" dirty="0">
              <a:latin typeface="+mj-lt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  terraform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</a:t>
            </a:r>
            <a:endParaRPr lang="en-US" sz="1000" b="1" dirty="0">
              <a:latin typeface="+mj-lt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'Apply infrastructure'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working-directory: ./environments/staging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run: terraform apply -auto-approve</a:t>
            </a:r>
          </a:p>
        </p:txBody>
      </p:sp>
    </p:spTree>
    <p:extLst>
      <p:ext uri="{BB962C8B-B14F-4D97-AF65-F5344CB8AC3E}">
        <p14:creationId xmlns:p14="http://schemas.microsoft.com/office/powerpoint/2010/main" val="24117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6B109-2981-4CA9-43CD-B890B4BB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F1AFD-C432-7974-9CD6-22A9EE5A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7FE82-0E0F-7DB3-651F-914C3F9B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3" y="1194222"/>
            <a:ext cx="9534647" cy="55051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A6FA915-9D84-2486-C7A5-9406E2AC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739" y="1026368"/>
            <a:ext cx="4208107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written in Python.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framework.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8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A8A9-BF92-8141-B555-B1B1EC2AA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EF06BF-8DA3-8007-98B9-CE8774CD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Routes (URL)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9E93A-FB10-6BB6-C407-8DB01E59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1" y="2719231"/>
            <a:ext cx="6803583" cy="392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7A73FD2-8841-F9C7-1EFB-6BA08C5A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026368"/>
            <a:ext cx="5865846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module Blueprint separates two common routes.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routes group used for web UI (blueprint name: views).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routes group used for API (blueprint name: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6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3C92A-9EB2-39A0-E7E9-03002767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4186B-E8C5-A261-F2F7-C729718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Views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53BE074-682E-5CEF-DA9E-0847AB7A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represent application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lets user to interact with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methods renders HTML pages from templates. Templates stored in template directory.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layout template. Layout template used in all views to make them as identical as possible.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and actions stored in static directory.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views: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view (URL: “/”).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view (URL: “/login”).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view (URL: “/register”).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view requires authenticated user. User must log in to the system.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1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AF4FA-D679-B006-A845-A6CE5001D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16FC7-67B3-4C40-D37A-2099CC00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Registration view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6D73AE2-4C22-786C-47B6-6EC3ACA4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8770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view used to register users to the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validates user data. If needed, system notifies user about invalid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85981-D645-69B3-ECB8-1EEFC5BC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26" y="1903445"/>
            <a:ext cx="9525748" cy="49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447A-D6BC-89CC-B6AC-38B74471B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2547E-50D7-B1AF-2693-DF6EC585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Log in view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3FCFAB-5D3F-FB79-11FF-1DD1F74A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8770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view used to log in users to the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validates user data. If needed, system notifies user about invalid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AC7B-EF32-95AB-0C2C-A0C04E4E9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1903445"/>
            <a:ext cx="9187543" cy="47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7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ABE60-D4CD-ABDF-0AAE-6B1A6A191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007B8-393A-0AEE-97D1-295FEDB7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Index view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7A27AC8E-E417-4593-D9C7-0DDC5119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8770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view used to show user to-do list and perform actions with it.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256B-E97D-BEFB-C9D8-15F38DA6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" y="1595535"/>
            <a:ext cx="10122869" cy="52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CB45-1557-EDD1-FAB9-4EFF6BE7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6110D-D27E-B562-7FE1-9E0E8EE4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API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694C097-3616-DB5C-2288-EE09A730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routes used to accept requests and respond to API clients.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API, client can be authenticated. After successful log in, API client gets JWT token.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methods use decorator to validate JWT token.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data format – JSON.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data is validated.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response – JSON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routes (URLs):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register_user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/v1/login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add_todo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todo_list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update_todo_list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remove_todo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6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2B88-927D-B8BB-815D-12F484D7C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68491A-CA78-FD8C-3D31-79377F84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Token validation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A90DF4C-6920-16D2-4A37-5DD2ADFA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6"/>
            <a:ext cx="5309118" cy="53930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validation is 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@wraps.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is used to verify user and response with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token is valid decorated function gets user data.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6354D29-24B6-D8B2-C734-7785B34E317D}"/>
              </a:ext>
            </a:extLst>
          </p:cNvPr>
          <p:cNvSpPr txBox="1">
            <a:spLocks/>
          </p:cNvSpPr>
          <p:nvPr/>
        </p:nvSpPr>
        <p:spPr>
          <a:xfrm>
            <a:off x="6096001" y="1520890"/>
            <a:ext cx="5921828" cy="517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token_validation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""" method to wrap/decorate routes """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@wraps(func)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def decorated(*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, **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kwargs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token = None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if not "auth-token" in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request.headers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return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response_maker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(0, 406)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token =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request.headers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["auth-token"]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try: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token - token from client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secret_key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- secret key for algorithm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algorithms - decoding algorithm - must match the algorithm used to encode.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Decode algorithms is a list of algorithms.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Algoritms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must be passed to decode method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data =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jwt.decode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(token, SECRET, algorithms=["HS256"])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user_by_token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uc.get_user_by_username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(data["user"])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if not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user_by_token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   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response_maker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(1, 401)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except: #pylint:disable=W0702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return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response_maker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(2, 401)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return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user_by_token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, 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, **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kwargs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return decorated</a:t>
            </a:r>
          </a:p>
        </p:txBody>
      </p:sp>
    </p:spTree>
    <p:extLst>
      <p:ext uri="{BB962C8B-B14F-4D97-AF65-F5344CB8AC3E}">
        <p14:creationId xmlns:p14="http://schemas.microsoft.com/office/powerpoint/2010/main" val="3297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FD0D-D768-B0C3-37C9-1502CCC3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D2834-6679-8F38-5DA0-296B819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Validators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AD5D901-021C-F96D-8A0E-77F8E847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6"/>
            <a:ext cx="5309118" cy="53930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custom Validator class to validate user data.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validator class used in views blueprint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custom validator is easy to add additional patterns. All patterns can be used in both blueprints.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 class return error messages if found.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 validates: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– min, max.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 – checks if user name exists in database.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 – checks if provided passwords match.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A3AA5B0-1CCF-6AD3-994F-FB66321F957C}"/>
              </a:ext>
            </a:extLst>
          </p:cNvPr>
          <p:cNvSpPr txBox="1">
            <a:spLocks/>
          </p:cNvSpPr>
          <p:nvPr/>
        </p:nvSpPr>
        <p:spPr>
          <a:xfrm>
            <a:off x="6096001" y="1520890"/>
            <a:ext cx="5921828" cy="517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class Validator():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Validator class used to validate data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validate_registration_data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user):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user data before insert to database"""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validate_login_data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username, password):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user login data """        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validate_str_input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input_data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, min, max, message):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string data with boundaries and other FUTURE solutions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validate_username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username, message):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username if exists in database """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validate_password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password,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password_to_match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, message):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verify if given passwords match """</a:t>
            </a:r>
          </a:p>
        </p:txBody>
      </p:sp>
    </p:spTree>
    <p:extLst>
      <p:ext uri="{BB962C8B-B14F-4D97-AF65-F5344CB8AC3E}">
        <p14:creationId xmlns:p14="http://schemas.microsoft.com/office/powerpoint/2010/main" val="32918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05BA5-FE69-AFE6-7782-778C2E7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43EEB-12EE-0977-E0D7-4D4C4203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007797"/>
            <a:ext cx="5511799" cy="57401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web-based application to control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and their to-do lists.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user must be registered in the system to access to-do list. 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cannot access other users to-do list.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perform actions: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to the system.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the system.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his to-do list.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to-do item to list.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to-do as done.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to-do from list.</a:t>
            </a:r>
            <a:endParaRPr lang="lt-L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be deployed to AWS cloud.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best practices of Infrastructure as a code.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to store data – MySQL.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be written in Python programming language.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use Flask framework.</a:t>
            </a:r>
          </a:p>
          <a:p>
            <a:endParaRPr lang="lt-L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A7CFC-1A3D-7357-E853-872DDAC11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4" y="1370663"/>
            <a:ext cx="6367140" cy="5030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1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0D19C-B0A6-0615-B708-E105E8BA7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134AC-37CC-9B73-F9A5-08B29F2A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Controllers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3798DBC-31B4-2A6E-B30A-423DD939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7"/>
            <a:ext cx="5024923" cy="182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used to perform actions with database.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unifies communication with database for both blueprints.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042A85-5751-E45D-98FE-F54615600016}"/>
              </a:ext>
            </a:extLst>
          </p:cNvPr>
          <p:cNvSpPr txBox="1">
            <a:spLocks/>
          </p:cNvSpPr>
          <p:nvPr/>
        </p:nvSpPr>
        <p:spPr>
          <a:xfrm>
            <a:off x="5489509" y="1430695"/>
            <a:ext cx="6578666" cy="5287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======================= To-do Controller =======================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add_todo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(description,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add to-do to database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remove_todo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(id):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remove to-do from database"""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update_todo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(id):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update to-do status (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is_done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set to True)"""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get_todo_list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return to-do list from database by user id""“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======================= User Controller =======================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login_user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(username, password):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check login data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register_user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user_info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register (add) user to database"""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get_user_by_username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(username):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"""method to get user by username"“”</a:t>
            </a:r>
          </a:p>
          <a:p>
            <a:pPr marL="0" indent="0">
              <a:buNone/>
            </a:pPr>
            <a:endParaRPr lang="en-US" sz="1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7C845-6B54-92FD-9CA7-67D738F6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D1DA6-9F49-A33D-BEA1-ED2F8A7F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Models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FFDBC3-BD1D-4246-4F07-CDA29AD2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7"/>
            <a:ext cx="11803224" cy="21227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define data used in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class inherits Flask-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class.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models Flask-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database tables and relationships.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class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 Helps convert Python class to JSON object.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2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68726-AFA3-EE63-3846-9DD41548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96B6F-BFC5-6729-02F6-FB191FDE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Models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20729A5-CC44-B510-D489-1FB552D7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7" y="1306287"/>
            <a:ext cx="6002693" cy="543974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class User(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db.Model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UserMixin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__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tablename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__ = "users"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id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("id", Integer,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primary_key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=True, nullable=False)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public_id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public_id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", String(100), unique=True, nullable=False)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", String(50))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last_name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", String(50))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username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("username", String(100), unique=True)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password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("password", String(200))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todo_list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relationship("Todo")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__(self,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public_id,firs_name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last_name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, username, password):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""" Initialize model """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to_json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""" method used to convert model data to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"""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F690C5-AEAB-B52B-4391-A9EB4FC828FF}"/>
              </a:ext>
            </a:extLst>
          </p:cNvPr>
          <p:cNvSpPr txBox="1">
            <a:spLocks/>
          </p:cNvSpPr>
          <p:nvPr/>
        </p:nvSpPr>
        <p:spPr>
          <a:xfrm>
            <a:off x="6534150" y="1306287"/>
            <a:ext cx="5564543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class Todo(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db.Model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UserMixin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__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tablename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__ = 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todos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id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("id", Integer,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primary_key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=True, nullable=False)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description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("description", String(200))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is_done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isdone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", Boolean)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created_date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created_date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done_date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done_date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", Integer,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ForeignKey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("users.id"))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__(self, description,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""" Initialize model """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to_json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""" method used to convert model data to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"""</a:t>
            </a:r>
          </a:p>
        </p:txBody>
      </p:sp>
    </p:spTree>
    <p:extLst>
      <p:ext uri="{BB962C8B-B14F-4D97-AF65-F5344CB8AC3E}">
        <p14:creationId xmlns:p14="http://schemas.microsoft.com/office/powerpoint/2010/main" val="104833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1A18-433C-875F-534E-D81D5980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E0751-998D-C363-49B1-1CF9C915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B91D14E-E659-96ED-B161-2A1D495E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7" y="1306287"/>
            <a:ext cx="6136043" cy="54397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code versioning using code versioning using git.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deployed to GitHub.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automates code deployment to cloud.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deployed to GitHub.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automates code deployment to cloud.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jobs: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and publishes docker image.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Deploys task definition to ECS.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7D7A8-E10C-86A2-28DB-7EB7704AA851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1E611C-EAC2-F6AD-7D17-3AB953EC7F54}"/>
              </a:ext>
            </a:extLst>
          </p:cNvPr>
          <p:cNvSpPr txBox="1">
            <a:spLocks/>
          </p:cNvSpPr>
          <p:nvPr/>
        </p:nvSpPr>
        <p:spPr>
          <a:xfrm>
            <a:off x="6096000" y="1306287"/>
            <a:ext cx="6002691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name: Final project workflow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on: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push: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pull_request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defaults: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run: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shell: bash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env: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REGION: 'eu-central-1'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ECS_CLUSTER_NAME: '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ecs_cluster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ECS_SERVICE_NAME: 'final-project-service'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TASK_DEFINITION: '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task_definition.json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jobs:</a:t>
            </a:r>
          </a:p>
        </p:txBody>
      </p:sp>
    </p:spTree>
    <p:extLst>
      <p:ext uri="{BB962C8B-B14F-4D97-AF65-F5344CB8AC3E}">
        <p14:creationId xmlns:p14="http://schemas.microsoft.com/office/powerpoint/2010/main" val="289825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E50E-48E7-442E-8AB6-C5A63BA6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979DB-8578-8162-C55F-00F01F9D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3F0E26B-1756-BDF2-FA88-DC2285D16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8" y="1306287"/>
            <a:ext cx="5421668" cy="54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code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F23C2-B132-028F-936D-BE76EA9DFD7A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120DBD-D8E8-1AAF-EE77-22886CC2CB41}"/>
              </a:ext>
            </a:extLst>
          </p:cNvPr>
          <p:cNvSpPr txBox="1">
            <a:spLocks/>
          </p:cNvSpPr>
          <p:nvPr/>
        </p:nvSpPr>
        <p:spPr>
          <a:xfrm>
            <a:off x="6096001" y="1306287"/>
            <a:ext cx="6002690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lint-code: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name: 'Linting code'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name: 'Checkout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reposiroty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uses: actions/checkout@v4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name: 'Install dependencies'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run: |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  python -m pip install --upgrade pip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  pip install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pylint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flask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flask_login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flask_sqlalchemy</a:t>
            </a:r>
            <a:endParaRPr lang="en-US" sz="1400" b="1" dirty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name: 'Test python code with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pylint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working-directory: ./site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run: |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pylint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app/*.py</a:t>
            </a:r>
          </a:p>
        </p:txBody>
      </p:sp>
    </p:spTree>
    <p:extLst>
      <p:ext uri="{BB962C8B-B14F-4D97-AF65-F5344CB8AC3E}">
        <p14:creationId xmlns:p14="http://schemas.microsoft.com/office/powerpoint/2010/main" val="31915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C2BE2-E544-4D19-DC42-37CEA2B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D63C9-4FAA-EAA2-E73C-1E1D889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E836539-3FC0-15CF-585B-35060987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8" y="1306287"/>
            <a:ext cx="5421668" cy="54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and publishes docker image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CEA68-B0BB-34E1-1455-0931205B5945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CAAD4C4-1E3B-4DB1-918D-471519741747}"/>
              </a:ext>
            </a:extLst>
          </p:cNvPr>
          <p:cNvSpPr txBox="1">
            <a:spLocks/>
          </p:cNvSpPr>
          <p:nvPr/>
        </p:nvSpPr>
        <p:spPr>
          <a:xfrm>
            <a:off x="6095999" y="1306287"/>
            <a:ext cx="6002691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build-publish-image: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name: 'Build and publish final project image'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needs: lint-code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'Checkout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reposiroty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actions/checkout@v4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'Build image'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run: |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docker build -t mantelis900726/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final-project-image:latest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.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'Publish image'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run: |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docker login -u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secrets.DOCKERHUB_USERNAME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 -p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secrets.DOCKERHUB_PASSWORD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docker push mantelis900726/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final-project-image:latest</a:t>
            </a:r>
            <a:endParaRPr lang="en-US" sz="1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78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9213A-C9FA-AF32-8ECD-93E0CBC6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85A59-8D1A-ABA2-A1DA-5C34B1D7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DC22F00-49EE-DDB9-5302-DA9B0CC7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8" y="1306287"/>
            <a:ext cx="5421668" cy="54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Deploys new task definition to ECS service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9E786-5ABE-ADCE-6B1D-1640F6EDB2C4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67D5E6C-5128-3776-BF51-EAD4C3EAFD37}"/>
              </a:ext>
            </a:extLst>
          </p:cNvPr>
          <p:cNvSpPr txBox="1">
            <a:spLocks/>
          </p:cNvSpPr>
          <p:nvPr/>
        </p:nvSpPr>
        <p:spPr>
          <a:xfrm>
            <a:off x="6095999" y="1306287"/>
            <a:ext cx="6002691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aws_ecs_task_definition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name: 'Change task definition'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needs: build-publish-image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'Checkout repository'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actions/checkout@v4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'Configure AWS credentials'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-actions/configure-aws-credentials@v1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with: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-access-key-id: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secrets.AWS_ACCESS_KEY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-secret-access-key: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secrets.AWS_SECRET_KEY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-region: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env.REGION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'Change task definition in cloud'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-actions/amazon-ecs-deploy-task-definition@v1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with: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task-definition: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env.TASK_DEFINITION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service: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env.ECS_SERVICE_NAME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cluster: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env.ECS_CLUSTER_NAME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wait-for-service-stability: true</a:t>
            </a:r>
          </a:p>
        </p:txBody>
      </p:sp>
    </p:spTree>
    <p:extLst>
      <p:ext uri="{BB962C8B-B14F-4D97-AF65-F5344CB8AC3E}">
        <p14:creationId xmlns:p14="http://schemas.microsoft.com/office/powerpoint/2010/main" val="232044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4420-23DB-906F-C500-45A9D46C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F6F23-65C1-E366-6A79-EBE265A3C230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F17E18-3D4A-CD89-2AB1-78D4DFA3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525"/>
            <a:ext cx="10515600" cy="833438"/>
          </a:xfrm>
        </p:spPr>
        <p:txBody>
          <a:bodyPr/>
          <a:lstStyle/>
          <a:p>
            <a:endParaRPr lang="lt-L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ECEBFDC-C036-DC87-6A9E-D22C81F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7E178-812D-CDAD-DBE3-857457AD0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374B8A-C04B-3067-8E95-E8E35E9A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5AB43-0E56-3B3D-C911-67479F2A32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71462"/>
            <a:ext cx="7067550" cy="631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C34C7-AE11-8746-645F-964B5832E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C8D71-DDFC-16AE-14AF-995A39BB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C10A-7964-73ED-9C1C-52278AC46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EBAD4D3-2FC6-0A11-DAC5-51F2C004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007798"/>
            <a:ext cx="5820930" cy="574013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used to accomplish infrastructure as a code task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as entry point of infrastructure.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availability zones.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public subnets.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private subnets.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security groups.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load balancer.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container service.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RDS MySQL database.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to IAM role to access Secrets Manager.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Secrets Manager secrets defines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CloudWatch logs.</a:t>
            </a:r>
          </a:p>
        </p:txBody>
      </p:sp>
    </p:spTree>
    <p:extLst>
      <p:ext uri="{BB962C8B-B14F-4D97-AF65-F5344CB8AC3E}">
        <p14:creationId xmlns:p14="http://schemas.microsoft.com/office/powerpoint/2010/main" val="17321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768A2-66F8-AE5C-BF68-E2EBC53A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19CC2-4528-1C6A-35A3-D6A89F06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Subnets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BFE81-158D-F5D8-39D3-9467DCC3D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9C78A6A-368F-3949-BDA0-9CAAC0EE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subnets with internet gateway. Two subnets used because load balancer requires at least two subnets in different availability zones.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subnets without internet gateway. Private subnets used for database. Database cannot be access outside VPC.</a:t>
            </a:r>
          </a:p>
        </p:txBody>
      </p:sp>
    </p:spTree>
    <p:extLst>
      <p:ext uri="{BB962C8B-B14F-4D97-AF65-F5344CB8AC3E}">
        <p14:creationId xmlns:p14="http://schemas.microsoft.com/office/powerpoint/2010/main" val="44295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928D9-5150-4DFB-3239-FC2138174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55CD8-378C-5F8C-5705-8E49A954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Security groups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D5124-51D4-BC8C-B3C9-B81800430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059ABAD-B05E-C9C1-7C73-00759DB8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cloud environment security groups acts like firewalls.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load balancer security group defines inbound and outbound rules for load balancer. Opens 80 port.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Container Service security group defines inbound and outbound rules for ECS service. Opens 80 port.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RDS database security group defines inbound and outbound rules for database. Opens default MySQL port 3306.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8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CDF1-D5A6-FF0A-7A34-618CD659E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E3D9C-E5E4-221B-D948-2DA93EA3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load balancer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C30C2-82C3-4688-9354-A2D7080B25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BD00887-414A-7D23-01B5-3BA6BA0A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load balancer used to control traffic between our ECS containers.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 set as IP traffic.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set to listen port 80 and pass traffic to target group items.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0FBD-8E59-DC43-85BF-94D81EA3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A4F21-E343-1DC1-EC51-38E02D6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Elastic Container Service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1E974-8DC4-3F9D-2EA3-5C1A71F09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4D15667-7BAE-8BBF-70CD-6B039E77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container service use task definition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file) to create containers.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 service using task definitions checks containers health, load, auto-scales containers number.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Starts, stops containers on demand.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0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F623-E27C-4A74-9B82-E6E71CC6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F1F73-1F7F-AB9C-E8C2-57D381DC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RDS database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14CD0-BCF4-8A4B-52EF-9F1449199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E27878D-6E29-F94C-883C-15D91D30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to store information.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 MySQL 8.0.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2428</Words>
  <Application>Microsoft Office PowerPoint</Application>
  <PresentationFormat>Widescreen</PresentationFormat>
  <Paragraphs>311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Final project</vt:lpstr>
      <vt:lpstr>Task</vt:lpstr>
      <vt:lpstr>Infrastructure</vt:lpstr>
      <vt:lpstr>Infrastructure</vt:lpstr>
      <vt:lpstr>Infrastructure. Subnets</vt:lpstr>
      <vt:lpstr>Infrastructure. Security groups</vt:lpstr>
      <vt:lpstr>Infrastructure. Application load balancer</vt:lpstr>
      <vt:lpstr>Infrastructure. Elastic Container Service</vt:lpstr>
      <vt:lpstr>Infrastructure. RDS database</vt:lpstr>
      <vt:lpstr>Infrastructure. Pipeline</vt:lpstr>
      <vt:lpstr>Web application</vt:lpstr>
      <vt:lpstr>Web application. Routes (URL)</vt:lpstr>
      <vt:lpstr>Web application. Views</vt:lpstr>
      <vt:lpstr>Web application. Registration view</vt:lpstr>
      <vt:lpstr>Web application. Log in view</vt:lpstr>
      <vt:lpstr>Web application. Index view</vt:lpstr>
      <vt:lpstr>Web application. API</vt:lpstr>
      <vt:lpstr>Web application. Token validation</vt:lpstr>
      <vt:lpstr>Web application. Validators</vt:lpstr>
      <vt:lpstr>Web application. Controllers</vt:lpstr>
      <vt:lpstr>Web application. Models</vt:lpstr>
      <vt:lpstr>Web application. Models</vt:lpstr>
      <vt:lpstr>Web application. Pipeline</vt:lpstr>
      <vt:lpstr>Web application. Pipeline</vt:lpstr>
      <vt:lpstr>Web application. Pipeline</vt:lpstr>
      <vt:lpstr>Web application. Pipeline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Mantas Andriekus</dc:creator>
  <cp:lastModifiedBy>Mantas Andriekus</cp:lastModifiedBy>
  <cp:revision>221</cp:revision>
  <dcterms:created xsi:type="dcterms:W3CDTF">2024-03-03T19:06:51Z</dcterms:created>
  <dcterms:modified xsi:type="dcterms:W3CDTF">2024-03-03T22:09:49Z</dcterms:modified>
</cp:coreProperties>
</file>