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79"/>
  </p:notesMasterIdLst>
  <p:sldIdLst>
    <p:sldId id="256" r:id="rId5"/>
    <p:sldId id="257" r:id="rId6"/>
    <p:sldId id="276" r:id="rId7"/>
    <p:sldId id="277" r:id="rId8"/>
    <p:sldId id="278" r:id="rId9"/>
    <p:sldId id="279" r:id="rId10"/>
    <p:sldId id="280" r:id="rId11"/>
    <p:sldId id="291" r:id="rId12"/>
    <p:sldId id="292" r:id="rId13"/>
    <p:sldId id="293" r:id="rId14"/>
    <p:sldId id="294" r:id="rId15"/>
    <p:sldId id="295" r:id="rId16"/>
    <p:sldId id="296" r:id="rId17"/>
    <p:sldId id="297" r:id="rId18"/>
    <p:sldId id="298" r:id="rId19"/>
    <p:sldId id="299" r:id="rId20"/>
    <p:sldId id="324" r:id="rId21"/>
    <p:sldId id="325" r:id="rId22"/>
    <p:sldId id="300" r:id="rId23"/>
    <p:sldId id="301" r:id="rId24"/>
    <p:sldId id="302" r:id="rId25"/>
    <p:sldId id="258" r:id="rId26"/>
    <p:sldId id="259" r:id="rId27"/>
    <p:sldId id="260" r:id="rId28"/>
    <p:sldId id="261" r:id="rId29"/>
    <p:sldId id="262" r:id="rId30"/>
    <p:sldId id="263" r:id="rId31"/>
    <p:sldId id="264" r:id="rId32"/>
    <p:sldId id="265" r:id="rId33"/>
    <p:sldId id="266" r:id="rId34"/>
    <p:sldId id="267" r:id="rId35"/>
    <p:sldId id="304" r:id="rId36"/>
    <p:sldId id="306" r:id="rId37"/>
    <p:sldId id="307" r:id="rId38"/>
    <p:sldId id="268" r:id="rId39"/>
    <p:sldId id="269" r:id="rId40"/>
    <p:sldId id="270" r:id="rId41"/>
    <p:sldId id="271" r:id="rId42"/>
    <p:sldId id="309" r:id="rId43"/>
    <p:sldId id="272" r:id="rId44"/>
    <p:sldId id="273" r:id="rId45"/>
    <p:sldId id="274" r:id="rId46"/>
    <p:sldId id="275" r:id="rId47"/>
    <p:sldId id="313" r:id="rId48"/>
    <p:sldId id="315" r:id="rId49"/>
    <p:sldId id="281" r:id="rId50"/>
    <p:sldId id="282" r:id="rId51"/>
    <p:sldId id="283" r:id="rId52"/>
    <p:sldId id="284" r:id="rId53"/>
    <p:sldId id="285" r:id="rId54"/>
    <p:sldId id="311" r:id="rId55"/>
    <p:sldId id="286" r:id="rId56"/>
    <p:sldId id="287" r:id="rId57"/>
    <p:sldId id="288" r:id="rId58"/>
    <p:sldId id="289" r:id="rId59"/>
    <p:sldId id="319" r:id="rId60"/>
    <p:sldId id="290" r:id="rId61"/>
    <p:sldId id="320" r:id="rId62"/>
    <p:sldId id="321" r:id="rId63"/>
    <p:sldId id="322" r:id="rId64"/>
    <p:sldId id="323" r:id="rId65"/>
    <p:sldId id="317" r:id="rId66"/>
    <p:sldId id="303" r:id="rId67"/>
    <p:sldId id="329" r:id="rId68"/>
    <p:sldId id="332" r:id="rId69"/>
    <p:sldId id="330" r:id="rId70"/>
    <p:sldId id="331" r:id="rId71"/>
    <p:sldId id="333" r:id="rId72"/>
    <p:sldId id="334" r:id="rId73"/>
    <p:sldId id="335" r:id="rId74"/>
    <p:sldId id="327" r:id="rId75"/>
    <p:sldId id="336" r:id="rId76"/>
    <p:sldId id="328" r:id="rId77"/>
    <p:sldId id="337" r:id="rId7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512B2B"/>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512B2B"/>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512B2B"/>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512B2B"/>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512B2B"/>
        </a:solidFill>
        <a:effectLst/>
        <a:uFillTx/>
        <a:latin typeface="+mj-lt"/>
        <a:ea typeface="+mj-ea"/>
        <a:cs typeface="+mj-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512B2B"/>
        </a:solidFill>
        <a:effectLst/>
        <a:uFillTx/>
        <a:latin typeface="+mj-lt"/>
        <a:ea typeface="+mj-ea"/>
        <a:cs typeface="+mj-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512B2B"/>
        </a:solidFill>
        <a:effectLst/>
        <a:uFillTx/>
        <a:latin typeface="+mj-lt"/>
        <a:ea typeface="+mj-ea"/>
        <a:cs typeface="+mj-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512B2B"/>
        </a:solidFill>
        <a:effectLst/>
        <a:uFillTx/>
        <a:latin typeface="+mj-lt"/>
        <a:ea typeface="+mj-ea"/>
        <a:cs typeface="+mj-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512B2B"/>
        </a:solidFill>
        <a:effectLst/>
        <a:uFillTx/>
        <a:latin typeface="+mj-lt"/>
        <a:ea typeface="+mj-ea"/>
        <a:cs typeface="+mj-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512B2B"/>
        </a:fontRef>
        <a:srgbClr val="512B2B"/>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D4CB"/>
          </a:solidFill>
        </a:fill>
      </a:tcStyle>
    </a:wholeTbl>
    <a:band2H>
      <a:tcTxStyle/>
      <a:tcStyle>
        <a:tcBdr/>
        <a:fill>
          <a:solidFill>
            <a:srgbClr val="FCEB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512B2B"/>
        </a:fontRef>
        <a:srgbClr val="512B2B"/>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E0E3"/>
          </a:solidFill>
        </a:fill>
      </a:tcStyle>
    </a:wholeTbl>
    <a:band2H>
      <a:tcTxStyle/>
      <a:tcStyle>
        <a:tcBdr/>
        <a:fill>
          <a:solidFill>
            <a:srgbClr val="E7F0F1"/>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512B2B"/>
        </a:fontRef>
        <a:srgbClr val="512B2B"/>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9EDE9"/>
          </a:solidFill>
        </a:fill>
      </a:tcStyle>
    </a:wholeTbl>
    <a:band2H>
      <a:tcTxStyle/>
      <a:tcStyle>
        <a:tcBdr/>
        <a:fill>
          <a:solidFill>
            <a:srgbClr val="EDF6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512B2B"/>
        </a:fontRef>
        <a:srgbClr val="512B2B"/>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8E7E7"/>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512B2B"/>
        </a:fontRef>
        <a:srgbClr val="512B2B"/>
      </a:tcTxStyle>
      <a:tcStyle>
        <a:tcBdr>
          <a:left>
            <a:ln w="12700" cap="flat">
              <a:noFill/>
              <a:miter lim="400000"/>
            </a:ln>
          </a:left>
          <a:right>
            <a:ln w="12700" cap="flat">
              <a:noFill/>
              <a:miter lim="400000"/>
            </a:ln>
          </a:right>
          <a:top>
            <a:ln w="50800" cap="flat">
              <a:solidFill>
                <a:srgbClr val="512B2B"/>
              </a:solidFill>
              <a:prstDash val="solid"/>
              <a:round/>
            </a:ln>
          </a:top>
          <a:bottom>
            <a:ln w="25400" cap="flat">
              <a:solidFill>
                <a:srgbClr val="512B2B"/>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512B2B"/>
              </a:solidFill>
              <a:prstDash val="solid"/>
              <a:round/>
            </a:ln>
          </a:top>
          <a:bottom>
            <a:ln w="25400" cap="flat">
              <a:solidFill>
                <a:srgbClr val="512B2B"/>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512B2B"/>
        </a:fontRef>
        <a:srgbClr val="512B2B"/>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CBCB"/>
          </a:solidFill>
        </a:fill>
      </a:tcStyle>
    </a:wholeTbl>
    <a:band2H>
      <a:tcTxStyle/>
      <a:tcStyle>
        <a:tcBdr/>
        <a:fill>
          <a:solidFill>
            <a:srgbClr val="E8E7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12B2B"/>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12B2B"/>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12B2B"/>
          </a:solidFill>
        </a:fill>
      </a:tcStyle>
    </a:firstRow>
  </a:tblStyle>
  <a:tblStyle styleId="{2708684C-4D16-4618-839F-0558EEFCDFE6}" styleName="">
    <a:tblBg/>
    <a:wholeTbl>
      <a:tcTxStyle b="off" i="off">
        <a:fontRef idx="major">
          <a:srgbClr val="512B2B"/>
        </a:fontRef>
        <a:srgbClr val="512B2B"/>
      </a:tcTxStyle>
      <a:tcStyle>
        <a:tcBdr>
          <a:left>
            <a:ln w="12700" cap="flat">
              <a:solidFill>
                <a:srgbClr val="512B2B"/>
              </a:solidFill>
              <a:prstDash val="solid"/>
              <a:round/>
            </a:ln>
          </a:left>
          <a:right>
            <a:ln w="12700" cap="flat">
              <a:solidFill>
                <a:srgbClr val="512B2B"/>
              </a:solidFill>
              <a:prstDash val="solid"/>
              <a:round/>
            </a:ln>
          </a:right>
          <a:top>
            <a:ln w="12700" cap="flat">
              <a:solidFill>
                <a:srgbClr val="512B2B"/>
              </a:solidFill>
              <a:prstDash val="solid"/>
              <a:round/>
            </a:ln>
          </a:top>
          <a:bottom>
            <a:ln w="12700" cap="flat">
              <a:solidFill>
                <a:srgbClr val="512B2B"/>
              </a:solidFill>
              <a:prstDash val="solid"/>
              <a:round/>
            </a:ln>
          </a:bottom>
          <a:insideH>
            <a:ln w="12700" cap="flat">
              <a:solidFill>
                <a:srgbClr val="512B2B"/>
              </a:solidFill>
              <a:prstDash val="solid"/>
              <a:round/>
            </a:ln>
          </a:insideH>
          <a:insideV>
            <a:ln w="12700" cap="flat">
              <a:solidFill>
                <a:srgbClr val="512B2B"/>
              </a:solidFill>
              <a:prstDash val="solid"/>
              <a:round/>
            </a:ln>
          </a:insideV>
        </a:tcBdr>
        <a:fill>
          <a:solidFill>
            <a:srgbClr val="512B2B">
              <a:alpha val="20000"/>
            </a:srgbClr>
          </a:solidFill>
        </a:fill>
      </a:tcStyle>
    </a:wholeTbl>
    <a:band2H>
      <a:tcTxStyle/>
      <a:tcStyle>
        <a:tcBdr/>
        <a:fill>
          <a:solidFill>
            <a:srgbClr val="FFFFFF"/>
          </a:solidFill>
        </a:fill>
      </a:tcStyle>
    </a:band2H>
    <a:firstCol>
      <a:tcTxStyle b="on" i="off">
        <a:fontRef idx="major">
          <a:srgbClr val="512B2B"/>
        </a:fontRef>
        <a:srgbClr val="512B2B"/>
      </a:tcTxStyle>
      <a:tcStyle>
        <a:tcBdr>
          <a:left>
            <a:ln w="12700" cap="flat">
              <a:solidFill>
                <a:srgbClr val="512B2B"/>
              </a:solidFill>
              <a:prstDash val="solid"/>
              <a:round/>
            </a:ln>
          </a:left>
          <a:right>
            <a:ln w="12700" cap="flat">
              <a:solidFill>
                <a:srgbClr val="512B2B"/>
              </a:solidFill>
              <a:prstDash val="solid"/>
              <a:round/>
            </a:ln>
          </a:right>
          <a:top>
            <a:ln w="12700" cap="flat">
              <a:solidFill>
                <a:srgbClr val="512B2B"/>
              </a:solidFill>
              <a:prstDash val="solid"/>
              <a:round/>
            </a:ln>
          </a:top>
          <a:bottom>
            <a:ln w="12700" cap="flat">
              <a:solidFill>
                <a:srgbClr val="512B2B"/>
              </a:solidFill>
              <a:prstDash val="solid"/>
              <a:round/>
            </a:ln>
          </a:bottom>
          <a:insideH>
            <a:ln w="12700" cap="flat">
              <a:solidFill>
                <a:srgbClr val="512B2B"/>
              </a:solidFill>
              <a:prstDash val="solid"/>
              <a:round/>
            </a:ln>
          </a:insideH>
          <a:insideV>
            <a:ln w="12700" cap="flat">
              <a:solidFill>
                <a:srgbClr val="512B2B"/>
              </a:solidFill>
              <a:prstDash val="solid"/>
              <a:round/>
            </a:ln>
          </a:insideV>
        </a:tcBdr>
        <a:fill>
          <a:solidFill>
            <a:srgbClr val="512B2B">
              <a:alpha val="20000"/>
            </a:srgbClr>
          </a:solidFill>
        </a:fill>
      </a:tcStyle>
    </a:firstCol>
    <a:lastRow>
      <a:tcTxStyle b="on" i="off">
        <a:fontRef idx="major">
          <a:srgbClr val="512B2B"/>
        </a:fontRef>
        <a:srgbClr val="512B2B"/>
      </a:tcTxStyle>
      <a:tcStyle>
        <a:tcBdr>
          <a:left>
            <a:ln w="12700" cap="flat">
              <a:solidFill>
                <a:srgbClr val="512B2B"/>
              </a:solidFill>
              <a:prstDash val="solid"/>
              <a:round/>
            </a:ln>
          </a:left>
          <a:right>
            <a:ln w="12700" cap="flat">
              <a:solidFill>
                <a:srgbClr val="512B2B"/>
              </a:solidFill>
              <a:prstDash val="solid"/>
              <a:round/>
            </a:ln>
          </a:right>
          <a:top>
            <a:ln w="50800" cap="flat">
              <a:solidFill>
                <a:srgbClr val="512B2B"/>
              </a:solidFill>
              <a:prstDash val="solid"/>
              <a:round/>
            </a:ln>
          </a:top>
          <a:bottom>
            <a:ln w="12700" cap="flat">
              <a:solidFill>
                <a:srgbClr val="512B2B"/>
              </a:solidFill>
              <a:prstDash val="solid"/>
              <a:round/>
            </a:ln>
          </a:bottom>
          <a:insideH>
            <a:ln w="12700" cap="flat">
              <a:solidFill>
                <a:srgbClr val="512B2B"/>
              </a:solidFill>
              <a:prstDash val="solid"/>
              <a:round/>
            </a:ln>
          </a:insideH>
          <a:insideV>
            <a:ln w="12700" cap="flat">
              <a:solidFill>
                <a:srgbClr val="512B2B"/>
              </a:solidFill>
              <a:prstDash val="solid"/>
              <a:round/>
            </a:ln>
          </a:insideV>
        </a:tcBdr>
        <a:fill>
          <a:noFill/>
        </a:fill>
      </a:tcStyle>
    </a:lastRow>
    <a:firstRow>
      <a:tcTxStyle b="on" i="off">
        <a:fontRef idx="major">
          <a:srgbClr val="512B2B"/>
        </a:fontRef>
        <a:srgbClr val="512B2B"/>
      </a:tcTxStyle>
      <a:tcStyle>
        <a:tcBdr>
          <a:left>
            <a:ln w="12700" cap="flat">
              <a:solidFill>
                <a:srgbClr val="512B2B"/>
              </a:solidFill>
              <a:prstDash val="solid"/>
              <a:round/>
            </a:ln>
          </a:left>
          <a:right>
            <a:ln w="12700" cap="flat">
              <a:solidFill>
                <a:srgbClr val="512B2B"/>
              </a:solidFill>
              <a:prstDash val="solid"/>
              <a:round/>
            </a:ln>
          </a:right>
          <a:top>
            <a:ln w="12700" cap="flat">
              <a:solidFill>
                <a:srgbClr val="512B2B"/>
              </a:solidFill>
              <a:prstDash val="solid"/>
              <a:round/>
            </a:ln>
          </a:top>
          <a:bottom>
            <a:ln w="25400" cap="flat">
              <a:solidFill>
                <a:srgbClr val="512B2B"/>
              </a:solidFill>
              <a:prstDash val="solid"/>
              <a:round/>
            </a:ln>
          </a:bottom>
          <a:insideH>
            <a:ln w="12700" cap="flat">
              <a:solidFill>
                <a:srgbClr val="512B2B"/>
              </a:solidFill>
              <a:prstDash val="solid"/>
              <a:round/>
            </a:ln>
          </a:insideH>
          <a:insideV>
            <a:ln w="12700" cap="flat">
              <a:solidFill>
                <a:srgbClr val="512B2B"/>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73" autoAdjust="0"/>
    <p:restoredTop sz="80683" autoAdjust="0"/>
  </p:normalViewPr>
  <p:slideViewPr>
    <p:cSldViewPr snapToGrid="0">
      <p:cViewPr varScale="1">
        <p:scale>
          <a:sx n="92" d="100"/>
          <a:sy n="92" d="100"/>
        </p:scale>
        <p:origin x="147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4" name="Shape 344"/>
          <p:cNvSpPr>
            <a:spLocks noGrp="1" noRot="1" noChangeAspect="1"/>
          </p:cNvSpPr>
          <p:nvPr>
            <p:ph type="sldImg"/>
          </p:nvPr>
        </p:nvSpPr>
        <p:spPr>
          <a:xfrm>
            <a:off x="1143000" y="685800"/>
            <a:ext cx="4572000" cy="3429000"/>
          </a:xfrm>
          <a:prstGeom prst="rect">
            <a:avLst/>
          </a:prstGeom>
        </p:spPr>
        <p:txBody>
          <a:bodyPr/>
          <a:lstStyle/>
          <a:p>
            <a:endParaRPr/>
          </a:p>
        </p:txBody>
      </p:sp>
      <p:sp>
        <p:nvSpPr>
          <p:cNvPr id="345" name="Shape 34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solidFill>
          <a:srgbClr val="512B2B"/>
        </a:solidFill>
        <a:latin typeface="+mj-lt"/>
        <a:ea typeface="+mj-ea"/>
        <a:cs typeface="+mj-cs"/>
        <a:sym typeface="Arial"/>
      </a:defRPr>
    </a:lvl1pPr>
    <a:lvl2pPr indent="228600" latinLnBrk="0">
      <a:defRPr sz="1200">
        <a:solidFill>
          <a:srgbClr val="512B2B"/>
        </a:solidFill>
        <a:latin typeface="+mj-lt"/>
        <a:ea typeface="+mj-ea"/>
        <a:cs typeface="+mj-cs"/>
        <a:sym typeface="Arial"/>
      </a:defRPr>
    </a:lvl2pPr>
    <a:lvl3pPr indent="457200" latinLnBrk="0">
      <a:defRPr sz="1200">
        <a:solidFill>
          <a:srgbClr val="512B2B"/>
        </a:solidFill>
        <a:latin typeface="+mj-lt"/>
        <a:ea typeface="+mj-ea"/>
        <a:cs typeface="+mj-cs"/>
        <a:sym typeface="Arial"/>
      </a:defRPr>
    </a:lvl3pPr>
    <a:lvl4pPr indent="685800" latinLnBrk="0">
      <a:defRPr sz="1200">
        <a:solidFill>
          <a:srgbClr val="512B2B"/>
        </a:solidFill>
        <a:latin typeface="+mj-lt"/>
        <a:ea typeface="+mj-ea"/>
        <a:cs typeface="+mj-cs"/>
        <a:sym typeface="Arial"/>
      </a:defRPr>
    </a:lvl4pPr>
    <a:lvl5pPr indent="914400" latinLnBrk="0">
      <a:defRPr sz="1200">
        <a:solidFill>
          <a:srgbClr val="512B2B"/>
        </a:solidFill>
        <a:latin typeface="+mj-lt"/>
        <a:ea typeface="+mj-ea"/>
        <a:cs typeface="+mj-cs"/>
        <a:sym typeface="Arial"/>
      </a:defRPr>
    </a:lvl5pPr>
    <a:lvl6pPr indent="1143000" latinLnBrk="0">
      <a:defRPr sz="1200">
        <a:solidFill>
          <a:srgbClr val="512B2B"/>
        </a:solidFill>
        <a:latin typeface="+mj-lt"/>
        <a:ea typeface="+mj-ea"/>
        <a:cs typeface="+mj-cs"/>
        <a:sym typeface="Arial"/>
      </a:defRPr>
    </a:lvl6pPr>
    <a:lvl7pPr indent="1371600" latinLnBrk="0">
      <a:defRPr sz="1200">
        <a:solidFill>
          <a:srgbClr val="512B2B"/>
        </a:solidFill>
        <a:latin typeface="+mj-lt"/>
        <a:ea typeface="+mj-ea"/>
        <a:cs typeface="+mj-cs"/>
        <a:sym typeface="Arial"/>
      </a:defRPr>
    </a:lvl7pPr>
    <a:lvl8pPr indent="1600200" latinLnBrk="0">
      <a:defRPr sz="1200">
        <a:solidFill>
          <a:srgbClr val="512B2B"/>
        </a:solidFill>
        <a:latin typeface="+mj-lt"/>
        <a:ea typeface="+mj-ea"/>
        <a:cs typeface="+mj-cs"/>
        <a:sym typeface="Arial"/>
      </a:defRPr>
    </a:lvl8pPr>
    <a:lvl9pPr indent="1828800" latinLnBrk="0">
      <a:defRPr sz="1200">
        <a:solidFill>
          <a:srgbClr val="512B2B"/>
        </a:solidFill>
        <a:latin typeface="+mj-lt"/>
        <a:ea typeface="+mj-ea"/>
        <a:cs typeface="+mj-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5854578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14 h</a:t>
            </a:r>
            <a:endParaRPr lang="en-GB" dirty="0"/>
          </a:p>
          <a:p>
            <a:endParaRPr lang="en-GB" dirty="0"/>
          </a:p>
        </p:txBody>
      </p:sp>
    </p:spTree>
    <p:extLst>
      <p:ext uri="{BB962C8B-B14F-4D97-AF65-F5344CB8AC3E}">
        <p14:creationId xmlns:p14="http://schemas.microsoft.com/office/powerpoint/2010/main" val="11842774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14:10 h</a:t>
            </a:r>
            <a:endParaRPr lang="en-GB" dirty="0"/>
          </a:p>
        </p:txBody>
      </p:sp>
    </p:spTree>
    <p:extLst>
      <p:ext uri="{BB962C8B-B14F-4D97-AF65-F5344CB8AC3E}">
        <p14:creationId xmlns:p14="http://schemas.microsoft.com/office/powerpoint/2010/main" val="38028558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Coupling </a:t>
            </a:r>
            <a:r>
              <a:rPr lang="en-US" dirty="0" err="1"/>
              <a:t>parodo</a:t>
            </a:r>
            <a:r>
              <a:rPr lang="en-US" dirty="0"/>
              <a:t> </a:t>
            </a:r>
            <a:r>
              <a:rPr lang="en-US" dirty="0" err="1"/>
              <a:t>kiek</a:t>
            </a:r>
            <a:r>
              <a:rPr lang="en-US" dirty="0"/>
              <a:t> </a:t>
            </a:r>
            <a:r>
              <a:rPr lang="en-US" dirty="0" err="1"/>
              <a:t>daug</a:t>
            </a:r>
            <a:r>
              <a:rPr lang="en-US" dirty="0"/>
              <a:t> </a:t>
            </a:r>
            <a:r>
              <a:rPr lang="en-US" dirty="0" err="1"/>
              <a:t>viena</a:t>
            </a:r>
            <a:r>
              <a:rPr lang="en-US" dirty="0"/>
              <a:t> </a:t>
            </a:r>
            <a:r>
              <a:rPr lang="en-US" dirty="0" err="1"/>
              <a:t>klase</a:t>
            </a:r>
            <a:r>
              <a:rPr lang="en-US" dirty="0"/>
              <a:t> </a:t>
            </a:r>
            <a:r>
              <a:rPr lang="en-US" dirty="0" err="1"/>
              <a:t>zino</a:t>
            </a:r>
            <a:r>
              <a:rPr lang="en-US" dirty="0"/>
              <a:t> </a:t>
            </a:r>
            <a:r>
              <a:rPr lang="en-US" dirty="0" err="1"/>
              <a:t>apie</a:t>
            </a:r>
            <a:r>
              <a:rPr lang="en-US" dirty="0"/>
              <a:t> </a:t>
            </a:r>
            <a:r>
              <a:rPr lang="en-US" dirty="0" err="1"/>
              <a:t>kita</a:t>
            </a:r>
            <a:r>
              <a:rPr lang="en-US" dirty="0"/>
              <a:t>, </a:t>
            </a:r>
            <a:r>
              <a:rPr lang="en-US" dirty="0" err="1"/>
              <a:t>ir</a:t>
            </a:r>
            <a:r>
              <a:rPr lang="en-US" dirty="0"/>
              <a:t> </a:t>
            </a:r>
            <a:r>
              <a:rPr lang="en-US" dirty="0" err="1"/>
              <a:t>kaip</a:t>
            </a:r>
            <a:r>
              <a:rPr lang="en-US" dirty="0"/>
              <a:t> </a:t>
            </a:r>
            <a:r>
              <a:rPr lang="en-US" dirty="0" err="1"/>
              <a:t>daznai</a:t>
            </a:r>
            <a:r>
              <a:rPr lang="en-US" dirty="0"/>
              <a:t> </a:t>
            </a:r>
            <a:r>
              <a:rPr lang="en-US" dirty="0" err="1"/>
              <a:t>pakitimai</a:t>
            </a:r>
            <a:r>
              <a:rPr lang="en-US" dirty="0"/>
              <a:t> </a:t>
            </a:r>
            <a:r>
              <a:rPr lang="en-US" dirty="0" err="1"/>
              <a:t>vienoje</a:t>
            </a:r>
            <a:r>
              <a:rPr lang="en-US" dirty="0"/>
              <a:t> </a:t>
            </a:r>
            <a:r>
              <a:rPr lang="en-US" dirty="0" err="1"/>
              <a:t>klaseje</a:t>
            </a:r>
            <a:r>
              <a:rPr lang="en-US" dirty="0"/>
              <a:t> </a:t>
            </a:r>
            <a:r>
              <a:rPr lang="en-US" dirty="0" err="1"/>
              <a:t>isrovokoja</a:t>
            </a:r>
            <a:r>
              <a:rPr lang="en-US" dirty="0"/>
              <a:t> </a:t>
            </a:r>
            <a:r>
              <a:rPr lang="en-US" dirty="0" err="1"/>
              <a:t>pakitimus</a:t>
            </a:r>
            <a:r>
              <a:rPr lang="en-US" dirty="0"/>
              <a:t> </a:t>
            </a:r>
            <a:r>
              <a:rPr lang="en-US" dirty="0" err="1"/>
              <a:t>kitoe</a:t>
            </a:r>
            <a:r>
              <a:rPr lang="en-US" dirty="0"/>
              <a:t> </a:t>
            </a:r>
            <a:r>
              <a:rPr lang="en-US" dirty="0" err="1"/>
              <a:t>klaseje</a:t>
            </a:r>
            <a:r>
              <a:rPr lang="en-US" dirty="0"/>
              <a:t>.</a:t>
            </a:r>
            <a:endParaRPr lang="en-GB" dirty="0"/>
          </a:p>
        </p:txBody>
      </p:sp>
    </p:spTree>
    <p:extLst>
      <p:ext uri="{BB962C8B-B14F-4D97-AF65-F5344CB8AC3E}">
        <p14:creationId xmlns:p14="http://schemas.microsoft.com/office/powerpoint/2010/main" val="35148678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Tight coupling – </a:t>
            </a:r>
            <a:r>
              <a:rPr lang="en-US" dirty="0" err="1"/>
              <a:t>zino</a:t>
            </a:r>
            <a:r>
              <a:rPr lang="en-US" dirty="0"/>
              <a:t> per </a:t>
            </a:r>
            <a:r>
              <a:rPr lang="en-US" dirty="0" err="1"/>
              <a:t>daug</a:t>
            </a:r>
            <a:r>
              <a:rPr lang="en-US" dirty="0"/>
              <a:t>, kai </a:t>
            </a:r>
            <a:r>
              <a:rPr lang="en-US" dirty="0" err="1"/>
              <a:t>keiciasi</a:t>
            </a:r>
            <a:r>
              <a:rPr lang="en-US" dirty="0"/>
              <a:t> </a:t>
            </a:r>
            <a:r>
              <a:rPr lang="en-US" dirty="0" err="1"/>
              <a:t>viena</a:t>
            </a:r>
            <a:r>
              <a:rPr lang="en-US" dirty="0"/>
              <a:t> </a:t>
            </a:r>
            <a:r>
              <a:rPr lang="en-US" dirty="0" err="1"/>
              <a:t>klase</a:t>
            </a:r>
            <a:r>
              <a:rPr lang="en-US" dirty="0"/>
              <a:t> </a:t>
            </a:r>
            <a:r>
              <a:rPr lang="en-US" dirty="0" err="1"/>
              <a:t>keiciasi</a:t>
            </a:r>
            <a:r>
              <a:rPr lang="en-US" dirty="0"/>
              <a:t> </a:t>
            </a:r>
            <a:r>
              <a:rPr lang="en-US" dirty="0" err="1"/>
              <a:t>ir</a:t>
            </a:r>
            <a:r>
              <a:rPr lang="en-US" dirty="0"/>
              <a:t> </a:t>
            </a:r>
            <a:r>
              <a:rPr lang="en-US" dirty="0" err="1"/>
              <a:t>kita</a:t>
            </a:r>
            <a:endParaRPr lang="en-GB" dirty="0"/>
          </a:p>
        </p:txBody>
      </p:sp>
    </p:spTree>
    <p:extLst>
      <p:ext uri="{BB962C8B-B14F-4D97-AF65-F5344CB8AC3E}">
        <p14:creationId xmlns:p14="http://schemas.microsoft.com/office/powerpoint/2010/main" val="7534146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Loose coupling – </a:t>
            </a:r>
            <a:r>
              <a:rPr lang="en-GB" dirty="0" err="1"/>
              <a:t>klases</a:t>
            </a:r>
            <a:r>
              <a:rPr lang="en-GB" dirty="0"/>
              <a:t> </a:t>
            </a:r>
            <a:r>
              <a:rPr lang="en-GB" dirty="0" err="1"/>
              <a:t>nepriklausomos</a:t>
            </a:r>
            <a:endParaRPr lang="en-GB" dirty="0"/>
          </a:p>
        </p:txBody>
      </p:sp>
    </p:spTree>
    <p:extLst>
      <p:ext uri="{BB962C8B-B14F-4D97-AF65-F5344CB8AC3E}">
        <p14:creationId xmlns:p14="http://schemas.microsoft.com/office/powerpoint/2010/main" val="35647276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14:30 h</a:t>
            </a:r>
            <a:endParaRPr lang="en-GB" dirty="0"/>
          </a:p>
        </p:txBody>
      </p:sp>
    </p:spTree>
    <p:extLst>
      <p:ext uri="{BB962C8B-B14F-4D97-AF65-F5344CB8AC3E}">
        <p14:creationId xmlns:p14="http://schemas.microsoft.com/office/powerpoint/2010/main" val="22579387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Cohesion – </a:t>
            </a:r>
            <a:r>
              <a:rPr lang="en-US" dirty="0" err="1"/>
              <a:t>rodo</a:t>
            </a:r>
            <a:r>
              <a:rPr lang="en-US" dirty="0"/>
              <a:t> </a:t>
            </a:r>
            <a:r>
              <a:rPr lang="en-US" dirty="0" err="1"/>
              <a:t>kaip</a:t>
            </a:r>
            <a:r>
              <a:rPr lang="en-US" dirty="0"/>
              <a:t> </a:t>
            </a:r>
            <a:r>
              <a:rPr lang="en-US" dirty="0" err="1"/>
              <a:t>labai</a:t>
            </a:r>
            <a:r>
              <a:rPr lang="en-US" dirty="0"/>
              <a:t> </a:t>
            </a:r>
            <a:r>
              <a:rPr lang="en-US" dirty="0" err="1"/>
              <a:t>klase</a:t>
            </a:r>
            <a:r>
              <a:rPr lang="en-US" dirty="0"/>
              <a:t> </a:t>
            </a:r>
            <a:r>
              <a:rPr lang="en-US" dirty="0" err="1"/>
              <a:t>yra</a:t>
            </a:r>
            <a:r>
              <a:rPr lang="en-US" dirty="0"/>
              <a:t> </a:t>
            </a:r>
            <a:r>
              <a:rPr lang="en-US" dirty="0" err="1"/>
              <a:t>pritaikyta</a:t>
            </a:r>
            <a:r>
              <a:rPr lang="en-US" dirty="0"/>
              <a:t> </a:t>
            </a:r>
            <a:r>
              <a:rPr lang="en-US" dirty="0" err="1"/>
              <a:t>vienam</a:t>
            </a:r>
            <a:r>
              <a:rPr lang="en-US" dirty="0"/>
              <a:t> </a:t>
            </a:r>
            <a:r>
              <a:rPr lang="en-US" dirty="0" err="1"/>
              <a:t>tikslui</a:t>
            </a:r>
            <a:endParaRPr lang="en-GB" dirty="0"/>
          </a:p>
        </p:txBody>
      </p:sp>
    </p:spTree>
    <p:extLst>
      <p:ext uri="{BB962C8B-B14F-4D97-AF65-F5344CB8AC3E}">
        <p14:creationId xmlns:p14="http://schemas.microsoft.com/office/powerpoint/2010/main" val="38509576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14:50 h</a:t>
            </a:r>
            <a:endParaRPr lang="en-GB" dirty="0"/>
          </a:p>
        </p:txBody>
      </p:sp>
    </p:spTree>
    <p:extLst>
      <p:ext uri="{BB962C8B-B14F-4D97-AF65-F5344CB8AC3E}">
        <p14:creationId xmlns:p14="http://schemas.microsoft.com/office/powerpoint/2010/main" val="973985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15:05 h</a:t>
            </a:r>
            <a:endParaRPr lang="en-GB" dirty="0"/>
          </a:p>
        </p:txBody>
      </p:sp>
    </p:spTree>
    <p:extLst>
      <p:ext uri="{BB962C8B-B14F-4D97-AF65-F5344CB8AC3E}">
        <p14:creationId xmlns:p14="http://schemas.microsoft.com/office/powerpoint/2010/main" val="4854862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15:15 h</a:t>
            </a:r>
            <a:endParaRPr lang="en-GB" dirty="0"/>
          </a:p>
        </p:txBody>
      </p:sp>
    </p:spTree>
    <p:extLst>
      <p:ext uri="{BB962C8B-B14F-4D97-AF65-F5344CB8AC3E}">
        <p14:creationId xmlns:p14="http://schemas.microsoft.com/office/powerpoint/2010/main" val="3739059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a:p>
            <a:r>
              <a:rPr lang="en-GB" dirty="0"/>
              <a:t>@Override – </a:t>
            </a:r>
            <a:r>
              <a:rPr lang="en-GB" dirty="0" err="1"/>
              <a:t>nurodo</a:t>
            </a:r>
            <a:r>
              <a:rPr lang="en-GB" dirty="0"/>
              <a:t> </a:t>
            </a:r>
            <a:r>
              <a:rPr lang="en-GB" dirty="0" err="1"/>
              <a:t>kad</a:t>
            </a:r>
            <a:r>
              <a:rPr lang="en-GB" dirty="0"/>
              <a:t> </a:t>
            </a:r>
            <a:r>
              <a:rPr lang="en-GB" dirty="0" err="1"/>
              <a:t>metodas</a:t>
            </a:r>
            <a:r>
              <a:rPr lang="en-GB" dirty="0"/>
              <a:t> </a:t>
            </a:r>
            <a:r>
              <a:rPr lang="en-GB" dirty="0" err="1"/>
              <a:t>overridina</a:t>
            </a:r>
            <a:r>
              <a:rPr lang="en-GB" dirty="0"/>
              <a:t> super </a:t>
            </a:r>
            <a:r>
              <a:rPr lang="en-GB" dirty="0" err="1"/>
              <a:t>clases</a:t>
            </a:r>
            <a:r>
              <a:rPr lang="en-GB" dirty="0"/>
              <a:t> </a:t>
            </a:r>
            <a:r>
              <a:rPr lang="en-GB" dirty="0" err="1"/>
              <a:t>metoda</a:t>
            </a:r>
            <a:r>
              <a:rPr lang="en-GB" dirty="0"/>
              <a:t>. Compile time </a:t>
            </a:r>
            <a:r>
              <a:rPr lang="en-GB" dirty="0" err="1"/>
              <a:t>metu</a:t>
            </a:r>
            <a:r>
              <a:rPr lang="en-GB" dirty="0"/>
              <a:t> </a:t>
            </a:r>
            <a:r>
              <a:rPr lang="en-GB" dirty="0" err="1"/>
              <a:t>failintu</a:t>
            </a:r>
            <a:r>
              <a:rPr lang="en-GB" dirty="0"/>
              <a:t>, </a:t>
            </a:r>
            <a:r>
              <a:rPr lang="en-GB" dirty="0" err="1"/>
              <a:t>jei</a:t>
            </a:r>
            <a:r>
              <a:rPr lang="en-GB" dirty="0"/>
              <a:t> </a:t>
            </a:r>
            <a:r>
              <a:rPr lang="en-GB" dirty="0" err="1"/>
              <a:t>blogas</a:t>
            </a:r>
            <a:r>
              <a:rPr lang="en-GB" dirty="0"/>
              <a:t> override, </a:t>
            </a:r>
            <a:r>
              <a:rPr lang="en-GB" dirty="0" err="1"/>
              <a:t>pvz</a:t>
            </a:r>
            <a:r>
              <a:rPr lang="en-GB" dirty="0"/>
              <a:t> spelling mistake</a:t>
            </a:r>
          </a:p>
          <a:p>
            <a:pPr marL="0" marR="0" lvl="0" indent="0" defTabSz="914400" eaLnBrk="1" fontAlgn="auto" latinLnBrk="0" hangingPunct="1">
              <a:lnSpc>
                <a:spcPct val="100000"/>
              </a:lnSpc>
              <a:spcBef>
                <a:spcPts val="0"/>
              </a:spcBef>
              <a:spcAft>
                <a:spcPts val="0"/>
              </a:spcAft>
              <a:buClrTx/>
              <a:buSzTx/>
              <a:buFontTx/>
              <a:buNone/>
              <a:tabLst/>
              <a:defRPr/>
            </a:pPr>
            <a:r>
              <a:rPr lang="en-GB" dirty="0"/>
              <a:t>@Deprecated – </a:t>
            </a:r>
            <a:r>
              <a:rPr lang="en-GB" dirty="0" err="1"/>
              <a:t>naudojama</a:t>
            </a:r>
            <a:r>
              <a:rPr lang="en-GB" dirty="0"/>
              <a:t> kai </a:t>
            </a:r>
            <a:r>
              <a:rPr lang="en-GB" dirty="0" err="1"/>
              <a:t>norima</a:t>
            </a:r>
            <a:r>
              <a:rPr lang="en-GB" dirty="0"/>
              <a:t> </a:t>
            </a:r>
            <a:r>
              <a:rPr lang="en-GB" dirty="0" err="1"/>
              <a:t>pazymeti</a:t>
            </a:r>
            <a:r>
              <a:rPr lang="en-GB" dirty="0"/>
              <a:t> </a:t>
            </a:r>
            <a:r>
              <a:rPr lang="en-GB" dirty="0" err="1"/>
              <a:t>kad</a:t>
            </a:r>
            <a:r>
              <a:rPr lang="en-GB" dirty="0"/>
              <a:t> </a:t>
            </a:r>
            <a:r>
              <a:rPr lang="en-GB" dirty="0" err="1"/>
              <a:t>metodas</a:t>
            </a:r>
            <a:r>
              <a:rPr lang="en-GB" dirty="0"/>
              <a:t> </a:t>
            </a:r>
            <a:r>
              <a:rPr lang="en-GB" dirty="0" err="1"/>
              <a:t>yra</a:t>
            </a:r>
            <a:r>
              <a:rPr lang="en-GB" dirty="0"/>
              <a:t> </a:t>
            </a:r>
            <a:r>
              <a:rPr lang="en-GB" dirty="0" err="1"/>
              <a:t>pasenes</a:t>
            </a:r>
            <a:r>
              <a:rPr lang="en-GB" dirty="0"/>
              <a:t> </a:t>
            </a:r>
            <a:r>
              <a:rPr lang="en-GB" dirty="0" err="1"/>
              <a:t>ir</a:t>
            </a:r>
            <a:r>
              <a:rPr lang="en-GB" dirty="0"/>
              <a:t>/</a:t>
            </a:r>
            <a:r>
              <a:rPr lang="en-GB" dirty="0" err="1"/>
              <a:t>arba</a:t>
            </a:r>
            <a:r>
              <a:rPr lang="en-GB" dirty="0"/>
              <a:t> bus </a:t>
            </a:r>
            <a:r>
              <a:rPr lang="en-GB" dirty="0" err="1"/>
              <a:t>istrintas</a:t>
            </a:r>
            <a:r>
              <a:rPr lang="en-GB" dirty="0"/>
              <a:t> </a:t>
            </a:r>
            <a:r>
              <a:rPr lang="en-GB" dirty="0" err="1"/>
              <a:t>ateityje</a:t>
            </a:r>
            <a:r>
              <a:rPr lang="en-GB" dirty="0"/>
              <a:t>, </a:t>
            </a:r>
            <a:r>
              <a:rPr lang="en-GB" dirty="0" err="1"/>
              <a:t>ir</a:t>
            </a:r>
            <a:r>
              <a:rPr lang="en-GB" dirty="0"/>
              <a:t> kai kas </a:t>
            </a:r>
            <a:r>
              <a:rPr lang="en-GB" dirty="0" err="1"/>
              <a:t>nors</a:t>
            </a:r>
            <a:r>
              <a:rPr lang="en-GB" dirty="0"/>
              <a:t> ji </a:t>
            </a:r>
            <a:r>
              <a:rPr lang="en-GB" dirty="0" err="1"/>
              <a:t>naudos</a:t>
            </a:r>
            <a:r>
              <a:rPr lang="en-GB" dirty="0"/>
              <a:t>, </a:t>
            </a:r>
            <a:r>
              <a:rPr lang="en-GB" dirty="0" err="1"/>
              <a:t>gaus</a:t>
            </a:r>
            <a:r>
              <a:rPr lang="en-GB" dirty="0"/>
              <a:t> compilation waring </a:t>
            </a:r>
            <a:r>
              <a:rPr lang="en-GB" dirty="0" err="1"/>
              <a:t>ir</a:t>
            </a:r>
            <a:r>
              <a:rPr lang="en-GB" dirty="0"/>
              <a:t> </a:t>
            </a:r>
            <a:r>
              <a:rPr lang="en-GB" dirty="0" err="1"/>
              <a:t>zinos</a:t>
            </a:r>
            <a:r>
              <a:rPr lang="en-GB" dirty="0"/>
              <a:t> kas </a:t>
            </a:r>
            <a:r>
              <a:rPr lang="en-GB" dirty="0" err="1"/>
              <a:t>geriau</a:t>
            </a:r>
            <a:r>
              <a:rPr lang="en-GB" dirty="0"/>
              <a:t> </a:t>
            </a:r>
            <a:r>
              <a:rPr lang="en-GB" dirty="0" err="1"/>
              <a:t>pasirinkti</a:t>
            </a:r>
            <a:r>
              <a:rPr lang="en-GB" dirty="0"/>
              <a:t> </a:t>
            </a:r>
            <a:r>
              <a:rPr lang="en-GB" dirty="0" err="1"/>
              <a:t>kita</a:t>
            </a:r>
            <a:r>
              <a:rPr lang="en-GB" dirty="0"/>
              <a:t> </a:t>
            </a:r>
            <a:r>
              <a:rPr lang="en-GB" dirty="0" err="1"/>
              <a:t>metoda</a:t>
            </a:r>
            <a:endParaRPr lang="en-GB" dirty="0"/>
          </a:p>
          <a:p>
            <a:pPr marL="0" marR="0" lvl="0" indent="0" defTabSz="914400" eaLnBrk="1" fontAlgn="auto" latinLnBrk="0" hangingPunct="1">
              <a:lnSpc>
                <a:spcPct val="100000"/>
              </a:lnSpc>
              <a:spcBef>
                <a:spcPts val="0"/>
              </a:spcBef>
              <a:spcAft>
                <a:spcPts val="0"/>
              </a:spcAft>
              <a:buClrTx/>
              <a:buSzTx/>
              <a:buFontTx/>
              <a:buNone/>
              <a:tabLst/>
              <a:defRPr/>
            </a:pPr>
            <a:r>
              <a:rPr lang="en-GB" dirty="0"/>
              <a:t>@SuppressWarnings – </a:t>
            </a:r>
            <a:r>
              <a:rPr lang="en-GB" dirty="0" err="1"/>
              <a:t>paslepia</a:t>
            </a:r>
            <a:r>
              <a:rPr lang="en-GB" dirty="0"/>
              <a:t> </a:t>
            </a:r>
            <a:r>
              <a:rPr lang="en-GB" dirty="0" err="1"/>
              <a:t>compilerio</a:t>
            </a:r>
            <a:r>
              <a:rPr lang="en-GB" dirty="0"/>
              <a:t> </a:t>
            </a:r>
            <a:r>
              <a:rPr lang="en-GB" dirty="0" err="1"/>
              <a:t>warningus</a:t>
            </a:r>
            <a:r>
              <a:rPr lang="en-GB" dirty="0"/>
              <a:t>, </a:t>
            </a:r>
            <a:r>
              <a:rPr lang="en-GB" dirty="0" err="1"/>
              <a:t>pvz</a:t>
            </a:r>
            <a:r>
              <a:rPr lang="en-GB" dirty="0"/>
              <a:t> </a:t>
            </a:r>
            <a:r>
              <a:rPr lang="en-GB" dirty="0" err="1"/>
              <a:t>jei</a:t>
            </a:r>
            <a:r>
              <a:rPr lang="en-GB" dirty="0"/>
              <a:t> </a:t>
            </a:r>
            <a:r>
              <a:rPr lang="en-GB" dirty="0" err="1"/>
              <a:t>butu</a:t>
            </a:r>
            <a:r>
              <a:rPr lang="en-GB" dirty="0"/>
              <a:t> </a:t>
            </a:r>
            <a:r>
              <a:rPr lang="en-GB" dirty="0" err="1"/>
              <a:t>naudojama</a:t>
            </a:r>
            <a:r>
              <a:rPr lang="en-GB" dirty="0"/>
              <a:t> non-generic collection </a:t>
            </a:r>
            <a:r>
              <a:rPr lang="en-GB" dirty="0" err="1"/>
              <a:t>ArrayList</a:t>
            </a:r>
            <a:r>
              <a:rPr lang="en-GB" dirty="0"/>
              <a:t> </a:t>
            </a:r>
            <a:r>
              <a:rPr lang="en-GB" dirty="0" err="1"/>
              <a:t>vietoj</a:t>
            </a:r>
            <a:r>
              <a:rPr lang="en-GB" dirty="0"/>
              <a:t> </a:t>
            </a:r>
            <a:r>
              <a:rPr lang="en-GB" dirty="0" err="1"/>
              <a:t>ArrayList</a:t>
            </a:r>
            <a:r>
              <a:rPr lang="en-GB" dirty="0"/>
              <a:t>&lt;String&gt;</a:t>
            </a:r>
          </a:p>
          <a:p>
            <a:pPr marL="0" marR="0" lvl="0" indent="0" defTabSz="914400" eaLnBrk="1" fontAlgn="auto" latinLnBrk="0" hangingPunct="1">
              <a:lnSpc>
                <a:spcPct val="100000"/>
              </a:lnSpc>
              <a:spcBef>
                <a:spcPts val="0"/>
              </a:spcBef>
              <a:spcAft>
                <a:spcPts val="0"/>
              </a:spcAft>
              <a:buClrTx/>
              <a:buSzTx/>
              <a:buFontTx/>
              <a:buNone/>
              <a:tabLst/>
              <a:defRPr/>
            </a:pPr>
            <a:r>
              <a:rPr lang="en-GB" dirty="0"/>
              <a:t>@Data – </a:t>
            </a:r>
            <a:r>
              <a:rPr lang="en-GB" dirty="0" err="1"/>
              <a:t>sugeneruja</a:t>
            </a:r>
            <a:r>
              <a:rPr lang="en-GB" dirty="0"/>
              <a:t> </a:t>
            </a:r>
            <a:r>
              <a:rPr lang="en-GB" dirty="0" err="1"/>
              <a:t>getterius</a:t>
            </a:r>
            <a:r>
              <a:rPr lang="en-GB" dirty="0"/>
              <a:t>, </a:t>
            </a:r>
            <a:r>
              <a:rPr lang="en-GB" dirty="0" err="1"/>
              <a:t>seterius</a:t>
            </a:r>
            <a:r>
              <a:rPr lang="en-GB" dirty="0"/>
              <a:t>, </a:t>
            </a:r>
            <a:r>
              <a:rPr lang="en-GB" dirty="0" err="1"/>
              <a:t>constructoriu</a:t>
            </a:r>
            <a:r>
              <a:rPr lang="en-GB" dirty="0"/>
              <a:t>, </a:t>
            </a:r>
            <a:r>
              <a:rPr lang="en-GB" dirty="0" err="1"/>
              <a:t>toString</a:t>
            </a:r>
            <a:r>
              <a:rPr lang="en-GB" dirty="0"/>
              <a:t>, equals and hash code </a:t>
            </a:r>
            <a:r>
              <a:rPr lang="en-GB" dirty="0" err="1"/>
              <a:t>metodus</a:t>
            </a:r>
            <a:endParaRPr lang="en-GB" dirty="0"/>
          </a:p>
          <a:p>
            <a:pPr marL="0" marR="0" lvl="0" indent="0" defTabSz="914400" eaLnBrk="1" fontAlgn="auto" latinLnBrk="0" hangingPunct="1">
              <a:lnSpc>
                <a:spcPct val="100000"/>
              </a:lnSpc>
              <a:spcBef>
                <a:spcPts val="0"/>
              </a:spcBef>
              <a:spcAft>
                <a:spcPts val="0"/>
              </a:spcAft>
              <a:buClrTx/>
              <a:buSzTx/>
              <a:buFontTx/>
              <a:buNone/>
              <a:tabLst/>
              <a:defRPr/>
            </a:pPr>
            <a:r>
              <a:rPr lang="en-GB" dirty="0"/>
              <a:t>@Value – immutable data </a:t>
            </a:r>
            <a:r>
              <a:rPr lang="en-GB" dirty="0" err="1"/>
              <a:t>versija</a:t>
            </a:r>
            <a:endParaRPr lang="en-GB" dirty="0"/>
          </a:p>
        </p:txBody>
      </p:sp>
    </p:spTree>
    <p:extLst>
      <p:ext uri="{BB962C8B-B14F-4D97-AF65-F5344CB8AC3E}">
        <p14:creationId xmlns:p14="http://schemas.microsoft.com/office/powerpoint/2010/main" val="41758528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thread safe </a:t>
            </a:r>
            <a:r>
              <a:rPr lang="en-US" dirty="0" err="1"/>
              <a:t>todel</a:t>
            </a:r>
            <a:r>
              <a:rPr lang="en-US" dirty="0"/>
              <a:t> </a:t>
            </a:r>
            <a:r>
              <a:rPr lang="en-US" dirty="0" err="1"/>
              <a:t>nebus</a:t>
            </a:r>
            <a:r>
              <a:rPr lang="en-US" dirty="0"/>
              <a:t> sync issues</a:t>
            </a:r>
          </a:p>
          <a:p>
            <a:r>
              <a:rPr lang="en-US" dirty="0"/>
              <a:t>Map keys </a:t>
            </a:r>
            <a:r>
              <a:rPr lang="en-US" dirty="0" err="1"/>
              <a:t>ir</a:t>
            </a:r>
            <a:r>
              <a:rPr lang="en-US" dirty="0"/>
              <a:t> set </a:t>
            </a:r>
            <a:r>
              <a:rPr lang="en-US" dirty="0" err="1"/>
              <a:t>elementai</a:t>
            </a:r>
            <a:r>
              <a:rPr lang="en-US" dirty="0"/>
              <a:t> </a:t>
            </a:r>
            <a:r>
              <a:rPr lang="en-US" dirty="0" err="1"/>
              <a:t>neturetu</a:t>
            </a:r>
            <a:r>
              <a:rPr lang="en-US" dirty="0"/>
              <a:t> </a:t>
            </a:r>
            <a:r>
              <a:rPr lang="en-US" dirty="0" err="1"/>
              <a:t>kisti</a:t>
            </a:r>
            <a:endParaRPr lang="en-US" dirty="0"/>
          </a:p>
          <a:p>
            <a:r>
              <a:rPr lang="en-US" dirty="0" err="1"/>
              <a:t>Palengvina</a:t>
            </a:r>
            <a:r>
              <a:rPr lang="en-US" dirty="0"/>
              <a:t> </a:t>
            </a:r>
            <a:r>
              <a:rPr lang="en-US" dirty="0" err="1"/>
              <a:t>kodo</a:t>
            </a:r>
            <a:r>
              <a:rPr lang="en-US" dirty="0"/>
              <a:t> </a:t>
            </a:r>
            <a:r>
              <a:rPr lang="en-US" dirty="0" err="1"/>
              <a:t>naudojima</a:t>
            </a:r>
            <a:r>
              <a:rPr lang="en-US" dirty="0"/>
              <a:t> </a:t>
            </a:r>
            <a:r>
              <a:rPr lang="en-US" dirty="0" err="1"/>
              <a:t>ir</a:t>
            </a:r>
            <a:r>
              <a:rPr lang="en-US" dirty="0"/>
              <a:t> </a:t>
            </a:r>
            <a:r>
              <a:rPr lang="en-US" dirty="0" err="1"/>
              <a:t>veikimo</a:t>
            </a:r>
            <a:r>
              <a:rPr lang="en-US" dirty="0"/>
              <a:t> </a:t>
            </a:r>
            <a:r>
              <a:rPr lang="en-US" dirty="0" err="1"/>
              <a:t>supratima</a:t>
            </a:r>
            <a:r>
              <a:rPr lang="en-US" dirty="0"/>
              <a:t>, </a:t>
            </a:r>
            <a:r>
              <a:rPr lang="en-US" dirty="0" err="1"/>
              <a:t>nes</a:t>
            </a:r>
            <a:r>
              <a:rPr lang="en-US" dirty="0"/>
              <a:t> </a:t>
            </a:r>
            <a:r>
              <a:rPr lang="en-US" dirty="0" err="1"/>
              <a:t>nera</a:t>
            </a:r>
            <a:r>
              <a:rPr lang="en-US" dirty="0"/>
              <a:t> </a:t>
            </a:r>
            <a:r>
              <a:rPr lang="en-US" dirty="0" err="1"/>
              <a:t>pasleptu</a:t>
            </a:r>
            <a:r>
              <a:rPr lang="en-US" dirty="0"/>
              <a:t> </a:t>
            </a:r>
            <a:r>
              <a:rPr lang="en-US" dirty="0" err="1"/>
              <a:t>salutiniu</a:t>
            </a:r>
            <a:r>
              <a:rPr lang="en-US" dirty="0"/>
              <a:t> </a:t>
            </a:r>
            <a:r>
              <a:rPr lang="en-US" dirty="0" err="1"/>
              <a:t>efektu</a:t>
            </a:r>
            <a:endParaRPr lang="en-US" dirty="0"/>
          </a:p>
          <a:p>
            <a:r>
              <a:rPr lang="en-US" dirty="0" err="1"/>
              <a:t>Galima</a:t>
            </a:r>
            <a:r>
              <a:rPr lang="en-US" dirty="0"/>
              <a:t> </a:t>
            </a:r>
            <a:r>
              <a:rPr lang="en-US" dirty="0" err="1"/>
              <a:t>cashuoti</a:t>
            </a:r>
            <a:r>
              <a:rPr lang="en-US" dirty="0"/>
              <a:t>, </a:t>
            </a:r>
            <a:r>
              <a:rPr lang="en-US" dirty="0" err="1"/>
              <a:t>nes</a:t>
            </a:r>
            <a:r>
              <a:rPr lang="en-US" dirty="0"/>
              <a:t> state </a:t>
            </a:r>
            <a:r>
              <a:rPr lang="en-US" dirty="0" err="1"/>
              <a:t>nesikeis</a:t>
            </a:r>
            <a:endParaRPr lang="en-US" dirty="0"/>
          </a:p>
          <a:p>
            <a:r>
              <a:rPr lang="en-US" dirty="0" err="1"/>
              <a:t>Lengviau</a:t>
            </a:r>
            <a:r>
              <a:rPr lang="en-US" dirty="0"/>
              <a:t> </a:t>
            </a:r>
            <a:r>
              <a:rPr lang="en-US" dirty="0" err="1"/>
              <a:t>debuginti</a:t>
            </a:r>
            <a:endParaRPr lang="en-US" dirty="0"/>
          </a:p>
          <a:p>
            <a:endParaRPr lang="en-US" dirty="0"/>
          </a:p>
          <a:p>
            <a:endParaRPr lang="en-US" dirty="0"/>
          </a:p>
        </p:txBody>
      </p:sp>
    </p:spTree>
    <p:extLst>
      <p:ext uri="{BB962C8B-B14F-4D97-AF65-F5344CB8AC3E}">
        <p14:creationId xmlns:p14="http://schemas.microsoft.com/office/powerpoint/2010/main" val="41271034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Kai </a:t>
            </a:r>
            <a:r>
              <a:rPr lang="en-US" dirty="0" err="1"/>
              <a:t>reikia</a:t>
            </a:r>
            <a:r>
              <a:rPr lang="en-US" dirty="0"/>
              <a:t> </a:t>
            </a:r>
            <a:r>
              <a:rPr lang="en-US" dirty="0" err="1"/>
              <a:t>kiek</a:t>
            </a:r>
            <a:r>
              <a:rPr lang="en-US" dirty="0"/>
              <a:t> </a:t>
            </a:r>
            <a:r>
              <a:rPr lang="en-US" dirty="0" err="1"/>
              <a:t>pakeisto</a:t>
            </a:r>
            <a:r>
              <a:rPr lang="en-US" dirty="0"/>
              <a:t> </a:t>
            </a:r>
            <a:r>
              <a:rPr lang="en-US" dirty="0" err="1"/>
              <a:t>objekto</a:t>
            </a:r>
            <a:r>
              <a:rPr lang="en-US" dirty="0"/>
              <a:t>, </a:t>
            </a:r>
            <a:r>
              <a:rPr lang="en-US" dirty="0" err="1"/>
              <a:t>turi</a:t>
            </a:r>
            <a:r>
              <a:rPr lang="en-US" dirty="0"/>
              <a:t> ji is </a:t>
            </a:r>
            <a:r>
              <a:rPr lang="en-US" dirty="0" err="1"/>
              <a:t>naujo</a:t>
            </a:r>
            <a:r>
              <a:rPr lang="en-US" dirty="0"/>
              <a:t> </a:t>
            </a:r>
            <a:r>
              <a:rPr lang="en-US" dirty="0" err="1"/>
              <a:t>perkurti</a:t>
            </a:r>
            <a:endParaRPr lang="en-GB" dirty="0"/>
          </a:p>
        </p:txBody>
      </p:sp>
    </p:spTree>
    <p:extLst>
      <p:ext uri="{BB962C8B-B14F-4D97-AF65-F5344CB8AC3E}">
        <p14:creationId xmlns:p14="http://schemas.microsoft.com/office/powerpoint/2010/main" val="22533744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15:35 h</a:t>
            </a:r>
            <a:endParaRPr lang="en-GB" dirty="0"/>
          </a:p>
        </p:txBody>
      </p:sp>
    </p:spTree>
    <p:extLst>
      <p:ext uri="{BB962C8B-B14F-4D97-AF65-F5344CB8AC3E}">
        <p14:creationId xmlns:p14="http://schemas.microsoft.com/office/powerpoint/2010/main" val="108533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Generic </a:t>
            </a:r>
            <a:r>
              <a:rPr lang="en-US" dirty="0" err="1"/>
              <a:t>gali</a:t>
            </a:r>
            <a:r>
              <a:rPr lang="en-US" dirty="0"/>
              <a:t> </a:t>
            </a:r>
            <a:r>
              <a:rPr lang="en-US" dirty="0" err="1"/>
              <a:t>buti</a:t>
            </a:r>
            <a:r>
              <a:rPr lang="en-US" dirty="0"/>
              <a:t> </a:t>
            </a:r>
            <a:r>
              <a:rPr lang="en-US" dirty="0" err="1"/>
              <a:t>tiek</a:t>
            </a:r>
            <a:r>
              <a:rPr lang="en-US" dirty="0"/>
              <a:t> visa </a:t>
            </a:r>
            <a:r>
              <a:rPr lang="en-US" dirty="0" err="1"/>
              <a:t>klase</a:t>
            </a:r>
            <a:r>
              <a:rPr lang="en-US" dirty="0"/>
              <a:t> </a:t>
            </a:r>
            <a:r>
              <a:rPr lang="en-US" dirty="0" err="1"/>
              <a:t>tiek</a:t>
            </a:r>
            <a:r>
              <a:rPr lang="en-US" dirty="0"/>
              <a:t> single </a:t>
            </a:r>
            <a:r>
              <a:rPr lang="en-US" dirty="0" err="1"/>
              <a:t>metodas</a:t>
            </a:r>
            <a:r>
              <a:rPr lang="en-US" dirty="0"/>
              <a:t>.</a:t>
            </a:r>
          </a:p>
          <a:p>
            <a:r>
              <a:rPr lang="en-US" dirty="0"/>
              <a:t>Generic </a:t>
            </a:r>
            <a:r>
              <a:rPr lang="en-US" dirty="0" err="1"/>
              <a:t>buvo</a:t>
            </a:r>
            <a:r>
              <a:rPr lang="en-US" dirty="0"/>
              <a:t> </a:t>
            </a:r>
            <a:r>
              <a:rPr lang="en-US" dirty="0" err="1"/>
              <a:t>sukurti</a:t>
            </a:r>
            <a:r>
              <a:rPr lang="en-US" dirty="0"/>
              <a:t> </a:t>
            </a:r>
            <a:r>
              <a:rPr lang="en-US" dirty="0" err="1"/>
              <a:t>kad</a:t>
            </a:r>
            <a:r>
              <a:rPr lang="en-US" dirty="0"/>
              <a:t> </a:t>
            </a:r>
            <a:r>
              <a:rPr lang="en-US" dirty="0" err="1"/>
              <a:t>praplesti</a:t>
            </a:r>
            <a:r>
              <a:rPr lang="en-US" dirty="0"/>
              <a:t> java </a:t>
            </a:r>
            <a:r>
              <a:rPr lang="en-US" dirty="0" err="1"/>
              <a:t>type’us</a:t>
            </a:r>
            <a:r>
              <a:rPr lang="en-US" dirty="0"/>
              <a:t>, </a:t>
            </a:r>
            <a:r>
              <a:rPr lang="en-US" dirty="0" err="1"/>
              <a:t>ir</a:t>
            </a:r>
            <a:r>
              <a:rPr lang="en-US" dirty="0"/>
              <a:t> </a:t>
            </a:r>
            <a:r>
              <a:rPr lang="en-US" dirty="0" err="1"/>
              <a:t>leisti</a:t>
            </a:r>
            <a:r>
              <a:rPr lang="en-US" dirty="0"/>
              <a:t> </a:t>
            </a:r>
            <a:r>
              <a:rPr lang="en-US" dirty="0" err="1"/>
              <a:t>metodui</a:t>
            </a:r>
            <a:r>
              <a:rPr lang="en-US" dirty="0"/>
              <a:t> </a:t>
            </a:r>
            <a:r>
              <a:rPr lang="en-US" dirty="0" err="1"/>
              <a:t>ar</a:t>
            </a:r>
            <a:r>
              <a:rPr lang="en-US" dirty="0"/>
              <a:t> </a:t>
            </a:r>
            <a:r>
              <a:rPr lang="en-US" dirty="0" err="1"/>
              <a:t>klasei</a:t>
            </a:r>
            <a:r>
              <a:rPr lang="en-US" dirty="0"/>
              <a:t> </a:t>
            </a:r>
            <a:r>
              <a:rPr lang="en-US" dirty="0" err="1"/>
              <a:t>dirbti</a:t>
            </a:r>
            <a:r>
              <a:rPr lang="en-US" dirty="0"/>
              <a:t> </a:t>
            </a:r>
            <a:r>
              <a:rPr lang="en-US" dirty="0" err="1"/>
              <a:t>su</a:t>
            </a:r>
            <a:r>
              <a:rPr lang="en-US" dirty="0"/>
              <a:t> </a:t>
            </a:r>
            <a:r>
              <a:rPr lang="en-US" dirty="0" err="1"/>
              <a:t>skirtingo</a:t>
            </a:r>
            <a:r>
              <a:rPr lang="en-US" dirty="0"/>
              <a:t> </a:t>
            </a:r>
            <a:r>
              <a:rPr lang="en-US" dirty="0" err="1"/>
              <a:t>tipo</a:t>
            </a:r>
            <a:r>
              <a:rPr lang="en-US" dirty="0"/>
              <a:t> </a:t>
            </a:r>
            <a:r>
              <a:rPr lang="en-US" dirty="0" err="1"/>
              <a:t>objektais</a:t>
            </a:r>
            <a:r>
              <a:rPr lang="en-US" dirty="0"/>
              <a:t> </a:t>
            </a:r>
            <a:r>
              <a:rPr lang="en-US" dirty="0" err="1"/>
              <a:t>islaikant</a:t>
            </a:r>
            <a:r>
              <a:rPr lang="en-US" dirty="0"/>
              <a:t> compile-time type safety. </a:t>
            </a:r>
          </a:p>
          <a:p>
            <a:endParaRPr lang="en-US" dirty="0"/>
          </a:p>
          <a:p>
            <a:r>
              <a:rPr lang="en-GB" dirty="0"/>
              <a:t>Generic </a:t>
            </a:r>
            <a:r>
              <a:rPr lang="en-GB" dirty="0" err="1"/>
              <a:t>metodams</a:t>
            </a:r>
            <a:r>
              <a:rPr lang="en-GB" dirty="0"/>
              <a:t> </a:t>
            </a:r>
            <a:r>
              <a:rPr lang="en-GB" dirty="0" err="1"/>
              <a:t>reikia</a:t>
            </a:r>
            <a:r>
              <a:rPr lang="en-GB" dirty="0"/>
              <a:t> </a:t>
            </a:r>
            <a:r>
              <a:rPr lang="en-GB" dirty="0" err="1"/>
              <a:t>apibrezti</a:t>
            </a:r>
            <a:r>
              <a:rPr lang="en-GB" dirty="0"/>
              <a:t> </a:t>
            </a:r>
            <a:r>
              <a:rPr lang="en-GB" dirty="0" err="1"/>
              <a:t>naudojamus</a:t>
            </a:r>
            <a:r>
              <a:rPr lang="en-GB" dirty="0"/>
              <a:t> type name pries return type </a:t>
            </a:r>
            <a:r>
              <a:rPr lang="en-GB" dirty="0" err="1"/>
              <a:t>deimanciukuose</a:t>
            </a:r>
            <a:endParaRPr lang="en-GB" dirty="0"/>
          </a:p>
          <a:p>
            <a:r>
              <a:rPr lang="en-GB" dirty="0" err="1"/>
              <a:t>Galima</a:t>
            </a:r>
            <a:r>
              <a:rPr lang="en-GB" dirty="0"/>
              <a:t> </a:t>
            </a:r>
            <a:r>
              <a:rPr lang="en-GB" dirty="0" err="1"/>
              <a:t>apibrezti</a:t>
            </a:r>
            <a:r>
              <a:rPr lang="en-GB" dirty="0"/>
              <a:t> ne </a:t>
            </a:r>
            <a:r>
              <a:rPr lang="en-GB" dirty="0" err="1"/>
              <a:t>viena</a:t>
            </a:r>
            <a:r>
              <a:rPr lang="en-GB" dirty="0"/>
              <a:t> type name, </a:t>
            </a:r>
            <a:r>
              <a:rPr lang="en-GB" dirty="0" err="1"/>
              <a:t>atskyrus</a:t>
            </a:r>
            <a:r>
              <a:rPr lang="en-GB" dirty="0"/>
              <a:t> </a:t>
            </a:r>
            <a:r>
              <a:rPr lang="en-GB" dirty="0" err="1"/>
              <a:t>juos</a:t>
            </a:r>
            <a:r>
              <a:rPr lang="en-GB" dirty="0"/>
              <a:t> </a:t>
            </a:r>
            <a:r>
              <a:rPr lang="en-GB" dirty="0" err="1"/>
              <a:t>kableliais</a:t>
            </a:r>
            <a:r>
              <a:rPr lang="en-GB" dirty="0"/>
              <a:t>.</a:t>
            </a:r>
          </a:p>
          <a:p>
            <a:r>
              <a:rPr lang="en-GB" dirty="0" err="1"/>
              <a:t>Apibrezus</a:t>
            </a:r>
            <a:r>
              <a:rPr lang="en-GB" dirty="0"/>
              <a:t> type names, </a:t>
            </a:r>
            <a:r>
              <a:rPr lang="en-GB" dirty="0" err="1"/>
              <a:t>juos</a:t>
            </a:r>
            <a:r>
              <a:rPr lang="en-GB" dirty="0"/>
              <a:t> po to </a:t>
            </a:r>
            <a:r>
              <a:rPr lang="en-GB" dirty="0" err="1"/>
              <a:t>gali</a:t>
            </a:r>
            <a:r>
              <a:rPr lang="en-GB" dirty="0"/>
              <a:t> </a:t>
            </a:r>
            <a:r>
              <a:rPr lang="en-GB" dirty="0" err="1"/>
              <a:t>naudoti</a:t>
            </a:r>
            <a:r>
              <a:rPr lang="en-GB" dirty="0"/>
              <a:t> </a:t>
            </a:r>
            <a:r>
              <a:rPr lang="en-GB" dirty="0" err="1"/>
              <a:t>ar</a:t>
            </a:r>
            <a:r>
              <a:rPr lang="en-GB" dirty="0"/>
              <a:t> </a:t>
            </a:r>
            <a:r>
              <a:rPr lang="en-GB" dirty="0" err="1"/>
              <a:t>kaip</a:t>
            </a:r>
            <a:r>
              <a:rPr lang="en-GB" dirty="0"/>
              <a:t> input parameters, </a:t>
            </a:r>
            <a:r>
              <a:rPr lang="en-GB" dirty="0" err="1"/>
              <a:t>ar</a:t>
            </a:r>
            <a:r>
              <a:rPr lang="en-GB" dirty="0"/>
              <a:t> </a:t>
            </a:r>
            <a:r>
              <a:rPr lang="en-GB" dirty="0" err="1"/>
              <a:t>kaip</a:t>
            </a:r>
            <a:r>
              <a:rPr lang="en-GB" dirty="0"/>
              <a:t> return value, </a:t>
            </a:r>
            <a:r>
              <a:rPr lang="en-GB" dirty="0" err="1"/>
              <a:t>ar</a:t>
            </a:r>
            <a:r>
              <a:rPr lang="en-GB" dirty="0"/>
              <a:t> </a:t>
            </a:r>
            <a:r>
              <a:rPr lang="en-GB" dirty="0" err="1"/>
              <a:t>paciame</a:t>
            </a:r>
            <a:r>
              <a:rPr lang="en-GB" dirty="0"/>
              <a:t> </a:t>
            </a:r>
            <a:r>
              <a:rPr lang="en-GB" dirty="0" err="1"/>
              <a:t>metodo</a:t>
            </a:r>
            <a:r>
              <a:rPr lang="en-GB" dirty="0"/>
              <a:t> </a:t>
            </a:r>
            <a:r>
              <a:rPr lang="en-GB" dirty="0" err="1"/>
              <a:t>viduje</a:t>
            </a:r>
            <a:r>
              <a:rPr lang="en-GB" dirty="0"/>
              <a:t> </a:t>
            </a:r>
            <a:r>
              <a:rPr lang="en-GB" dirty="0" err="1"/>
              <a:t>nurodant</a:t>
            </a:r>
            <a:r>
              <a:rPr lang="en-GB" dirty="0"/>
              <a:t> </a:t>
            </a:r>
            <a:r>
              <a:rPr lang="en-GB" dirty="0" err="1"/>
              <a:t>objekto</a:t>
            </a:r>
            <a:r>
              <a:rPr lang="en-GB" dirty="0"/>
              <a:t> </a:t>
            </a:r>
            <a:r>
              <a:rPr lang="en-GB" dirty="0" err="1"/>
              <a:t>tipa</a:t>
            </a:r>
            <a:r>
              <a:rPr lang="en-GB" dirty="0"/>
              <a:t>.</a:t>
            </a:r>
          </a:p>
          <a:p>
            <a:r>
              <a:rPr lang="en-GB" dirty="0" err="1"/>
              <a:t>Genericai</a:t>
            </a:r>
            <a:r>
              <a:rPr lang="en-GB" dirty="0"/>
              <a:t> </a:t>
            </a:r>
            <a:r>
              <a:rPr lang="en-GB" dirty="0" err="1"/>
              <a:t>negali</a:t>
            </a:r>
            <a:r>
              <a:rPr lang="en-GB" dirty="0"/>
              <a:t> </a:t>
            </a:r>
            <a:r>
              <a:rPr lang="en-GB" dirty="0" err="1"/>
              <a:t>apibrezti</a:t>
            </a:r>
            <a:r>
              <a:rPr lang="en-GB" dirty="0"/>
              <a:t> </a:t>
            </a:r>
            <a:r>
              <a:rPr lang="en-GB" dirty="0" err="1"/>
              <a:t>primityvu</a:t>
            </a:r>
            <a:endParaRPr lang="en-GB" dirty="0"/>
          </a:p>
        </p:txBody>
      </p:sp>
    </p:spTree>
    <p:extLst>
      <p:ext uri="{BB962C8B-B14F-4D97-AF65-F5344CB8AC3E}">
        <p14:creationId xmlns:p14="http://schemas.microsoft.com/office/powerpoint/2010/main" val="11150783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Dazniausiai</a:t>
            </a:r>
            <a:r>
              <a:rPr lang="en-US" dirty="0"/>
              <a:t> Generic type name, </a:t>
            </a:r>
            <a:r>
              <a:rPr lang="en-US" dirty="0" err="1"/>
              <a:t>yra</a:t>
            </a:r>
            <a:r>
              <a:rPr lang="en-US" dirty="0"/>
              <a:t> </a:t>
            </a:r>
            <a:r>
              <a:rPr lang="en-US" dirty="0" err="1"/>
              <a:t>viena</a:t>
            </a:r>
            <a:r>
              <a:rPr lang="en-US" dirty="0"/>
              <a:t>, </a:t>
            </a:r>
            <a:r>
              <a:rPr lang="en-US" dirty="0" err="1"/>
              <a:t>didzioji</a:t>
            </a:r>
            <a:r>
              <a:rPr lang="en-US" dirty="0"/>
              <a:t> </a:t>
            </a:r>
            <a:r>
              <a:rPr lang="en-US" dirty="0" err="1"/>
              <a:t>raide</a:t>
            </a:r>
            <a:r>
              <a:rPr lang="en-US" dirty="0"/>
              <a:t>, </a:t>
            </a:r>
            <a:r>
              <a:rPr lang="en-US" dirty="0" err="1"/>
              <a:t>kad</a:t>
            </a:r>
            <a:r>
              <a:rPr lang="en-US" dirty="0"/>
              <a:t> </a:t>
            </a:r>
            <a:r>
              <a:rPr lang="en-US" dirty="0" err="1"/>
              <a:t>butu</a:t>
            </a:r>
            <a:r>
              <a:rPr lang="en-US" dirty="0"/>
              <a:t> </a:t>
            </a:r>
            <a:r>
              <a:rPr lang="en-US" dirty="0" err="1"/>
              <a:t>lengviau</a:t>
            </a:r>
            <a:r>
              <a:rPr lang="en-US" dirty="0"/>
              <a:t> </a:t>
            </a:r>
            <a:r>
              <a:rPr lang="en-US" dirty="0" err="1"/>
              <a:t>skaityti</a:t>
            </a:r>
            <a:r>
              <a:rPr lang="en-US" dirty="0"/>
              <a:t> </a:t>
            </a:r>
            <a:r>
              <a:rPr lang="en-US" dirty="0" err="1"/>
              <a:t>ir</a:t>
            </a:r>
            <a:r>
              <a:rPr lang="en-US" dirty="0"/>
              <a:t> </a:t>
            </a:r>
            <a:r>
              <a:rPr lang="en-US" dirty="0" err="1"/>
              <a:t>suprasti</a:t>
            </a:r>
            <a:r>
              <a:rPr lang="en-US" dirty="0"/>
              <a:t> </a:t>
            </a:r>
            <a:r>
              <a:rPr lang="en-US" dirty="0" err="1"/>
              <a:t>koda</a:t>
            </a:r>
            <a:r>
              <a:rPr lang="en-US" dirty="0"/>
              <a:t>.</a:t>
            </a:r>
            <a:endParaRPr lang="en-GB" dirty="0"/>
          </a:p>
        </p:txBody>
      </p:sp>
    </p:spTree>
    <p:extLst>
      <p:ext uri="{BB962C8B-B14F-4D97-AF65-F5344CB8AC3E}">
        <p14:creationId xmlns:p14="http://schemas.microsoft.com/office/powerpoint/2010/main" val="807026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16:05 h</a:t>
            </a:r>
            <a:endParaRPr lang="en-GB" dirty="0"/>
          </a:p>
        </p:txBody>
      </p:sp>
    </p:spTree>
    <p:extLst>
      <p:ext uri="{BB962C8B-B14F-4D97-AF65-F5344CB8AC3E}">
        <p14:creationId xmlns:p14="http://schemas.microsoft.com/office/powerpoint/2010/main" val="31339921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16:15 h</a:t>
            </a:r>
            <a:endParaRPr lang="en-GB" dirty="0"/>
          </a:p>
        </p:txBody>
      </p:sp>
    </p:spTree>
    <p:extLst>
      <p:ext uri="{BB962C8B-B14F-4D97-AF65-F5344CB8AC3E}">
        <p14:creationId xmlns:p14="http://schemas.microsoft.com/office/powerpoint/2010/main" val="25940005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66052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87179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3238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Reikia</a:t>
            </a:r>
            <a:r>
              <a:rPr lang="en-US" dirty="0"/>
              <a:t> </a:t>
            </a:r>
            <a:r>
              <a:rPr lang="en-US" dirty="0" err="1"/>
              <a:t>apsibrezti</a:t>
            </a:r>
            <a:r>
              <a:rPr lang="en-US" dirty="0"/>
              <a:t> </a:t>
            </a:r>
            <a:r>
              <a:rPr lang="en-US" dirty="0" err="1"/>
              <a:t>norimus</a:t>
            </a:r>
            <a:r>
              <a:rPr lang="en-US" dirty="0"/>
              <a:t> </a:t>
            </a:r>
            <a:r>
              <a:rPr lang="en-US" dirty="0" err="1"/>
              <a:t>funkcionalumus</a:t>
            </a:r>
            <a:r>
              <a:rPr lang="en-US" dirty="0"/>
              <a:t>, </a:t>
            </a:r>
            <a:r>
              <a:rPr lang="en-US" dirty="0" err="1"/>
              <a:t>juos</a:t>
            </a:r>
            <a:r>
              <a:rPr lang="en-US" dirty="0"/>
              <a:t> </a:t>
            </a:r>
            <a:r>
              <a:rPr lang="en-US" dirty="0" err="1"/>
              <a:t>enkapsuliuoti</a:t>
            </a:r>
            <a:r>
              <a:rPr lang="en-US" dirty="0"/>
              <a:t> </a:t>
            </a:r>
            <a:r>
              <a:rPr lang="en-US" dirty="0" err="1"/>
              <a:t>atskirose</a:t>
            </a:r>
            <a:r>
              <a:rPr lang="en-US" dirty="0"/>
              <a:t> </a:t>
            </a:r>
            <a:r>
              <a:rPr lang="en-US" dirty="0" err="1"/>
              <a:t>klasese</a:t>
            </a:r>
            <a:r>
              <a:rPr lang="en-US" dirty="0"/>
              <a:t>, </a:t>
            </a:r>
            <a:r>
              <a:rPr lang="en-US" dirty="0" err="1"/>
              <a:t>ir</a:t>
            </a:r>
            <a:r>
              <a:rPr lang="en-US" dirty="0"/>
              <a:t> </a:t>
            </a:r>
            <a:r>
              <a:rPr lang="en-US" dirty="0" err="1"/>
              <a:t>leisti</a:t>
            </a:r>
            <a:r>
              <a:rPr lang="en-US" dirty="0"/>
              <a:t> </a:t>
            </a:r>
            <a:r>
              <a:rPr lang="en-US" dirty="0" err="1"/>
              <a:t>juos</a:t>
            </a:r>
            <a:r>
              <a:rPr lang="en-US" dirty="0"/>
              <a:t> </a:t>
            </a:r>
            <a:r>
              <a:rPr lang="en-US" dirty="0" err="1"/>
              <a:t>pasiekti</a:t>
            </a:r>
            <a:r>
              <a:rPr lang="en-US" dirty="0"/>
              <a:t> per ta </a:t>
            </a:r>
            <a:r>
              <a:rPr lang="en-US" dirty="0" err="1"/>
              <a:t>pacia</a:t>
            </a:r>
            <a:r>
              <a:rPr lang="en-US" dirty="0"/>
              <a:t> </a:t>
            </a:r>
            <a:r>
              <a:rPr lang="en-US" dirty="0" err="1"/>
              <a:t>abstrakcija</a:t>
            </a:r>
            <a:endParaRPr lang="en-US" dirty="0"/>
          </a:p>
          <a:p>
            <a:r>
              <a:rPr lang="en-GB" dirty="0" err="1"/>
              <a:t>Privalumai</a:t>
            </a:r>
            <a:r>
              <a:rPr lang="en-GB" dirty="0"/>
              <a:t>:</a:t>
            </a:r>
          </a:p>
          <a:p>
            <a:r>
              <a:rPr lang="en-GB" dirty="0" err="1"/>
              <a:t>Pakeicia</a:t>
            </a:r>
            <a:r>
              <a:rPr lang="en-GB" dirty="0"/>
              <a:t> super </a:t>
            </a:r>
            <a:r>
              <a:rPr lang="en-GB" dirty="0" err="1"/>
              <a:t>ir</a:t>
            </a:r>
            <a:r>
              <a:rPr lang="en-GB" dirty="0"/>
              <a:t> sub class </a:t>
            </a:r>
            <a:r>
              <a:rPr lang="en-GB" dirty="0" err="1"/>
              <a:t>struktura</a:t>
            </a:r>
            <a:endParaRPr lang="en-GB" dirty="0"/>
          </a:p>
          <a:p>
            <a:r>
              <a:rPr lang="en-GB" dirty="0" err="1"/>
              <a:t>Jokiu</a:t>
            </a:r>
            <a:r>
              <a:rPr lang="en-GB" dirty="0"/>
              <a:t> </a:t>
            </a:r>
            <a:r>
              <a:rPr lang="en-GB" dirty="0" err="1"/>
              <a:t>if’u</a:t>
            </a:r>
            <a:r>
              <a:rPr lang="en-GB" dirty="0"/>
              <a:t> </a:t>
            </a:r>
            <a:r>
              <a:rPr lang="en-GB" dirty="0" err="1"/>
              <a:t>nuspresti</a:t>
            </a:r>
            <a:r>
              <a:rPr lang="en-GB" dirty="0"/>
              <a:t> del </a:t>
            </a:r>
            <a:r>
              <a:rPr lang="en-GB" dirty="0" err="1"/>
              <a:t>logikos</a:t>
            </a:r>
            <a:r>
              <a:rPr lang="en-GB" dirty="0"/>
              <a:t>, </a:t>
            </a:r>
            <a:r>
              <a:rPr lang="en-GB" dirty="0" err="1"/>
              <a:t>atskira</a:t>
            </a:r>
            <a:r>
              <a:rPr lang="en-GB" dirty="0"/>
              <a:t> </a:t>
            </a:r>
            <a:r>
              <a:rPr lang="en-GB" dirty="0" err="1"/>
              <a:t>logika</a:t>
            </a:r>
            <a:r>
              <a:rPr lang="en-GB" dirty="0"/>
              <a:t> </a:t>
            </a:r>
            <a:r>
              <a:rPr lang="en-GB" dirty="0" err="1"/>
              <a:t>atskiroje</a:t>
            </a:r>
            <a:r>
              <a:rPr lang="en-GB" dirty="0"/>
              <a:t> </a:t>
            </a:r>
            <a:r>
              <a:rPr lang="en-GB" dirty="0" err="1"/>
              <a:t>klaseje</a:t>
            </a:r>
            <a:endParaRPr lang="en-GB" dirty="0"/>
          </a:p>
          <a:p>
            <a:r>
              <a:rPr lang="en-GB" dirty="0" err="1"/>
              <a:t>Lengva</a:t>
            </a:r>
            <a:r>
              <a:rPr lang="en-GB" dirty="0"/>
              <a:t> </a:t>
            </a:r>
            <a:r>
              <a:rPr lang="en-GB" dirty="0" err="1"/>
              <a:t>prideti</a:t>
            </a:r>
            <a:r>
              <a:rPr lang="en-GB" dirty="0"/>
              <a:t> </a:t>
            </a:r>
            <a:r>
              <a:rPr lang="en-GB" dirty="0" err="1"/>
              <a:t>nauju</a:t>
            </a:r>
            <a:r>
              <a:rPr lang="en-GB" dirty="0"/>
              <a:t> </a:t>
            </a:r>
            <a:r>
              <a:rPr lang="en-GB" dirty="0" err="1"/>
              <a:t>funkcionalumu</a:t>
            </a:r>
            <a:endParaRPr lang="en-GB" dirty="0"/>
          </a:p>
          <a:p>
            <a:r>
              <a:rPr lang="en-GB" dirty="0" err="1"/>
              <a:t>Panaudojimas</a:t>
            </a:r>
            <a:r>
              <a:rPr lang="en-GB" dirty="0"/>
              <a:t>:</a:t>
            </a:r>
          </a:p>
          <a:p>
            <a:r>
              <a:rPr lang="en-GB" dirty="0"/>
              <a:t>Kai </a:t>
            </a:r>
            <a:r>
              <a:rPr lang="en-GB" dirty="0" err="1"/>
              <a:t>kelios</a:t>
            </a:r>
            <a:r>
              <a:rPr lang="en-GB" dirty="0"/>
              <a:t> </a:t>
            </a:r>
            <a:r>
              <a:rPr lang="en-GB" dirty="0" err="1"/>
              <a:t>klases</a:t>
            </a:r>
            <a:r>
              <a:rPr lang="en-GB" dirty="0"/>
              <a:t> </a:t>
            </a:r>
            <a:r>
              <a:rPr lang="en-GB" dirty="0" err="1"/>
              <a:t>skiriasi</a:t>
            </a:r>
            <a:r>
              <a:rPr lang="en-GB" dirty="0"/>
              <a:t> tik behaviour, bet </a:t>
            </a:r>
            <a:r>
              <a:rPr lang="en-GB" dirty="0" err="1"/>
              <a:t>ju</a:t>
            </a:r>
            <a:r>
              <a:rPr lang="en-GB" dirty="0"/>
              <a:t> </a:t>
            </a:r>
            <a:r>
              <a:rPr lang="en-GB" dirty="0" err="1"/>
              <a:t>esme</a:t>
            </a:r>
            <a:r>
              <a:rPr lang="en-GB" dirty="0"/>
              <a:t> </a:t>
            </a:r>
            <a:r>
              <a:rPr lang="en-GB" dirty="0" err="1"/>
              <a:t>yra</a:t>
            </a:r>
            <a:r>
              <a:rPr lang="en-GB" dirty="0"/>
              <a:t> ta </a:t>
            </a:r>
            <a:r>
              <a:rPr lang="en-GB" dirty="0" err="1"/>
              <a:t>pati</a:t>
            </a:r>
            <a:endParaRPr lang="en-GB" dirty="0"/>
          </a:p>
          <a:p>
            <a:r>
              <a:rPr lang="en-GB" dirty="0" err="1"/>
              <a:t>Turbut</a:t>
            </a:r>
            <a:r>
              <a:rPr lang="en-GB" dirty="0"/>
              <a:t> </a:t>
            </a:r>
            <a:r>
              <a:rPr lang="en-GB" dirty="0" err="1"/>
              <a:t>geriausiai</a:t>
            </a:r>
            <a:r>
              <a:rPr lang="en-GB" dirty="0"/>
              <a:t> </a:t>
            </a:r>
            <a:r>
              <a:rPr lang="en-GB" dirty="0" err="1"/>
              <a:t>tinka</a:t>
            </a:r>
            <a:r>
              <a:rPr lang="en-GB" dirty="0"/>
              <a:t> </a:t>
            </a:r>
          </a:p>
        </p:txBody>
      </p:sp>
    </p:spTree>
    <p:extLst>
      <p:ext uri="{BB962C8B-B14F-4D97-AF65-F5344CB8AC3E}">
        <p14:creationId xmlns:p14="http://schemas.microsoft.com/office/powerpoint/2010/main" val="23699918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60501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97884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52407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31891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16:05 h</a:t>
            </a:r>
            <a:endParaRPr lang="en-GB" dirty="0"/>
          </a:p>
        </p:txBody>
      </p:sp>
    </p:spTree>
    <p:extLst>
      <p:ext uri="{BB962C8B-B14F-4D97-AF65-F5344CB8AC3E}">
        <p14:creationId xmlns:p14="http://schemas.microsoft.com/office/powerpoint/2010/main" val="4247532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Biznio</a:t>
            </a:r>
            <a:r>
              <a:rPr lang="en-US" dirty="0"/>
              <a:t> </a:t>
            </a:r>
            <a:r>
              <a:rPr lang="en-US" dirty="0" err="1"/>
              <a:t>logikos</a:t>
            </a:r>
            <a:r>
              <a:rPr lang="en-US" dirty="0"/>
              <a:t> </a:t>
            </a:r>
            <a:r>
              <a:rPr lang="en-US" dirty="0" err="1"/>
              <a:t>ir</a:t>
            </a:r>
            <a:r>
              <a:rPr lang="en-US" dirty="0"/>
              <a:t> </a:t>
            </a:r>
            <a:r>
              <a:rPr lang="en-US" dirty="0" err="1"/>
              <a:t>issaugojimo</a:t>
            </a:r>
            <a:r>
              <a:rPr lang="en-US" dirty="0"/>
              <a:t> </a:t>
            </a:r>
            <a:r>
              <a:rPr lang="en-US" dirty="0" err="1"/>
              <a:t>logikos</a:t>
            </a:r>
            <a:r>
              <a:rPr lang="en-US" dirty="0"/>
              <a:t> </a:t>
            </a:r>
            <a:r>
              <a:rPr lang="en-US" dirty="0" err="1"/>
              <a:t>atskyrimas</a:t>
            </a:r>
            <a:endParaRPr lang="en-US" dirty="0"/>
          </a:p>
          <a:p>
            <a:r>
              <a:rPr lang="en-GB" dirty="0" err="1"/>
              <a:t>Galima</a:t>
            </a:r>
            <a:r>
              <a:rPr lang="en-GB" dirty="0"/>
              <a:t> </a:t>
            </a:r>
            <a:r>
              <a:rPr lang="en-GB" dirty="0" err="1"/>
              <a:t>keisti</a:t>
            </a:r>
            <a:r>
              <a:rPr lang="en-GB" dirty="0"/>
              <a:t> </a:t>
            </a:r>
            <a:r>
              <a:rPr lang="en-GB" dirty="0" err="1"/>
              <a:t>duomenu</a:t>
            </a:r>
            <a:r>
              <a:rPr lang="en-GB" dirty="0"/>
              <a:t> </a:t>
            </a:r>
            <a:r>
              <a:rPr lang="en-GB" dirty="0" err="1"/>
              <a:t>issaugojimo</a:t>
            </a:r>
            <a:r>
              <a:rPr lang="en-GB" dirty="0"/>
              <a:t> </a:t>
            </a:r>
            <a:r>
              <a:rPr lang="en-GB" dirty="0" err="1"/>
              <a:t>sluoksni</a:t>
            </a:r>
            <a:r>
              <a:rPr lang="en-GB" dirty="0"/>
              <a:t>, </a:t>
            </a:r>
            <a:r>
              <a:rPr lang="en-GB" dirty="0" err="1"/>
              <a:t>logika</a:t>
            </a:r>
            <a:r>
              <a:rPr lang="en-GB" dirty="0"/>
              <a:t>, Sistema, </a:t>
            </a:r>
            <a:r>
              <a:rPr lang="en-GB" dirty="0" err="1"/>
              <a:t>infrastukrura</a:t>
            </a:r>
            <a:r>
              <a:rPr lang="en-GB" dirty="0"/>
              <a:t>, </a:t>
            </a:r>
            <a:r>
              <a:rPr lang="en-GB" dirty="0" err="1"/>
              <a:t>visai</a:t>
            </a:r>
            <a:r>
              <a:rPr lang="en-GB" dirty="0"/>
              <a:t> </a:t>
            </a:r>
            <a:r>
              <a:rPr lang="en-GB" dirty="0" err="1"/>
              <a:t>neliecant</a:t>
            </a:r>
            <a:r>
              <a:rPr lang="en-GB" dirty="0"/>
              <a:t> </a:t>
            </a:r>
            <a:r>
              <a:rPr lang="en-GB" dirty="0" err="1"/>
              <a:t>biznio</a:t>
            </a:r>
            <a:r>
              <a:rPr lang="en-GB" dirty="0"/>
              <a:t> </a:t>
            </a:r>
            <a:r>
              <a:rPr lang="en-GB" dirty="0" err="1"/>
              <a:t>logikos</a:t>
            </a:r>
            <a:endParaRPr lang="en-GB" dirty="0"/>
          </a:p>
        </p:txBody>
      </p:sp>
    </p:spTree>
    <p:extLst>
      <p:ext uri="{BB962C8B-B14F-4D97-AF65-F5344CB8AC3E}">
        <p14:creationId xmlns:p14="http://schemas.microsoft.com/office/powerpoint/2010/main" val="3936235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6709328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96997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Privalumai</a:t>
            </a:r>
            <a:r>
              <a:rPr lang="en-US" dirty="0"/>
              <a:t> </a:t>
            </a:r>
            <a:r>
              <a:rPr lang="en-US" dirty="0" err="1"/>
              <a:t>lyginant</a:t>
            </a:r>
            <a:r>
              <a:rPr lang="en-US" dirty="0"/>
              <a:t> </a:t>
            </a:r>
            <a:r>
              <a:rPr lang="en-US" dirty="0" err="1"/>
              <a:t>su</a:t>
            </a:r>
            <a:r>
              <a:rPr lang="en-US" dirty="0"/>
              <a:t> inheritance:</a:t>
            </a:r>
          </a:p>
          <a:p>
            <a:pPr marL="601578" indent="-220578">
              <a:spcBef>
                <a:spcPts val="800"/>
              </a:spcBef>
              <a:buSzPct val="100000"/>
              <a:buChar char="•"/>
              <a:defRPr sz="2200"/>
            </a:pPr>
            <a:r>
              <a:rPr lang="en-GB" dirty="0" err="1"/>
              <a:t>Galima</a:t>
            </a:r>
            <a:r>
              <a:rPr lang="en-GB" dirty="0"/>
              <a:t> </a:t>
            </a:r>
            <a:r>
              <a:rPr lang="en-GB" dirty="0" err="1"/>
              <a:t>pasirinkti</a:t>
            </a:r>
            <a:r>
              <a:rPr lang="en-GB" dirty="0"/>
              <a:t> </a:t>
            </a:r>
            <a:r>
              <a:rPr lang="en-GB" dirty="0" err="1"/>
              <a:t>kuriuos</a:t>
            </a:r>
            <a:r>
              <a:rPr lang="en-GB" dirty="0"/>
              <a:t> target </a:t>
            </a:r>
            <a:r>
              <a:rPr lang="en-GB" dirty="0" err="1"/>
              <a:t>klases</a:t>
            </a:r>
            <a:r>
              <a:rPr lang="en-GB" dirty="0"/>
              <a:t> </a:t>
            </a:r>
            <a:r>
              <a:rPr lang="en-GB" dirty="0" err="1"/>
              <a:t>metodus</a:t>
            </a:r>
            <a:r>
              <a:rPr lang="en-GB" dirty="0"/>
              <a:t> </a:t>
            </a:r>
            <a:r>
              <a:rPr lang="en-GB" dirty="0" err="1"/>
              <a:t>providinti</a:t>
            </a:r>
            <a:endParaRPr lang="en-GB" dirty="0"/>
          </a:p>
          <a:p>
            <a:pPr marL="601578" indent="-220578">
              <a:spcBef>
                <a:spcPts val="800"/>
              </a:spcBef>
              <a:buSzPct val="100000"/>
              <a:buChar char="•"/>
              <a:defRPr sz="2200"/>
            </a:pPr>
            <a:r>
              <a:rPr lang="en-GB" dirty="0"/>
              <a:t>Kai target class </a:t>
            </a:r>
            <a:r>
              <a:rPr lang="en-GB" dirty="0" err="1"/>
              <a:t>yra</a:t>
            </a:r>
            <a:r>
              <a:rPr lang="en-GB" dirty="0"/>
              <a:t> final</a:t>
            </a:r>
          </a:p>
          <a:p>
            <a:pPr marL="601578" indent="-220578">
              <a:spcBef>
                <a:spcPts val="800"/>
              </a:spcBef>
              <a:buSzPct val="100000"/>
              <a:buChar char="•"/>
              <a:defRPr sz="2200"/>
            </a:pPr>
            <a:r>
              <a:rPr lang="en-GB" dirty="0"/>
              <a:t>Kai </a:t>
            </a:r>
            <a:r>
              <a:rPr lang="en-GB" dirty="0" err="1"/>
              <a:t>reikia</a:t>
            </a:r>
            <a:r>
              <a:rPr lang="en-GB" dirty="0"/>
              <a:t> </a:t>
            </a:r>
            <a:r>
              <a:rPr lang="en-GB" dirty="0" err="1"/>
              <a:t>kazko</a:t>
            </a:r>
            <a:r>
              <a:rPr lang="en-GB" dirty="0"/>
              <a:t> </a:t>
            </a:r>
            <a:r>
              <a:rPr lang="en-GB" dirty="0" err="1"/>
              <a:t>panasaus</a:t>
            </a:r>
            <a:r>
              <a:rPr lang="en-GB" dirty="0"/>
              <a:t> I multi-</a:t>
            </a:r>
            <a:r>
              <a:rPr lang="en-GB" dirty="0" err="1"/>
              <a:t>inheritnace</a:t>
            </a:r>
            <a:endParaRPr lang="en-GB" dirty="0"/>
          </a:p>
          <a:p>
            <a:endParaRPr lang="en-GB" dirty="0"/>
          </a:p>
        </p:txBody>
      </p:sp>
    </p:spTree>
    <p:extLst>
      <p:ext uri="{BB962C8B-B14F-4D97-AF65-F5344CB8AC3E}">
        <p14:creationId xmlns:p14="http://schemas.microsoft.com/office/powerpoint/2010/main" val="3218323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13:30 h</a:t>
            </a:r>
            <a:endParaRPr lang="en-GB" dirty="0"/>
          </a:p>
        </p:txBody>
      </p:sp>
    </p:spTree>
    <p:extLst>
      <p:ext uri="{BB962C8B-B14F-4D97-AF65-F5344CB8AC3E}">
        <p14:creationId xmlns:p14="http://schemas.microsoft.com/office/powerpoint/2010/main" val="7531194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GB" dirty="0"/>
          </a:p>
        </p:txBody>
      </p:sp>
    </p:spTree>
    <p:extLst>
      <p:ext uri="{BB962C8B-B14F-4D97-AF65-F5344CB8AC3E}">
        <p14:creationId xmlns:p14="http://schemas.microsoft.com/office/powerpoint/2010/main" val="12106509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slide with image">
    <p:spTree>
      <p:nvGrpSpPr>
        <p:cNvPr id="1" name=""/>
        <p:cNvGrpSpPr/>
        <p:nvPr/>
      </p:nvGrpSpPr>
      <p:grpSpPr>
        <a:xfrm>
          <a:off x="0" y="0"/>
          <a:ext cx="0" cy="0"/>
          <a:chOff x="0" y="0"/>
          <a:chExt cx="0" cy="0"/>
        </a:xfrm>
      </p:grpSpPr>
      <p:sp>
        <p:nvSpPr>
          <p:cNvPr id="12" name="Picture Placeholder 1"/>
          <p:cNvSpPr>
            <a:spLocks noGrp="1"/>
          </p:cNvSpPr>
          <p:nvPr>
            <p:ph type="pic" idx="13"/>
          </p:nvPr>
        </p:nvSpPr>
        <p:spPr>
          <a:xfrm>
            <a:off x="179387" y="898525"/>
            <a:ext cx="11829600" cy="5778500"/>
          </a:xfrm>
          <a:prstGeom prst="rect">
            <a:avLst/>
          </a:prstGeom>
        </p:spPr>
        <p:txBody>
          <a:bodyPr lIns="91439" tIns="45719" rIns="91439" bIns="45719">
            <a:noAutofit/>
          </a:bodyPr>
          <a:lstStyle/>
          <a:p>
            <a:endParaRPr/>
          </a:p>
        </p:txBody>
      </p:sp>
      <p:sp>
        <p:nvSpPr>
          <p:cNvPr id="13" name="Title Text"/>
          <p:cNvSpPr txBox="1">
            <a:spLocks noGrp="1"/>
          </p:cNvSpPr>
          <p:nvPr>
            <p:ph type="title"/>
          </p:nvPr>
        </p:nvSpPr>
        <p:spPr>
          <a:xfrm>
            <a:off x="-2" y="1835149"/>
            <a:ext cx="8463601" cy="2880001"/>
          </a:xfrm>
          <a:prstGeom prst="rect">
            <a:avLst/>
          </a:prstGeom>
          <a:blipFill>
            <a:blip r:embed="rId2"/>
            <a:stretch>
              <a:fillRect/>
            </a:stretch>
          </a:blipFill>
        </p:spPr>
        <p:txBody>
          <a:bodyPr anchor="b"/>
          <a:lstStyle>
            <a:lvl1pPr>
              <a:lnSpc>
                <a:spcPct val="95000"/>
              </a:lnSpc>
              <a:defRPr sz="4200">
                <a:solidFill>
                  <a:srgbClr val="FFFFFF"/>
                </a:solidFill>
              </a:defRPr>
            </a:lvl1pPr>
          </a:lstStyle>
          <a:p>
            <a:r>
              <a:t>Title Text</a:t>
            </a:r>
          </a:p>
        </p:txBody>
      </p:sp>
      <p:sp>
        <p:nvSpPr>
          <p:cNvPr id="14" name="Body Level One…"/>
          <p:cNvSpPr txBox="1">
            <a:spLocks noGrp="1"/>
          </p:cNvSpPr>
          <p:nvPr>
            <p:ph type="body" sz="quarter" idx="1"/>
          </p:nvPr>
        </p:nvSpPr>
        <p:spPr>
          <a:xfrm>
            <a:off x="784225" y="3724664"/>
            <a:ext cx="6300000" cy="820442"/>
          </a:xfrm>
          <a:prstGeom prst="rect">
            <a:avLst/>
          </a:prstGeom>
        </p:spPr>
        <p:txBody>
          <a:bodyPr/>
          <a:lstStyle>
            <a:lvl1pPr marL="0" indent="0">
              <a:spcBef>
                <a:spcPts val="0"/>
              </a:spcBef>
              <a:buClr>
                <a:schemeClr val="accent1"/>
              </a:buClr>
              <a:buFont typeface="Arial"/>
              <a:buChar char="​"/>
              <a:defRPr sz="2400"/>
            </a:lvl1pPr>
            <a:lvl2pPr marL="0" indent="0">
              <a:spcBef>
                <a:spcPts val="0"/>
              </a:spcBef>
              <a:buClr>
                <a:schemeClr val="accent1"/>
              </a:buClr>
              <a:buSzPct val="100000"/>
              <a:buFont typeface="Arial"/>
              <a:buChar char="​"/>
              <a:defRPr sz="2400"/>
            </a:lvl2pPr>
            <a:lvl3pPr marL="0" indent="0">
              <a:spcBef>
                <a:spcPts val="0"/>
              </a:spcBef>
              <a:buClr>
                <a:schemeClr val="accent1"/>
              </a:buClr>
              <a:buFont typeface="Arial"/>
              <a:buChar char="​"/>
              <a:defRPr sz="2400"/>
            </a:lvl3pPr>
            <a:lvl4pPr marL="0" indent="0">
              <a:spcBef>
                <a:spcPts val="0"/>
              </a:spcBef>
              <a:buClr>
                <a:schemeClr val="accent1"/>
              </a:buClr>
              <a:buFont typeface="Arial"/>
              <a:buChar char="​"/>
              <a:defRPr sz="2400"/>
            </a:lvl4pPr>
            <a:lvl5pPr marL="0" indent="0">
              <a:spcBef>
                <a:spcPts val="0"/>
              </a:spcBef>
              <a:buClr>
                <a:schemeClr val="accent1"/>
              </a:buClr>
              <a:buFont typeface="Arial"/>
              <a:buChar char="​"/>
              <a:defRPr sz="2400"/>
            </a:lvl5pPr>
          </a:lstStyle>
          <a:p>
            <a:r>
              <a:t>Body Level One</a:t>
            </a:r>
          </a:p>
          <a:p>
            <a:pPr lvl="1"/>
            <a:r>
              <a:t>Body Level Two</a:t>
            </a:r>
          </a:p>
          <a:p>
            <a:pPr lvl="2"/>
            <a:r>
              <a:t>Body Level Three</a:t>
            </a:r>
          </a:p>
          <a:p>
            <a:pPr lvl="3"/>
            <a:r>
              <a:t>Body Level Four</a:t>
            </a:r>
          </a:p>
          <a:p>
            <a:pPr lvl="4"/>
            <a:r>
              <a:t>Body Level Five</a:t>
            </a:r>
          </a:p>
        </p:txBody>
      </p:sp>
      <p:sp>
        <p:nvSpPr>
          <p:cNvPr id="1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pic>
        <p:nvPicPr>
          <p:cNvPr id="16" name="Picture 18" descr="Picture 18"/>
          <p:cNvPicPr>
            <a:picLocks noChangeAspect="1"/>
          </p:cNvPicPr>
          <p:nvPr/>
        </p:nvPicPr>
        <p:blipFill>
          <a:blip r:embed="rId3"/>
          <a:stretch>
            <a:fillRect/>
          </a:stretch>
        </p:blipFill>
        <p:spPr>
          <a:xfrm>
            <a:off x="9990000" y="280800"/>
            <a:ext cx="2016001" cy="431073"/>
          </a:xfrm>
          <a:prstGeom prst="rect">
            <a:avLst/>
          </a:prstGeom>
          <a:ln w="12700">
            <a:miter lim="400000"/>
          </a:ln>
        </p:spPr>
      </p:pic>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Content - one column I">
    <p:spTree>
      <p:nvGrpSpPr>
        <p:cNvPr id="1" name=""/>
        <p:cNvGrpSpPr/>
        <p:nvPr/>
      </p:nvGrpSpPr>
      <p:grpSpPr>
        <a:xfrm>
          <a:off x="0" y="0"/>
          <a:ext cx="0" cy="0"/>
          <a:chOff x="0" y="0"/>
          <a:chExt cx="0" cy="0"/>
        </a:xfrm>
      </p:grpSpPr>
      <p:pic>
        <p:nvPicPr>
          <p:cNvPr id="103" name="Gradient_stripe" descr="Gradient_stripe"/>
          <p:cNvPicPr>
            <a:picLocks noChangeAspect="1"/>
          </p:cNvPicPr>
          <p:nvPr/>
        </p:nvPicPr>
        <p:blipFill>
          <a:blip r:embed="rId2"/>
          <a:stretch>
            <a:fillRect/>
          </a:stretch>
        </p:blipFill>
        <p:spPr>
          <a:xfrm>
            <a:off x="17" y="6771599"/>
            <a:ext cx="12191966" cy="85437"/>
          </a:xfrm>
          <a:prstGeom prst="rect">
            <a:avLst/>
          </a:prstGeom>
          <a:ln w="12700">
            <a:miter lim="400000"/>
          </a:ln>
        </p:spPr>
      </p:pic>
      <p:sp>
        <p:nvSpPr>
          <p:cNvPr id="104" name="textruta 11"/>
          <p:cNvSpPr txBox="1"/>
          <p:nvPr/>
        </p:nvSpPr>
        <p:spPr>
          <a:xfrm>
            <a:off x="784225" y="6349164"/>
            <a:ext cx="736954"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800">
                <a:solidFill>
                  <a:srgbClr val="000000"/>
                </a:solidFill>
              </a:defRPr>
            </a:lvl1pPr>
          </a:lstStyle>
          <a:p>
            <a:r>
              <a:t>© Swedbank</a:t>
            </a:r>
          </a:p>
        </p:txBody>
      </p:sp>
      <p:sp>
        <p:nvSpPr>
          <p:cNvPr id="105" name="Title Text"/>
          <p:cNvSpPr txBox="1">
            <a:spLocks noGrp="1"/>
          </p:cNvSpPr>
          <p:nvPr>
            <p:ph type="title"/>
          </p:nvPr>
        </p:nvSpPr>
        <p:spPr>
          <a:xfrm>
            <a:off x="784225" y="481664"/>
            <a:ext cx="9182100" cy="1052242"/>
          </a:xfrm>
          <a:prstGeom prst="rect">
            <a:avLst/>
          </a:prstGeom>
        </p:spPr>
        <p:txBody>
          <a:bodyPr/>
          <a:lstStyle/>
          <a:p>
            <a:r>
              <a:t>Title Text</a:t>
            </a:r>
          </a:p>
        </p:txBody>
      </p:sp>
      <p:sp>
        <p:nvSpPr>
          <p:cNvPr id="106" name="Body Level One…"/>
          <p:cNvSpPr txBox="1">
            <a:spLocks noGrp="1"/>
          </p:cNvSpPr>
          <p:nvPr>
            <p:ph type="body" idx="1"/>
          </p:nvPr>
        </p:nvSpPr>
        <p:spPr>
          <a:xfrm>
            <a:off x="784223" y="1763713"/>
            <a:ext cx="10621965" cy="4175126"/>
          </a:xfrm>
          <a:prstGeom prst="rect">
            <a:avLst/>
          </a:prstGeom>
        </p:spPr>
        <p:txBody>
          <a:bodyPr/>
          <a:lstStyle>
            <a:lvl1pPr marL="215999" indent="-215999">
              <a:spcBef>
                <a:spcPts val="800"/>
              </a:spcBef>
              <a:buClr>
                <a:schemeClr val="accent1"/>
              </a:buClr>
              <a:buFont typeface="Arial"/>
              <a:buChar char="•"/>
            </a:lvl1pPr>
            <a:lvl2pPr marL="436000" indent="-220000">
              <a:spcBef>
                <a:spcPts val="800"/>
              </a:spcBef>
              <a:buClr>
                <a:schemeClr val="accent1"/>
              </a:buClr>
              <a:buSzPct val="100000"/>
              <a:buFont typeface="Arial"/>
              <a:buChar char="–"/>
            </a:lvl2pPr>
            <a:lvl3pPr marL="643500" indent="-247500">
              <a:spcBef>
                <a:spcPts val="800"/>
              </a:spcBef>
              <a:buClr>
                <a:schemeClr val="accent1"/>
              </a:buClr>
              <a:buFont typeface="Arial"/>
              <a:buChar char="•"/>
            </a:lvl3pPr>
            <a:lvl4pPr marL="858857" indent="-282857">
              <a:spcBef>
                <a:spcPts val="800"/>
              </a:spcBef>
              <a:buClr>
                <a:schemeClr val="accent1"/>
              </a:buClr>
              <a:buFont typeface="Arial"/>
              <a:buChar char="–"/>
            </a:lvl4pPr>
            <a:lvl5pPr marL="1038857" indent="-282857">
              <a:spcBef>
                <a:spcPts val="800"/>
              </a:spcBef>
              <a:buClr>
                <a:schemeClr val="accent1"/>
              </a:buClr>
              <a:buFont typeface="Arial"/>
              <a:buChar char="•"/>
            </a:lvl5pPr>
          </a:lstStyle>
          <a:p>
            <a:r>
              <a:t>Body Level One</a:t>
            </a:r>
          </a:p>
          <a:p>
            <a:pPr lvl="1"/>
            <a:r>
              <a:t>Body Level Two</a:t>
            </a:r>
          </a:p>
          <a:p>
            <a:pPr lvl="2"/>
            <a:r>
              <a:t>Body Level Three</a:t>
            </a:r>
          </a:p>
          <a:p>
            <a:pPr lvl="3"/>
            <a:r>
              <a:t>Body Level Four</a:t>
            </a:r>
          </a:p>
          <a:p>
            <a:pPr lvl="4"/>
            <a:r>
              <a:t>Body Level Five</a:t>
            </a:r>
          </a:p>
        </p:txBody>
      </p:sp>
      <p:sp>
        <p:nvSpPr>
          <p:cNvPr id="107" name="Slide Number"/>
          <p:cNvSpPr txBox="1">
            <a:spLocks noGrp="1"/>
          </p:cNvSpPr>
          <p:nvPr>
            <p:ph type="sldNum" sz="quarter" idx="2"/>
          </p:nvPr>
        </p:nvSpPr>
        <p:spPr>
          <a:xfrm>
            <a:off x="11755335" y="6351404"/>
            <a:ext cx="127001" cy="127001"/>
          </a:xfrm>
          <a:prstGeom prst="rect">
            <a:avLst/>
          </a:prstGeom>
        </p:spPr>
        <p:txBody>
          <a:bodyPr/>
          <a:lstStyle>
            <a:lvl1pPr>
              <a:defRPr sz="800"/>
            </a:lvl1p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Content - one column II">
    <p:spTree>
      <p:nvGrpSpPr>
        <p:cNvPr id="1" name=""/>
        <p:cNvGrpSpPr/>
        <p:nvPr/>
      </p:nvGrpSpPr>
      <p:grpSpPr>
        <a:xfrm>
          <a:off x="0" y="0"/>
          <a:ext cx="0" cy="0"/>
          <a:chOff x="0" y="0"/>
          <a:chExt cx="0" cy="0"/>
        </a:xfrm>
      </p:grpSpPr>
      <p:pic>
        <p:nvPicPr>
          <p:cNvPr id="114" name="Gradient_stripe" descr="Gradient_stripe"/>
          <p:cNvPicPr>
            <a:picLocks noChangeAspect="1"/>
          </p:cNvPicPr>
          <p:nvPr/>
        </p:nvPicPr>
        <p:blipFill>
          <a:blip r:embed="rId2"/>
          <a:stretch>
            <a:fillRect/>
          </a:stretch>
        </p:blipFill>
        <p:spPr>
          <a:xfrm>
            <a:off x="17" y="6771599"/>
            <a:ext cx="12191966" cy="85437"/>
          </a:xfrm>
          <a:prstGeom prst="rect">
            <a:avLst/>
          </a:prstGeom>
          <a:ln w="12700">
            <a:miter lim="400000"/>
          </a:ln>
        </p:spPr>
      </p:pic>
      <p:sp>
        <p:nvSpPr>
          <p:cNvPr id="115" name="textruta 11"/>
          <p:cNvSpPr txBox="1"/>
          <p:nvPr/>
        </p:nvSpPr>
        <p:spPr>
          <a:xfrm>
            <a:off x="784225" y="6349164"/>
            <a:ext cx="736954"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800">
                <a:solidFill>
                  <a:srgbClr val="000000"/>
                </a:solidFill>
              </a:defRPr>
            </a:lvl1pPr>
          </a:lstStyle>
          <a:p>
            <a:r>
              <a:t>© Swedbank</a:t>
            </a:r>
          </a:p>
        </p:txBody>
      </p:sp>
      <p:sp>
        <p:nvSpPr>
          <p:cNvPr id="116" name="Background"/>
          <p:cNvSpPr/>
          <p:nvPr/>
        </p:nvSpPr>
        <p:spPr>
          <a:xfrm>
            <a:off x="179387" y="179388"/>
            <a:ext cx="11829602" cy="6011864"/>
          </a:xfrm>
          <a:prstGeom prst="rect">
            <a:avLst/>
          </a:prstGeom>
          <a:solidFill>
            <a:srgbClr val="FAEFE5"/>
          </a:solidFill>
          <a:ln w="12700">
            <a:miter lim="400000"/>
          </a:ln>
        </p:spPr>
        <p:txBody>
          <a:bodyPr lIns="45719" rIns="45719" anchor="ctr"/>
          <a:lstStyle/>
          <a:p>
            <a:pPr algn="ctr">
              <a:defRPr sz="2000">
                <a:solidFill>
                  <a:srgbClr val="FFFFFF"/>
                </a:solidFill>
              </a:defRPr>
            </a:pPr>
            <a:endParaRPr/>
          </a:p>
        </p:txBody>
      </p:sp>
      <p:sp>
        <p:nvSpPr>
          <p:cNvPr id="117" name="Title Text"/>
          <p:cNvSpPr txBox="1">
            <a:spLocks noGrp="1"/>
          </p:cNvSpPr>
          <p:nvPr>
            <p:ph type="title"/>
          </p:nvPr>
        </p:nvSpPr>
        <p:spPr>
          <a:xfrm>
            <a:off x="784225" y="481664"/>
            <a:ext cx="9182100" cy="1052242"/>
          </a:xfrm>
          <a:prstGeom prst="rect">
            <a:avLst/>
          </a:prstGeom>
        </p:spPr>
        <p:txBody>
          <a:bodyPr/>
          <a:lstStyle/>
          <a:p>
            <a:r>
              <a:t>Title Text</a:t>
            </a:r>
          </a:p>
        </p:txBody>
      </p:sp>
      <p:sp>
        <p:nvSpPr>
          <p:cNvPr id="118" name="Body Level One…"/>
          <p:cNvSpPr txBox="1">
            <a:spLocks noGrp="1"/>
          </p:cNvSpPr>
          <p:nvPr>
            <p:ph type="body" idx="1"/>
          </p:nvPr>
        </p:nvSpPr>
        <p:spPr>
          <a:xfrm>
            <a:off x="784226" y="1763713"/>
            <a:ext cx="10621962" cy="4175126"/>
          </a:xfrm>
          <a:prstGeom prst="rect">
            <a:avLst/>
          </a:prstGeom>
        </p:spPr>
        <p:txBody>
          <a:bodyPr/>
          <a:lstStyle>
            <a:lvl1pPr marL="215999" indent="-215999">
              <a:spcBef>
                <a:spcPts val="800"/>
              </a:spcBef>
              <a:buClr>
                <a:schemeClr val="accent1"/>
              </a:buClr>
              <a:buFont typeface="Arial"/>
              <a:buChar char="•"/>
            </a:lvl1pPr>
            <a:lvl2pPr marL="436000" indent="-220000">
              <a:spcBef>
                <a:spcPts val="800"/>
              </a:spcBef>
              <a:buClr>
                <a:schemeClr val="accent1"/>
              </a:buClr>
              <a:buSzPct val="100000"/>
              <a:buFont typeface="Arial"/>
              <a:buChar char="–"/>
            </a:lvl2pPr>
            <a:lvl3pPr marL="643500" indent="-247500">
              <a:spcBef>
                <a:spcPts val="800"/>
              </a:spcBef>
              <a:buClr>
                <a:schemeClr val="accent1"/>
              </a:buClr>
              <a:buFont typeface="Arial"/>
              <a:buChar char="•"/>
            </a:lvl3pPr>
            <a:lvl4pPr marL="858857" indent="-282857">
              <a:spcBef>
                <a:spcPts val="800"/>
              </a:spcBef>
              <a:buClr>
                <a:schemeClr val="accent1"/>
              </a:buClr>
              <a:buFont typeface="Arial"/>
              <a:buChar char="–"/>
            </a:lvl4pPr>
            <a:lvl5pPr marL="1038857" indent="-282857">
              <a:spcBef>
                <a:spcPts val="800"/>
              </a:spcBef>
              <a:buClr>
                <a:schemeClr val="accent1"/>
              </a:buClr>
              <a:buFont typeface="Arial"/>
              <a:buChar char="•"/>
            </a:lvl5pPr>
          </a:lstStyle>
          <a:p>
            <a:r>
              <a:t>Body Level One</a:t>
            </a:r>
          </a:p>
          <a:p>
            <a:pPr lvl="1"/>
            <a:r>
              <a:t>Body Level Two</a:t>
            </a:r>
          </a:p>
          <a:p>
            <a:pPr lvl="2"/>
            <a:r>
              <a:t>Body Level Three</a:t>
            </a:r>
          </a:p>
          <a:p>
            <a:pPr lvl="3"/>
            <a:r>
              <a:t>Body Level Four</a:t>
            </a:r>
          </a:p>
          <a:p>
            <a:pPr lvl="4"/>
            <a:r>
              <a:t>Body Level Five</a:t>
            </a:r>
          </a:p>
        </p:txBody>
      </p:sp>
      <p:sp>
        <p:nvSpPr>
          <p:cNvPr id="119" name="Slide Number"/>
          <p:cNvSpPr txBox="1">
            <a:spLocks noGrp="1"/>
          </p:cNvSpPr>
          <p:nvPr>
            <p:ph type="sldNum" sz="quarter" idx="2"/>
          </p:nvPr>
        </p:nvSpPr>
        <p:spPr>
          <a:xfrm>
            <a:off x="11755335" y="6351404"/>
            <a:ext cx="127001" cy="127001"/>
          </a:xfrm>
          <a:prstGeom prst="rect">
            <a:avLst/>
          </a:prstGeom>
        </p:spPr>
        <p:txBody>
          <a:bodyPr/>
          <a:lstStyle>
            <a:lvl1pPr>
              <a:defRPr sz="800"/>
            </a:lvl1p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Content - one column III">
    <p:spTree>
      <p:nvGrpSpPr>
        <p:cNvPr id="1" name=""/>
        <p:cNvGrpSpPr/>
        <p:nvPr/>
      </p:nvGrpSpPr>
      <p:grpSpPr>
        <a:xfrm>
          <a:off x="0" y="0"/>
          <a:ext cx="0" cy="0"/>
          <a:chOff x="0" y="0"/>
          <a:chExt cx="0" cy="0"/>
        </a:xfrm>
      </p:grpSpPr>
      <p:pic>
        <p:nvPicPr>
          <p:cNvPr id="126" name="Gradient_stripe" descr="Gradient_stripe"/>
          <p:cNvPicPr>
            <a:picLocks noChangeAspect="1"/>
          </p:cNvPicPr>
          <p:nvPr/>
        </p:nvPicPr>
        <p:blipFill>
          <a:blip r:embed="rId2"/>
          <a:stretch>
            <a:fillRect/>
          </a:stretch>
        </p:blipFill>
        <p:spPr>
          <a:xfrm>
            <a:off x="17" y="6771599"/>
            <a:ext cx="12191966" cy="85437"/>
          </a:xfrm>
          <a:prstGeom prst="rect">
            <a:avLst/>
          </a:prstGeom>
          <a:ln w="12700">
            <a:miter lim="400000"/>
          </a:ln>
        </p:spPr>
      </p:pic>
      <p:sp>
        <p:nvSpPr>
          <p:cNvPr id="127" name="textruta 11"/>
          <p:cNvSpPr txBox="1"/>
          <p:nvPr/>
        </p:nvSpPr>
        <p:spPr>
          <a:xfrm>
            <a:off x="784225" y="6349164"/>
            <a:ext cx="736954"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800">
                <a:solidFill>
                  <a:srgbClr val="000000"/>
                </a:solidFill>
              </a:defRPr>
            </a:lvl1pPr>
          </a:lstStyle>
          <a:p>
            <a:r>
              <a:t>© Swedbank</a:t>
            </a:r>
          </a:p>
        </p:txBody>
      </p:sp>
      <p:sp>
        <p:nvSpPr>
          <p:cNvPr id="128" name="Background"/>
          <p:cNvSpPr/>
          <p:nvPr/>
        </p:nvSpPr>
        <p:spPr>
          <a:xfrm>
            <a:off x="179387" y="179388"/>
            <a:ext cx="11829602" cy="6011864"/>
          </a:xfrm>
          <a:prstGeom prst="rect">
            <a:avLst/>
          </a:prstGeom>
          <a:solidFill>
            <a:srgbClr val="E5F5ED"/>
          </a:solidFill>
          <a:ln w="12700">
            <a:miter lim="400000"/>
          </a:ln>
        </p:spPr>
        <p:txBody>
          <a:bodyPr lIns="45719" rIns="45719" anchor="ctr"/>
          <a:lstStyle/>
          <a:p>
            <a:pPr algn="ctr">
              <a:defRPr sz="2000">
                <a:solidFill>
                  <a:srgbClr val="FFFFFF"/>
                </a:solidFill>
              </a:defRPr>
            </a:pPr>
            <a:endParaRPr/>
          </a:p>
        </p:txBody>
      </p:sp>
      <p:sp>
        <p:nvSpPr>
          <p:cNvPr id="129" name="Title Text"/>
          <p:cNvSpPr txBox="1">
            <a:spLocks noGrp="1"/>
          </p:cNvSpPr>
          <p:nvPr>
            <p:ph type="title"/>
          </p:nvPr>
        </p:nvSpPr>
        <p:spPr>
          <a:xfrm>
            <a:off x="784225" y="481664"/>
            <a:ext cx="9182100" cy="1052242"/>
          </a:xfrm>
          <a:prstGeom prst="rect">
            <a:avLst/>
          </a:prstGeom>
        </p:spPr>
        <p:txBody>
          <a:bodyPr/>
          <a:lstStyle/>
          <a:p>
            <a:r>
              <a:t>Title Text</a:t>
            </a:r>
          </a:p>
        </p:txBody>
      </p:sp>
      <p:sp>
        <p:nvSpPr>
          <p:cNvPr id="130" name="Body Level One…"/>
          <p:cNvSpPr txBox="1">
            <a:spLocks noGrp="1"/>
          </p:cNvSpPr>
          <p:nvPr>
            <p:ph type="body" idx="1"/>
          </p:nvPr>
        </p:nvSpPr>
        <p:spPr>
          <a:xfrm>
            <a:off x="784226" y="1763713"/>
            <a:ext cx="10621962" cy="4175126"/>
          </a:xfrm>
          <a:prstGeom prst="rect">
            <a:avLst/>
          </a:prstGeom>
        </p:spPr>
        <p:txBody>
          <a:bodyPr/>
          <a:lstStyle>
            <a:lvl1pPr marL="215999" indent="-215999">
              <a:spcBef>
                <a:spcPts val="800"/>
              </a:spcBef>
              <a:buClr>
                <a:schemeClr val="accent1"/>
              </a:buClr>
              <a:buFont typeface="Arial"/>
              <a:buChar char="•"/>
            </a:lvl1pPr>
            <a:lvl2pPr marL="436000" indent="-220000">
              <a:spcBef>
                <a:spcPts val="800"/>
              </a:spcBef>
              <a:buClr>
                <a:schemeClr val="accent1"/>
              </a:buClr>
              <a:buSzPct val="100000"/>
              <a:buFont typeface="Arial"/>
              <a:buChar char="–"/>
            </a:lvl2pPr>
            <a:lvl3pPr marL="643500" indent="-247500">
              <a:spcBef>
                <a:spcPts val="800"/>
              </a:spcBef>
              <a:buClr>
                <a:schemeClr val="accent1"/>
              </a:buClr>
              <a:buFont typeface="Arial"/>
              <a:buChar char="•"/>
            </a:lvl3pPr>
            <a:lvl4pPr marL="858857" indent="-282857">
              <a:spcBef>
                <a:spcPts val="800"/>
              </a:spcBef>
              <a:buClr>
                <a:schemeClr val="accent1"/>
              </a:buClr>
              <a:buFont typeface="Arial"/>
              <a:buChar char="–"/>
            </a:lvl4pPr>
            <a:lvl5pPr marL="1038857" indent="-282857">
              <a:spcBef>
                <a:spcPts val="800"/>
              </a:spcBef>
              <a:buClr>
                <a:schemeClr val="accent1"/>
              </a:buClr>
              <a:buFont typeface="Arial"/>
              <a:buChar char="•"/>
            </a:lvl5pPr>
          </a:lstStyle>
          <a:p>
            <a:r>
              <a:t>Body Level One</a:t>
            </a:r>
          </a:p>
          <a:p>
            <a:pPr lvl="1"/>
            <a:r>
              <a:t>Body Level Two</a:t>
            </a:r>
          </a:p>
          <a:p>
            <a:pPr lvl="2"/>
            <a:r>
              <a:t>Body Level Three</a:t>
            </a:r>
          </a:p>
          <a:p>
            <a:pPr lvl="3"/>
            <a:r>
              <a:t>Body Level Four</a:t>
            </a:r>
          </a:p>
          <a:p>
            <a:pPr lvl="4"/>
            <a:r>
              <a:t>Body Level Five</a:t>
            </a:r>
          </a:p>
        </p:txBody>
      </p:sp>
      <p:sp>
        <p:nvSpPr>
          <p:cNvPr id="131" name="Slide Number"/>
          <p:cNvSpPr txBox="1">
            <a:spLocks noGrp="1"/>
          </p:cNvSpPr>
          <p:nvPr>
            <p:ph type="sldNum" sz="quarter" idx="2"/>
          </p:nvPr>
        </p:nvSpPr>
        <p:spPr>
          <a:xfrm>
            <a:off x="11755335" y="6351404"/>
            <a:ext cx="127001" cy="127001"/>
          </a:xfrm>
          <a:prstGeom prst="rect">
            <a:avLst/>
          </a:prstGeom>
        </p:spPr>
        <p:txBody>
          <a:bodyPr/>
          <a:lstStyle>
            <a:lvl1pPr>
              <a:defRPr sz="800"/>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Content - one column IV">
    <p:spTree>
      <p:nvGrpSpPr>
        <p:cNvPr id="1" name=""/>
        <p:cNvGrpSpPr/>
        <p:nvPr/>
      </p:nvGrpSpPr>
      <p:grpSpPr>
        <a:xfrm>
          <a:off x="0" y="0"/>
          <a:ext cx="0" cy="0"/>
          <a:chOff x="0" y="0"/>
          <a:chExt cx="0" cy="0"/>
        </a:xfrm>
      </p:grpSpPr>
      <p:pic>
        <p:nvPicPr>
          <p:cNvPr id="138" name="Gradient_stripe" descr="Gradient_stripe"/>
          <p:cNvPicPr>
            <a:picLocks noChangeAspect="1"/>
          </p:cNvPicPr>
          <p:nvPr/>
        </p:nvPicPr>
        <p:blipFill>
          <a:blip r:embed="rId2"/>
          <a:stretch>
            <a:fillRect/>
          </a:stretch>
        </p:blipFill>
        <p:spPr>
          <a:xfrm>
            <a:off x="17" y="6771599"/>
            <a:ext cx="12191966" cy="85437"/>
          </a:xfrm>
          <a:prstGeom prst="rect">
            <a:avLst/>
          </a:prstGeom>
          <a:ln w="12700">
            <a:miter lim="400000"/>
          </a:ln>
        </p:spPr>
      </p:pic>
      <p:sp>
        <p:nvSpPr>
          <p:cNvPr id="139" name="textruta 11"/>
          <p:cNvSpPr txBox="1"/>
          <p:nvPr/>
        </p:nvSpPr>
        <p:spPr>
          <a:xfrm>
            <a:off x="784225" y="6349164"/>
            <a:ext cx="736954"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800">
                <a:solidFill>
                  <a:srgbClr val="000000"/>
                </a:solidFill>
              </a:defRPr>
            </a:lvl1pPr>
          </a:lstStyle>
          <a:p>
            <a:r>
              <a:t>© Swedbank</a:t>
            </a:r>
          </a:p>
        </p:txBody>
      </p:sp>
      <p:sp>
        <p:nvSpPr>
          <p:cNvPr id="140" name="Title Text"/>
          <p:cNvSpPr txBox="1">
            <a:spLocks noGrp="1"/>
          </p:cNvSpPr>
          <p:nvPr>
            <p:ph type="title"/>
          </p:nvPr>
        </p:nvSpPr>
        <p:spPr>
          <a:xfrm>
            <a:off x="784225" y="481664"/>
            <a:ext cx="9182100" cy="1052242"/>
          </a:xfrm>
          <a:prstGeom prst="rect">
            <a:avLst/>
          </a:prstGeom>
        </p:spPr>
        <p:txBody>
          <a:bodyPr/>
          <a:lstStyle/>
          <a:p>
            <a:r>
              <a:t>Title Text</a:t>
            </a:r>
          </a:p>
        </p:txBody>
      </p:sp>
      <p:sp>
        <p:nvSpPr>
          <p:cNvPr id="141" name="Body Level One…"/>
          <p:cNvSpPr txBox="1">
            <a:spLocks noGrp="1"/>
          </p:cNvSpPr>
          <p:nvPr>
            <p:ph type="body" sz="quarter" idx="1"/>
          </p:nvPr>
        </p:nvSpPr>
        <p:spPr>
          <a:xfrm>
            <a:off x="787398" y="1013791"/>
            <a:ext cx="9178926" cy="516836"/>
          </a:xfrm>
          <a:prstGeom prst="rect">
            <a:avLst/>
          </a:prstGeom>
        </p:spPr>
        <p:txBody>
          <a:bodyPr/>
          <a:lstStyle>
            <a:lvl1pPr marL="0" indent="0">
              <a:spcBef>
                <a:spcPts val="800"/>
              </a:spcBef>
              <a:buClrTx/>
              <a:buSzTx/>
              <a:buFontTx/>
              <a:buNone/>
              <a:defRPr sz="2400"/>
            </a:lvl1pPr>
            <a:lvl2pPr marL="0" indent="457200">
              <a:spcBef>
                <a:spcPts val="800"/>
              </a:spcBef>
              <a:buClrTx/>
              <a:buSzTx/>
              <a:buFontTx/>
              <a:buNone/>
              <a:defRPr sz="2400"/>
            </a:lvl2pPr>
            <a:lvl3pPr marL="0" indent="914400">
              <a:spcBef>
                <a:spcPts val="800"/>
              </a:spcBef>
              <a:buClrTx/>
              <a:buSzTx/>
              <a:buFontTx/>
              <a:buNone/>
              <a:defRPr sz="2400"/>
            </a:lvl3pPr>
            <a:lvl4pPr marL="0" indent="1371600">
              <a:spcBef>
                <a:spcPts val="800"/>
              </a:spcBef>
              <a:buClrTx/>
              <a:buSzTx/>
              <a:buFontTx/>
              <a:buNone/>
              <a:defRPr sz="2400"/>
            </a:lvl4pPr>
            <a:lvl5pPr marL="0" indent="1828800">
              <a:spcBef>
                <a:spcPts val="800"/>
              </a:spcBef>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42" name="Slide Number"/>
          <p:cNvSpPr txBox="1">
            <a:spLocks noGrp="1"/>
          </p:cNvSpPr>
          <p:nvPr>
            <p:ph type="sldNum" sz="quarter" idx="2"/>
          </p:nvPr>
        </p:nvSpPr>
        <p:spPr>
          <a:xfrm>
            <a:off x="11755335" y="6351404"/>
            <a:ext cx="127001" cy="127001"/>
          </a:xfrm>
          <a:prstGeom prst="rect">
            <a:avLst/>
          </a:prstGeom>
        </p:spPr>
        <p:txBody>
          <a:bodyPr/>
          <a:lstStyle>
            <a:lvl1pPr>
              <a:defRPr sz="800"/>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Content - two columns I">
    <p:spTree>
      <p:nvGrpSpPr>
        <p:cNvPr id="1" name=""/>
        <p:cNvGrpSpPr/>
        <p:nvPr/>
      </p:nvGrpSpPr>
      <p:grpSpPr>
        <a:xfrm>
          <a:off x="0" y="0"/>
          <a:ext cx="0" cy="0"/>
          <a:chOff x="0" y="0"/>
          <a:chExt cx="0" cy="0"/>
        </a:xfrm>
      </p:grpSpPr>
      <p:pic>
        <p:nvPicPr>
          <p:cNvPr id="149" name="Gradient_stripe" descr="Gradient_stripe"/>
          <p:cNvPicPr>
            <a:picLocks noChangeAspect="1"/>
          </p:cNvPicPr>
          <p:nvPr/>
        </p:nvPicPr>
        <p:blipFill>
          <a:blip r:embed="rId2"/>
          <a:stretch>
            <a:fillRect/>
          </a:stretch>
        </p:blipFill>
        <p:spPr>
          <a:xfrm>
            <a:off x="17" y="6771599"/>
            <a:ext cx="12191966" cy="85437"/>
          </a:xfrm>
          <a:prstGeom prst="rect">
            <a:avLst/>
          </a:prstGeom>
          <a:ln w="12700">
            <a:miter lim="400000"/>
          </a:ln>
        </p:spPr>
      </p:pic>
      <p:sp>
        <p:nvSpPr>
          <p:cNvPr id="150" name="textruta 11"/>
          <p:cNvSpPr txBox="1"/>
          <p:nvPr/>
        </p:nvSpPr>
        <p:spPr>
          <a:xfrm>
            <a:off x="784225" y="6349164"/>
            <a:ext cx="736954"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800">
                <a:solidFill>
                  <a:srgbClr val="000000"/>
                </a:solidFill>
              </a:defRPr>
            </a:lvl1pPr>
          </a:lstStyle>
          <a:p>
            <a:r>
              <a:t>© Swedbank</a:t>
            </a:r>
          </a:p>
        </p:txBody>
      </p:sp>
      <p:sp>
        <p:nvSpPr>
          <p:cNvPr id="151" name="Title Text"/>
          <p:cNvSpPr txBox="1">
            <a:spLocks noGrp="1"/>
          </p:cNvSpPr>
          <p:nvPr>
            <p:ph type="title"/>
          </p:nvPr>
        </p:nvSpPr>
        <p:spPr>
          <a:xfrm>
            <a:off x="784225" y="481664"/>
            <a:ext cx="9180574" cy="1052242"/>
          </a:xfrm>
          <a:prstGeom prst="rect">
            <a:avLst/>
          </a:prstGeom>
        </p:spPr>
        <p:txBody>
          <a:bodyPr/>
          <a:lstStyle/>
          <a:p>
            <a:r>
              <a:t>Title Text</a:t>
            </a:r>
          </a:p>
        </p:txBody>
      </p:sp>
      <p:sp>
        <p:nvSpPr>
          <p:cNvPr id="152" name="Body Level One…"/>
          <p:cNvSpPr txBox="1">
            <a:spLocks noGrp="1"/>
          </p:cNvSpPr>
          <p:nvPr>
            <p:ph type="body" sz="half" idx="1"/>
          </p:nvPr>
        </p:nvSpPr>
        <p:spPr>
          <a:xfrm>
            <a:off x="784226" y="1763713"/>
            <a:ext cx="5111751" cy="4175126"/>
          </a:xfrm>
          <a:prstGeom prst="rect">
            <a:avLst/>
          </a:prstGeom>
        </p:spPr>
        <p:txBody>
          <a:bodyPr/>
          <a:lstStyle>
            <a:lvl1pPr marL="215999" indent="-215999">
              <a:spcBef>
                <a:spcPts val="800"/>
              </a:spcBef>
              <a:buClr>
                <a:schemeClr val="accent1"/>
              </a:buClr>
              <a:buFont typeface="Arial"/>
              <a:buChar char="•"/>
            </a:lvl1pPr>
            <a:lvl2pPr marL="436000" indent="-220000">
              <a:spcBef>
                <a:spcPts val="800"/>
              </a:spcBef>
              <a:buClr>
                <a:schemeClr val="accent1"/>
              </a:buClr>
              <a:buSzPct val="100000"/>
              <a:buFont typeface="Arial"/>
              <a:buChar char="–"/>
            </a:lvl2pPr>
            <a:lvl3pPr marL="643500" indent="-247500">
              <a:spcBef>
                <a:spcPts val="800"/>
              </a:spcBef>
              <a:buClr>
                <a:schemeClr val="accent1"/>
              </a:buClr>
              <a:buFont typeface="Arial"/>
              <a:buChar char="•"/>
            </a:lvl3pPr>
            <a:lvl4pPr marL="858857" indent="-282857">
              <a:spcBef>
                <a:spcPts val="800"/>
              </a:spcBef>
              <a:buClr>
                <a:schemeClr val="accent1"/>
              </a:buClr>
              <a:buFont typeface="Arial"/>
              <a:buChar char="–"/>
            </a:lvl4pPr>
            <a:lvl5pPr marL="1038857" indent="-282857">
              <a:spcBef>
                <a:spcPts val="800"/>
              </a:spcBef>
              <a:buClr>
                <a:schemeClr val="accent1"/>
              </a:buClr>
              <a:buFont typeface="Arial"/>
              <a:buChar char="•"/>
            </a:lvl5pPr>
          </a:lstStyle>
          <a:p>
            <a:r>
              <a:t>Body Level One</a:t>
            </a:r>
          </a:p>
          <a:p>
            <a:pPr lvl="1"/>
            <a:r>
              <a:t>Body Level Two</a:t>
            </a:r>
          </a:p>
          <a:p>
            <a:pPr lvl="2"/>
            <a:r>
              <a:t>Body Level Three</a:t>
            </a:r>
          </a:p>
          <a:p>
            <a:pPr lvl="3"/>
            <a:r>
              <a:t>Body Level Four</a:t>
            </a:r>
          </a:p>
          <a:p>
            <a:pPr lvl="4"/>
            <a:r>
              <a:t>Body Level Five</a:t>
            </a:r>
          </a:p>
        </p:txBody>
      </p:sp>
      <p:sp>
        <p:nvSpPr>
          <p:cNvPr id="153" name="Slide Number"/>
          <p:cNvSpPr txBox="1">
            <a:spLocks noGrp="1"/>
          </p:cNvSpPr>
          <p:nvPr>
            <p:ph type="sldNum" sz="quarter" idx="2"/>
          </p:nvPr>
        </p:nvSpPr>
        <p:spPr>
          <a:xfrm>
            <a:off x="11755335" y="6351404"/>
            <a:ext cx="127001" cy="127001"/>
          </a:xfrm>
          <a:prstGeom prst="rect">
            <a:avLst/>
          </a:prstGeom>
        </p:spPr>
        <p:txBody>
          <a:bodyPr/>
          <a:lstStyle>
            <a:lvl1pPr>
              <a:defRPr sz="800"/>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Content - two columns II">
    <p:spTree>
      <p:nvGrpSpPr>
        <p:cNvPr id="1" name=""/>
        <p:cNvGrpSpPr/>
        <p:nvPr/>
      </p:nvGrpSpPr>
      <p:grpSpPr>
        <a:xfrm>
          <a:off x="0" y="0"/>
          <a:ext cx="0" cy="0"/>
          <a:chOff x="0" y="0"/>
          <a:chExt cx="0" cy="0"/>
        </a:xfrm>
      </p:grpSpPr>
      <p:pic>
        <p:nvPicPr>
          <p:cNvPr id="160" name="Gradient_stripe" descr="Gradient_stripe"/>
          <p:cNvPicPr>
            <a:picLocks noChangeAspect="1"/>
          </p:cNvPicPr>
          <p:nvPr/>
        </p:nvPicPr>
        <p:blipFill>
          <a:blip r:embed="rId2"/>
          <a:stretch>
            <a:fillRect/>
          </a:stretch>
        </p:blipFill>
        <p:spPr>
          <a:xfrm>
            <a:off x="17" y="6771599"/>
            <a:ext cx="12191966" cy="85437"/>
          </a:xfrm>
          <a:prstGeom prst="rect">
            <a:avLst/>
          </a:prstGeom>
          <a:ln w="12700">
            <a:miter lim="400000"/>
          </a:ln>
        </p:spPr>
      </p:pic>
      <p:sp>
        <p:nvSpPr>
          <p:cNvPr id="161" name="textruta 11"/>
          <p:cNvSpPr txBox="1"/>
          <p:nvPr/>
        </p:nvSpPr>
        <p:spPr>
          <a:xfrm>
            <a:off x="784225" y="6349164"/>
            <a:ext cx="736954"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800">
                <a:solidFill>
                  <a:srgbClr val="000000"/>
                </a:solidFill>
              </a:defRPr>
            </a:lvl1pPr>
          </a:lstStyle>
          <a:p>
            <a:r>
              <a:t>© Swedbank</a:t>
            </a:r>
          </a:p>
        </p:txBody>
      </p:sp>
      <p:sp>
        <p:nvSpPr>
          <p:cNvPr id="162" name="Title Text"/>
          <p:cNvSpPr txBox="1">
            <a:spLocks noGrp="1"/>
          </p:cNvSpPr>
          <p:nvPr>
            <p:ph type="title"/>
          </p:nvPr>
        </p:nvSpPr>
        <p:spPr>
          <a:xfrm>
            <a:off x="784225" y="481664"/>
            <a:ext cx="9180574" cy="1052242"/>
          </a:xfrm>
          <a:prstGeom prst="rect">
            <a:avLst/>
          </a:prstGeom>
        </p:spPr>
        <p:txBody>
          <a:bodyPr/>
          <a:lstStyle/>
          <a:p>
            <a:r>
              <a:t>Title Text</a:t>
            </a:r>
          </a:p>
        </p:txBody>
      </p:sp>
      <p:sp>
        <p:nvSpPr>
          <p:cNvPr id="163" name="Body Level One…"/>
          <p:cNvSpPr txBox="1">
            <a:spLocks noGrp="1"/>
          </p:cNvSpPr>
          <p:nvPr>
            <p:ph type="body" sz="half" idx="1"/>
          </p:nvPr>
        </p:nvSpPr>
        <p:spPr>
          <a:xfrm>
            <a:off x="784225" y="1763713"/>
            <a:ext cx="6948487" cy="4175126"/>
          </a:xfrm>
          <a:prstGeom prst="rect">
            <a:avLst/>
          </a:prstGeom>
        </p:spPr>
        <p:txBody>
          <a:bodyPr/>
          <a:lstStyle>
            <a:lvl1pPr marL="215999" indent="-215999">
              <a:spcBef>
                <a:spcPts val="800"/>
              </a:spcBef>
              <a:buClr>
                <a:schemeClr val="accent1"/>
              </a:buClr>
              <a:buFont typeface="Arial"/>
              <a:buChar char="•"/>
            </a:lvl1pPr>
            <a:lvl2pPr marL="436000" indent="-220000">
              <a:spcBef>
                <a:spcPts val="800"/>
              </a:spcBef>
              <a:buClr>
                <a:schemeClr val="accent1"/>
              </a:buClr>
              <a:buSzPct val="100000"/>
              <a:buFont typeface="Arial"/>
              <a:buChar char="–"/>
            </a:lvl2pPr>
            <a:lvl3pPr marL="643500" indent="-247500">
              <a:spcBef>
                <a:spcPts val="800"/>
              </a:spcBef>
              <a:buClr>
                <a:schemeClr val="accent1"/>
              </a:buClr>
              <a:buFont typeface="Arial"/>
              <a:buChar char="•"/>
            </a:lvl3pPr>
            <a:lvl4pPr marL="858857" indent="-282857">
              <a:spcBef>
                <a:spcPts val="800"/>
              </a:spcBef>
              <a:buClr>
                <a:schemeClr val="accent1"/>
              </a:buClr>
              <a:buFont typeface="Arial"/>
              <a:buChar char="–"/>
            </a:lvl4pPr>
            <a:lvl5pPr marL="1038857" indent="-282857">
              <a:spcBef>
                <a:spcPts val="800"/>
              </a:spcBef>
              <a:buClr>
                <a:schemeClr val="accent1"/>
              </a:buClr>
              <a:buFont typeface="Arial"/>
              <a:buChar char="•"/>
            </a:lvl5pPr>
          </a:lstStyle>
          <a:p>
            <a:r>
              <a:t>Body Level One</a:t>
            </a:r>
          </a:p>
          <a:p>
            <a:pPr lvl="1"/>
            <a:r>
              <a:t>Body Level Two</a:t>
            </a:r>
          </a:p>
          <a:p>
            <a:pPr lvl="2"/>
            <a:r>
              <a:t>Body Level Three</a:t>
            </a:r>
          </a:p>
          <a:p>
            <a:pPr lvl="3"/>
            <a:r>
              <a:t>Body Level Four</a:t>
            </a:r>
          </a:p>
          <a:p>
            <a:pPr lvl="4"/>
            <a:r>
              <a:t>Body Level Five</a:t>
            </a:r>
          </a:p>
        </p:txBody>
      </p:sp>
      <p:sp>
        <p:nvSpPr>
          <p:cNvPr id="164" name="Slide Number"/>
          <p:cNvSpPr txBox="1">
            <a:spLocks noGrp="1"/>
          </p:cNvSpPr>
          <p:nvPr>
            <p:ph type="sldNum" sz="quarter" idx="2"/>
          </p:nvPr>
        </p:nvSpPr>
        <p:spPr>
          <a:xfrm>
            <a:off x="11755335" y="6351404"/>
            <a:ext cx="127001" cy="127001"/>
          </a:xfrm>
          <a:prstGeom prst="rect">
            <a:avLst/>
          </a:prstGeom>
        </p:spPr>
        <p:txBody>
          <a:bodyPr/>
          <a:lstStyle>
            <a:lvl1pPr>
              <a:defRPr sz="800"/>
            </a:lvl1p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Content - two columns III">
    <p:spTree>
      <p:nvGrpSpPr>
        <p:cNvPr id="1" name=""/>
        <p:cNvGrpSpPr/>
        <p:nvPr/>
      </p:nvGrpSpPr>
      <p:grpSpPr>
        <a:xfrm>
          <a:off x="0" y="0"/>
          <a:ext cx="0" cy="0"/>
          <a:chOff x="0" y="0"/>
          <a:chExt cx="0" cy="0"/>
        </a:xfrm>
      </p:grpSpPr>
      <p:pic>
        <p:nvPicPr>
          <p:cNvPr id="171" name="Gradient_stripe" descr="Gradient_stripe"/>
          <p:cNvPicPr>
            <a:picLocks noChangeAspect="1"/>
          </p:cNvPicPr>
          <p:nvPr/>
        </p:nvPicPr>
        <p:blipFill>
          <a:blip r:embed="rId2"/>
          <a:stretch>
            <a:fillRect/>
          </a:stretch>
        </p:blipFill>
        <p:spPr>
          <a:xfrm>
            <a:off x="17" y="6771599"/>
            <a:ext cx="12191966" cy="85437"/>
          </a:xfrm>
          <a:prstGeom prst="rect">
            <a:avLst/>
          </a:prstGeom>
          <a:ln w="12700">
            <a:miter lim="400000"/>
          </a:ln>
        </p:spPr>
      </p:pic>
      <p:sp>
        <p:nvSpPr>
          <p:cNvPr id="172" name="textruta 11"/>
          <p:cNvSpPr txBox="1"/>
          <p:nvPr/>
        </p:nvSpPr>
        <p:spPr>
          <a:xfrm>
            <a:off x="784225" y="6349164"/>
            <a:ext cx="736954"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800">
                <a:solidFill>
                  <a:srgbClr val="000000"/>
                </a:solidFill>
              </a:defRPr>
            </a:lvl1pPr>
          </a:lstStyle>
          <a:p>
            <a:r>
              <a:t>© Swedbank</a:t>
            </a:r>
          </a:p>
        </p:txBody>
      </p:sp>
      <p:sp>
        <p:nvSpPr>
          <p:cNvPr id="173" name="Title Text"/>
          <p:cNvSpPr txBox="1">
            <a:spLocks noGrp="1"/>
          </p:cNvSpPr>
          <p:nvPr>
            <p:ph type="title"/>
          </p:nvPr>
        </p:nvSpPr>
        <p:spPr>
          <a:xfrm>
            <a:off x="784225" y="481664"/>
            <a:ext cx="9180574" cy="1052242"/>
          </a:xfrm>
          <a:prstGeom prst="rect">
            <a:avLst/>
          </a:prstGeom>
        </p:spPr>
        <p:txBody>
          <a:bodyPr/>
          <a:lstStyle/>
          <a:p>
            <a:r>
              <a:t>Title Text</a:t>
            </a:r>
          </a:p>
        </p:txBody>
      </p:sp>
      <p:sp>
        <p:nvSpPr>
          <p:cNvPr id="174" name="Body Level One…"/>
          <p:cNvSpPr txBox="1">
            <a:spLocks noGrp="1"/>
          </p:cNvSpPr>
          <p:nvPr>
            <p:ph type="body" sz="half" idx="1"/>
          </p:nvPr>
        </p:nvSpPr>
        <p:spPr>
          <a:xfrm>
            <a:off x="784800" y="1835150"/>
            <a:ext cx="5112000" cy="4103688"/>
          </a:xfrm>
          <a:prstGeom prst="rect">
            <a:avLst/>
          </a:prstGeom>
          <a:solidFill>
            <a:srgbClr val="E5F5ED"/>
          </a:solidFill>
        </p:spPr>
        <p:txBody>
          <a:bodyPr/>
          <a:lstStyle>
            <a:lvl1pPr marL="215999" indent="-215999">
              <a:buClr>
                <a:schemeClr val="accent1"/>
              </a:buClr>
              <a:buFont typeface="Arial"/>
              <a:buChar char="•"/>
            </a:lvl1pPr>
            <a:lvl2pPr marL="436000" indent="-220000">
              <a:buClr>
                <a:schemeClr val="accent1"/>
              </a:buClr>
              <a:buSzPct val="100000"/>
              <a:buFont typeface="Arial"/>
              <a:buChar char="–"/>
            </a:lvl2pPr>
            <a:lvl3pPr marL="643500" indent="-247500">
              <a:buClr>
                <a:schemeClr val="accent1"/>
              </a:buClr>
              <a:buFont typeface="Arial"/>
              <a:buChar char="•"/>
            </a:lvl3pPr>
            <a:lvl4pPr marL="858857" indent="-282857">
              <a:buClr>
                <a:schemeClr val="accent1"/>
              </a:buClr>
              <a:buFont typeface="Arial"/>
              <a:buChar char="–"/>
            </a:lvl4pPr>
            <a:lvl5pPr marL="1038857" indent="-282857">
              <a:buClr>
                <a:schemeClr val="accent1"/>
              </a:buClr>
              <a:buFont typeface="Arial"/>
              <a:buChar char="•"/>
            </a:lvl5pPr>
          </a:lstStyle>
          <a:p>
            <a:r>
              <a:t>Body Level One</a:t>
            </a:r>
          </a:p>
          <a:p>
            <a:pPr lvl="1"/>
            <a:r>
              <a:t>Body Level Two</a:t>
            </a:r>
          </a:p>
          <a:p>
            <a:pPr lvl="2"/>
            <a:r>
              <a:t>Body Level Three</a:t>
            </a:r>
          </a:p>
          <a:p>
            <a:pPr lvl="3"/>
            <a:r>
              <a:t>Body Level Four</a:t>
            </a:r>
          </a:p>
          <a:p>
            <a:pPr lvl="4"/>
            <a:r>
              <a:t>Body Level Five</a:t>
            </a:r>
          </a:p>
        </p:txBody>
      </p:sp>
      <p:sp>
        <p:nvSpPr>
          <p:cNvPr id="175" name="Text Placeholder 3"/>
          <p:cNvSpPr>
            <a:spLocks noGrp="1"/>
          </p:cNvSpPr>
          <p:nvPr>
            <p:ph type="body" sz="half" idx="13"/>
          </p:nvPr>
        </p:nvSpPr>
        <p:spPr>
          <a:xfrm>
            <a:off x="6291262" y="1835150"/>
            <a:ext cx="5113338" cy="4103689"/>
          </a:xfrm>
          <a:prstGeom prst="rect">
            <a:avLst/>
          </a:prstGeom>
          <a:solidFill>
            <a:srgbClr val="E5F5ED"/>
          </a:solidFill>
        </p:spPr>
        <p:txBody>
          <a:bodyPr/>
          <a:lstStyle/>
          <a:p>
            <a:pPr marL="215999" indent="-215999">
              <a:buClr>
                <a:schemeClr val="accent1"/>
              </a:buClr>
              <a:buFont typeface="Arial"/>
              <a:buChar char="•"/>
            </a:pPr>
            <a:endParaRPr/>
          </a:p>
        </p:txBody>
      </p:sp>
      <p:sp>
        <p:nvSpPr>
          <p:cNvPr id="176" name="Slide Number"/>
          <p:cNvSpPr txBox="1">
            <a:spLocks noGrp="1"/>
          </p:cNvSpPr>
          <p:nvPr>
            <p:ph type="sldNum" sz="quarter" idx="2"/>
          </p:nvPr>
        </p:nvSpPr>
        <p:spPr>
          <a:xfrm>
            <a:off x="11755335" y="6351404"/>
            <a:ext cx="127001" cy="127001"/>
          </a:xfrm>
          <a:prstGeom prst="rect">
            <a:avLst/>
          </a:prstGeom>
        </p:spPr>
        <p:txBody>
          <a:bodyPr/>
          <a:lstStyle>
            <a:lvl1pPr>
              <a:defRPr sz="800"/>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Content - two columns IV">
    <p:spTree>
      <p:nvGrpSpPr>
        <p:cNvPr id="1" name=""/>
        <p:cNvGrpSpPr/>
        <p:nvPr/>
      </p:nvGrpSpPr>
      <p:grpSpPr>
        <a:xfrm>
          <a:off x="0" y="0"/>
          <a:ext cx="0" cy="0"/>
          <a:chOff x="0" y="0"/>
          <a:chExt cx="0" cy="0"/>
        </a:xfrm>
      </p:grpSpPr>
      <p:pic>
        <p:nvPicPr>
          <p:cNvPr id="183" name="Gradient_stripe" descr="Gradient_stripe"/>
          <p:cNvPicPr>
            <a:picLocks noChangeAspect="1"/>
          </p:cNvPicPr>
          <p:nvPr/>
        </p:nvPicPr>
        <p:blipFill>
          <a:blip r:embed="rId2"/>
          <a:stretch>
            <a:fillRect/>
          </a:stretch>
        </p:blipFill>
        <p:spPr>
          <a:xfrm>
            <a:off x="17" y="6771599"/>
            <a:ext cx="12191966" cy="85437"/>
          </a:xfrm>
          <a:prstGeom prst="rect">
            <a:avLst/>
          </a:prstGeom>
          <a:ln w="12700">
            <a:miter lim="400000"/>
          </a:ln>
        </p:spPr>
      </p:pic>
      <p:sp>
        <p:nvSpPr>
          <p:cNvPr id="184" name="textruta 11"/>
          <p:cNvSpPr txBox="1"/>
          <p:nvPr/>
        </p:nvSpPr>
        <p:spPr>
          <a:xfrm>
            <a:off x="784225" y="6349164"/>
            <a:ext cx="736954"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800">
                <a:solidFill>
                  <a:srgbClr val="000000"/>
                </a:solidFill>
              </a:defRPr>
            </a:lvl1pPr>
          </a:lstStyle>
          <a:p>
            <a:r>
              <a:t>© Swedbank</a:t>
            </a:r>
          </a:p>
        </p:txBody>
      </p:sp>
      <p:sp>
        <p:nvSpPr>
          <p:cNvPr id="185" name="Background"/>
          <p:cNvSpPr/>
          <p:nvPr/>
        </p:nvSpPr>
        <p:spPr>
          <a:xfrm>
            <a:off x="179387" y="179388"/>
            <a:ext cx="11829602" cy="6011864"/>
          </a:xfrm>
          <a:prstGeom prst="rect">
            <a:avLst/>
          </a:prstGeom>
          <a:solidFill>
            <a:srgbClr val="FAEFE5"/>
          </a:solidFill>
          <a:ln w="12700">
            <a:miter lim="400000"/>
          </a:ln>
        </p:spPr>
        <p:txBody>
          <a:bodyPr lIns="45719" rIns="45719" anchor="ctr"/>
          <a:lstStyle/>
          <a:p>
            <a:pPr algn="ctr">
              <a:defRPr sz="2000">
                <a:solidFill>
                  <a:srgbClr val="FFFFFF"/>
                </a:solidFill>
              </a:defRPr>
            </a:pPr>
            <a:endParaRPr/>
          </a:p>
        </p:txBody>
      </p:sp>
      <p:sp>
        <p:nvSpPr>
          <p:cNvPr id="186" name="Title Text"/>
          <p:cNvSpPr txBox="1">
            <a:spLocks noGrp="1"/>
          </p:cNvSpPr>
          <p:nvPr>
            <p:ph type="title"/>
          </p:nvPr>
        </p:nvSpPr>
        <p:spPr>
          <a:xfrm>
            <a:off x="784225" y="481664"/>
            <a:ext cx="9180574" cy="1052242"/>
          </a:xfrm>
          <a:prstGeom prst="rect">
            <a:avLst/>
          </a:prstGeom>
        </p:spPr>
        <p:txBody>
          <a:bodyPr/>
          <a:lstStyle/>
          <a:p>
            <a:r>
              <a:t>Title Text</a:t>
            </a:r>
          </a:p>
        </p:txBody>
      </p:sp>
      <p:sp>
        <p:nvSpPr>
          <p:cNvPr id="187" name="Body Level One…"/>
          <p:cNvSpPr txBox="1">
            <a:spLocks noGrp="1"/>
          </p:cNvSpPr>
          <p:nvPr>
            <p:ph type="body" sz="half" idx="1"/>
          </p:nvPr>
        </p:nvSpPr>
        <p:spPr>
          <a:xfrm>
            <a:off x="784226" y="1763713"/>
            <a:ext cx="5111751" cy="4175126"/>
          </a:xfrm>
          <a:prstGeom prst="rect">
            <a:avLst/>
          </a:prstGeom>
        </p:spPr>
        <p:txBody>
          <a:bodyPr/>
          <a:lstStyle>
            <a:lvl1pPr marL="215999" indent="-215999">
              <a:spcBef>
                <a:spcPts val="800"/>
              </a:spcBef>
              <a:buClr>
                <a:schemeClr val="accent1"/>
              </a:buClr>
              <a:buFont typeface="Arial"/>
              <a:buChar char="•"/>
            </a:lvl1pPr>
            <a:lvl2pPr marL="436000" indent="-220000">
              <a:spcBef>
                <a:spcPts val="800"/>
              </a:spcBef>
              <a:buClr>
                <a:schemeClr val="accent1"/>
              </a:buClr>
              <a:buSzPct val="100000"/>
              <a:buFont typeface="Arial"/>
              <a:buChar char="–"/>
            </a:lvl2pPr>
            <a:lvl3pPr marL="643500" indent="-247500">
              <a:spcBef>
                <a:spcPts val="800"/>
              </a:spcBef>
              <a:buClr>
                <a:schemeClr val="accent1"/>
              </a:buClr>
              <a:buFont typeface="Arial"/>
              <a:buChar char="•"/>
            </a:lvl3pPr>
            <a:lvl4pPr marL="858857" indent="-282857">
              <a:spcBef>
                <a:spcPts val="800"/>
              </a:spcBef>
              <a:buClr>
                <a:schemeClr val="accent1"/>
              </a:buClr>
              <a:buFont typeface="Arial"/>
              <a:buChar char="–"/>
            </a:lvl4pPr>
            <a:lvl5pPr marL="1038857" indent="-282857">
              <a:spcBef>
                <a:spcPts val="800"/>
              </a:spcBef>
              <a:buClr>
                <a:schemeClr val="accent1"/>
              </a:buClr>
              <a:buFont typeface="Arial"/>
              <a:buChar char="•"/>
            </a:lvl5pPr>
          </a:lstStyle>
          <a:p>
            <a:r>
              <a:t>Body Level One</a:t>
            </a:r>
          </a:p>
          <a:p>
            <a:pPr lvl="1"/>
            <a:r>
              <a:t>Body Level Two</a:t>
            </a:r>
          </a:p>
          <a:p>
            <a:pPr lvl="2"/>
            <a:r>
              <a:t>Body Level Three</a:t>
            </a:r>
          </a:p>
          <a:p>
            <a:pPr lvl="3"/>
            <a:r>
              <a:t>Body Level Four</a:t>
            </a:r>
          </a:p>
          <a:p>
            <a:pPr lvl="4"/>
            <a:r>
              <a:t>Body Level Five</a:t>
            </a:r>
          </a:p>
        </p:txBody>
      </p:sp>
      <p:sp>
        <p:nvSpPr>
          <p:cNvPr id="188" name="Slide Number"/>
          <p:cNvSpPr txBox="1">
            <a:spLocks noGrp="1"/>
          </p:cNvSpPr>
          <p:nvPr>
            <p:ph type="sldNum" sz="quarter" idx="2"/>
          </p:nvPr>
        </p:nvSpPr>
        <p:spPr>
          <a:xfrm>
            <a:off x="11755335" y="6351404"/>
            <a:ext cx="127001" cy="127001"/>
          </a:xfrm>
          <a:prstGeom prst="rect">
            <a:avLst/>
          </a:prstGeom>
        </p:spPr>
        <p:txBody>
          <a:bodyPr/>
          <a:lstStyle>
            <a:lvl1pPr>
              <a:defRPr sz="800"/>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Content - two columns V">
    <p:spTree>
      <p:nvGrpSpPr>
        <p:cNvPr id="1" name=""/>
        <p:cNvGrpSpPr/>
        <p:nvPr/>
      </p:nvGrpSpPr>
      <p:grpSpPr>
        <a:xfrm>
          <a:off x="0" y="0"/>
          <a:ext cx="0" cy="0"/>
          <a:chOff x="0" y="0"/>
          <a:chExt cx="0" cy="0"/>
        </a:xfrm>
      </p:grpSpPr>
      <p:pic>
        <p:nvPicPr>
          <p:cNvPr id="195" name="Gradient_stripe" descr="Gradient_stripe"/>
          <p:cNvPicPr>
            <a:picLocks noChangeAspect="1"/>
          </p:cNvPicPr>
          <p:nvPr/>
        </p:nvPicPr>
        <p:blipFill>
          <a:blip r:embed="rId2"/>
          <a:stretch>
            <a:fillRect/>
          </a:stretch>
        </p:blipFill>
        <p:spPr>
          <a:xfrm>
            <a:off x="17" y="6771599"/>
            <a:ext cx="12191966" cy="85437"/>
          </a:xfrm>
          <a:prstGeom prst="rect">
            <a:avLst/>
          </a:prstGeom>
          <a:ln w="12700">
            <a:miter lim="400000"/>
          </a:ln>
        </p:spPr>
      </p:pic>
      <p:sp>
        <p:nvSpPr>
          <p:cNvPr id="196" name="textruta 11"/>
          <p:cNvSpPr txBox="1"/>
          <p:nvPr/>
        </p:nvSpPr>
        <p:spPr>
          <a:xfrm>
            <a:off x="784225" y="6349164"/>
            <a:ext cx="736954"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800">
                <a:solidFill>
                  <a:srgbClr val="000000"/>
                </a:solidFill>
              </a:defRPr>
            </a:lvl1pPr>
          </a:lstStyle>
          <a:p>
            <a:r>
              <a:t>© Swedbank</a:t>
            </a:r>
          </a:p>
        </p:txBody>
      </p:sp>
      <p:sp>
        <p:nvSpPr>
          <p:cNvPr id="197" name="Title Text"/>
          <p:cNvSpPr txBox="1">
            <a:spLocks noGrp="1"/>
          </p:cNvSpPr>
          <p:nvPr>
            <p:ph type="title"/>
          </p:nvPr>
        </p:nvSpPr>
        <p:spPr>
          <a:xfrm>
            <a:off x="784225" y="481664"/>
            <a:ext cx="9180574" cy="1052242"/>
          </a:xfrm>
          <a:prstGeom prst="rect">
            <a:avLst/>
          </a:prstGeom>
        </p:spPr>
        <p:txBody>
          <a:bodyPr/>
          <a:lstStyle/>
          <a:p>
            <a:r>
              <a:t>Title Text</a:t>
            </a:r>
          </a:p>
        </p:txBody>
      </p:sp>
      <p:sp>
        <p:nvSpPr>
          <p:cNvPr id="198" name="Body Level One…"/>
          <p:cNvSpPr txBox="1">
            <a:spLocks noGrp="1"/>
          </p:cNvSpPr>
          <p:nvPr>
            <p:ph type="body" sz="quarter" idx="1"/>
          </p:nvPr>
        </p:nvSpPr>
        <p:spPr>
          <a:xfrm>
            <a:off x="784226" y="1763714"/>
            <a:ext cx="3275013" cy="1890000"/>
          </a:xfrm>
          <a:prstGeom prst="rect">
            <a:avLst/>
          </a:prstGeom>
        </p:spPr>
        <p:txBody>
          <a:bodyPr/>
          <a:lstStyle>
            <a:lvl1pPr marL="215999" indent="-215999">
              <a:spcBef>
                <a:spcPts val="800"/>
              </a:spcBef>
              <a:buClr>
                <a:schemeClr val="accent1"/>
              </a:buClr>
              <a:buFont typeface="Arial"/>
              <a:buChar char="•"/>
            </a:lvl1pPr>
            <a:lvl2pPr marL="436000" indent="-220000">
              <a:spcBef>
                <a:spcPts val="800"/>
              </a:spcBef>
              <a:buClr>
                <a:schemeClr val="accent1"/>
              </a:buClr>
              <a:buSzPct val="100000"/>
              <a:buFont typeface="Arial"/>
              <a:buChar char="–"/>
            </a:lvl2pPr>
            <a:lvl3pPr marL="643500" indent="-247500">
              <a:spcBef>
                <a:spcPts val="800"/>
              </a:spcBef>
              <a:buClr>
                <a:schemeClr val="accent1"/>
              </a:buClr>
              <a:buFont typeface="Arial"/>
              <a:buChar char="•"/>
            </a:lvl3pPr>
            <a:lvl4pPr marL="858857" indent="-282857">
              <a:spcBef>
                <a:spcPts val="800"/>
              </a:spcBef>
              <a:buClr>
                <a:schemeClr val="accent1"/>
              </a:buClr>
              <a:buFont typeface="Arial"/>
              <a:buChar char="–"/>
            </a:lvl4pPr>
            <a:lvl5pPr marL="1038857" indent="-282857">
              <a:spcBef>
                <a:spcPts val="800"/>
              </a:spcBef>
              <a:buClr>
                <a:schemeClr val="accent1"/>
              </a:buClr>
              <a:buFont typeface="Arial"/>
              <a:buChar char="•"/>
            </a:lvl5pPr>
          </a:lstStyle>
          <a:p>
            <a:r>
              <a:t>Body Level One</a:t>
            </a:r>
          </a:p>
          <a:p>
            <a:pPr lvl="1"/>
            <a:r>
              <a:t>Body Level Two</a:t>
            </a:r>
          </a:p>
          <a:p>
            <a:pPr lvl="2"/>
            <a:r>
              <a:t>Body Level Three</a:t>
            </a:r>
          </a:p>
          <a:p>
            <a:pPr lvl="3"/>
            <a:r>
              <a:t>Body Level Four</a:t>
            </a:r>
          </a:p>
          <a:p>
            <a:pPr lvl="4"/>
            <a:r>
              <a:t>Body Level Five</a:t>
            </a:r>
          </a:p>
        </p:txBody>
      </p:sp>
      <p:sp>
        <p:nvSpPr>
          <p:cNvPr id="199" name="Slide Number"/>
          <p:cNvSpPr txBox="1">
            <a:spLocks noGrp="1"/>
          </p:cNvSpPr>
          <p:nvPr>
            <p:ph type="sldNum" sz="quarter" idx="2"/>
          </p:nvPr>
        </p:nvSpPr>
        <p:spPr>
          <a:xfrm>
            <a:off x="11755335" y="6351404"/>
            <a:ext cx="127001" cy="127001"/>
          </a:xfrm>
          <a:prstGeom prst="rect">
            <a:avLst/>
          </a:prstGeom>
        </p:spPr>
        <p:txBody>
          <a:bodyPr/>
          <a:lstStyle>
            <a:lvl1pPr>
              <a:defRPr sz="800"/>
            </a:lvl1p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Content - two columns VI">
    <p:spTree>
      <p:nvGrpSpPr>
        <p:cNvPr id="1" name=""/>
        <p:cNvGrpSpPr/>
        <p:nvPr/>
      </p:nvGrpSpPr>
      <p:grpSpPr>
        <a:xfrm>
          <a:off x="0" y="0"/>
          <a:ext cx="0" cy="0"/>
          <a:chOff x="0" y="0"/>
          <a:chExt cx="0" cy="0"/>
        </a:xfrm>
      </p:grpSpPr>
      <p:pic>
        <p:nvPicPr>
          <p:cNvPr id="206" name="Gradient_stripe" descr="Gradient_stripe"/>
          <p:cNvPicPr>
            <a:picLocks noChangeAspect="1"/>
          </p:cNvPicPr>
          <p:nvPr/>
        </p:nvPicPr>
        <p:blipFill>
          <a:blip r:embed="rId2"/>
          <a:stretch>
            <a:fillRect/>
          </a:stretch>
        </p:blipFill>
        <p:spPr>
          <a:xfrm>
            <a:off x="17" y="6771599"/>
            <a:ext cx="12191966" cy="85437"/>
          </a:xfrm>
          <a:prstGeom prst="rect">
            <a:avLst/>
          </a:prstGeom>
          <a:ln w="12700">
            <a:miter lim="400000"/>
          </a:ln>
        </p:spPr>
      </p:pic>
      <p:sp>
        <p:nvSpPr>
          <p:cNvPr id="207" name="textruta 11"/>
          <p:cNvSpPr txBox="1"/>
          <p:nvPr/>
        </p:nvSpPr>
        <p:spPr>
          <a:xfrm>
            <a:off x="784225" y="6349164"/>
            <a:ext cx="736954"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800">
                <a:solidFill>
                  <a:srgbClr val="000000"/>
                </a:solidFill>
              </a:defRPr>
            </a:lvl1pPr>
          </a:lstStyle>
          <a:p>
            <a:r>
              <a:t>© Swedbank</a:t>
            </a:r>
          </a:p>
        </p:txBody>
      </p:sp>
      <p:sp>
        <p:nvSpPr>
          <p:cNvPr id="208" name="Title Text"/>
          <p:cNvSpPr txBox="1">
            <a:spLocks noGrp="1"/>
          </p:cNvSpPr>
          <p:nvPr>
            <p:ph type="title"/>
          </p:nvPr>
        </p:nvSpPr>
        <p:spPr>
          <a:xfrm>
            <a:off x="784225" y="481664"/>
            <a:ext cx="9180574" cy="1052242"/>
          </a:xfrm>
          <a:prstGeom prst="rect">
            <a:avLst/>
          </a:prstGeom>
        </p:spPr>
        <p:txBody>
          <a:bodyPr/>
          <a:lstStyle/>
          <a:p>
            <a:r>
              <a:t>Title Text</a:t>
            </a:r>
          </a:p>
        </p:txBody>
      </p:sp>
      <p:sp>
        <p:nvSpPr>
          <p:cNvPr id="209" name="Body Level One…"/>
          <p:cNvSpPr txBox="1">
            <a:spLocks noGrp="1"/>
          </p:cNvSpPr>
          <p:nvPr>
            <p:ph type="body" sz="quarter" idx="1"/>
          </p:nvPr>
        </p:nvSpPr>
        <p:spPr>
          <a:xfrm>
            <a:off x="784225" y="1763714"/>
            <a:ext cx="5113338" cy="1890000"/>
          </a:xfrm>
          <a:prstGeom prst="rect">
            <a:avLst/>
          </a:prstGeom>
        </p:spPr>
        <p:txBody>
          <a:bodyPr/>
          <a:lstStyle>
            <a:lvl1pPr marL="215999" indent="-215999">
              <a:spcBef>
                <a:spcPts val="800"/>
              </a:spcBef>
              <a:buClr>
                <a:schemeClr val="accent1"/>
              </a:buClr>
              <a:buFont typeface="Arial"/>
              <a:buChar char="•"/>
            </a:lvl1pPr>
            <a:lvl2pPr marL="436000" indent="-220000">
              <a:spcBef>
                <a:spcPts val="800"/>
              </a:spcBef>
              <a:buClr>
                <a:schemeClr val="accent1"/>
              </a:buClr>
              <a:buSzPct val="100000"/>
              <a:buFont typeface="Arial"/>
              <a:buChar char="–"/>
            </a:lvl2pPr>
            <a:lvl3pPr marL="643500" indent="-247500">
              <a:spcBef>
                <a:spcPts val="800"/>
              </a:spcBef>
              <a:buClr>
                <a:schemeClr val="accent1"/>
              </a:buClr>
              <a:buFont typeface="Arial"/>
              <a:buChar char="•"/>
            </a:lvl3pPr>
            <a:lvl4pPr marL="858857" indent="-282857">
              <a:spcBef>
                <a:spcPts val="800"/>
              </a:spcBef>
              <a:buClr>
                <a:schemeClr val="accent1"/>
              </a:buClr>
              <a:buFont typeface="Arial"/>
              <a:buChar char="–"/>
            </a:lvl4pPr>
            <a:lvl5pPr marL="1038857" indent="-282857">
              <a:spcBef>
                <a:spcPts val="800"/>
              </a:spcBef>
              <a:buClr>
                <a:schemeClr val="accent1"/>
              </a:buClr>
              <a:buFont typeface="Arial"/>
              <a:buChar char="•"/>
            </a:lvl5pPr>
          </a:lstStyle>
          <a:p>
            <a:r>
              <a:t>Body Level One</a:t>
            </a:r>
          </a:p>
          <a:p>
            <a:pPr lvl="1"/>
            <a:r>
              <a:t>Body Level Two</a:t>
            </a:r>
          </a:p>
          <a:p>
            <a:pPr lvl="2"/>
            <a:r>
              <a:t>Body Level Three</a:t>
            </a:r>
          </a:p>
          <a:p>
            <a:pPr lvl="3"/>
            <a:r>
              <a:t>Body Level Four</a:t>
            </a:r>
          </a:p>
          <a:p>
            <a:pPr lvl="4"/>
            <a:r>
              <a:t>Body Level Five</a:t>
            </a:r>
          </a:p>
        </p:txBody>
      </p:sp>
      <p:sp>
        <p:nvSpPr>
          <p:cNvPr id="210" name="Slide Number"/>
          <p:cNvSpPr txBox="1">
            <a:spLocks noGrp="1"/>
          </p:cNvSpPr>
          <p:nvPr>
            <p:ph type="sldNum" sz="quarter" idx="2"/>
          </p:nvPr>
        </p:nvSpPr>
        <p:spPr>
          <a:xfrm>
            <a:off x="11755335" y="6351404"/>
            <a:ext cx="127001" cy="127001"/>
          </a:xfrm>
          <a:prstGeom prst="rect">
            <a:avLst/>
          </a:prstGeom>
        </p:spPr>
        <p:txBody>
          <a:bodyPr/>
          <a:lstStyle>
            <a:lvl1pPr>
              <a:defRPr sz="800"/>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slide with background">
    <p:spTree>
      <p:nvGrpSpPr>
        <p:cNvPr id="1" name=""/>
        <p:cNvGrpSpPr/>
        <p:nvPr/>
      </p:nvGrpSpPr>
      <p:grpSpPr>
        <a:xfrm>
          <a:off x="0" y="0"/>
          <a:ext cx="0" cy="0"/>
          <a:chOff x="0" y="0"/>
          <a:chExt cx="0" cy="0"/>
        </a:xfrm>
      </p:grpSpPr>
      <p:sp>
        <p:nvSpPr>
          <p:cNvPr id="23" name="Background"/>
          <p:cNvSpPr/>
          <p:nvPr/>
        </p:nvSpPr>
        <p:spPr>
          <a:xfrm>
            <a:off x="179387" y="898525"/>
            <a:ext cx="11829602" cy="5778500"/>
          </a:xfrm>
          <a:prstGeom prst="rect">
            <a:avLst/>
          </a:prstGeom>
          <a:solidFill>
            <a:srgbClr val="FBF2EA"/>
          </a:solidFill>
          <a:ln w="12700">
            <a:miter lim="400000"/>
          </a:ln>
        </p:spPr>
        <p:txBody>
          <a:bodyPr lIns="45719" rIns="45719" anchor="ctr"/>
          <a:lstStyle/>
          <a:p>
            <a:pPr algn="ctr">
              <a:defRPr sz="2000">
                <a:solidFill>
                  <a:srgbClr val="FFFFFF"/>
                </a:solidFill>
              </a:defRPr>
            </a:pPr>
            <a:endParaRPr/>
          </a:p>
        </p:txBody>
      </p:sp>
      <p:pic>
        <p:nvPicPr>
          <p:cNvPr id="24" name="Headline_element" descr="Headline_element"/>
          <p:cNvPicPr>
            <a:picLocks noChangeAspect="1"/>
          </p:cNvPicPr>
          <p:nvPr/>
        </p:nvPicPr>
        <p:blipFill>
          <a:blip r:embed="rId2"/>
          <a:stretch>
            <a:fillRect/>
          </a:stretch>
        </p:blipFill>
        <p:spPr>
          <a:xfrm>
            <a:off x="0" y="1835999"/>
            <a:ext cx="8461810" cy="2879875"/>
          </a:xfrm>
          <a:prstGeom prst="rect">
            <a:avLst/>
          </a:prstGeom>
          <a:ln w="12700">
            <a:miter lim="400000"/>
          </a:ln>
        </p:spPr>
      </p:pic>
      <p:sp>
        <p:nvSpPr>
          <p:cNvPr id="25" name="Title Text"/>
          <p:cNvSpPr txBox="1">
            <a:spLocks noGrp="1"/>
          </p:cNvSpPr>
          <p:nvPr>
            <p:ph type="title"/>
          </p:nvPr>
        </p:nvSpPr>
        <p:spPr>
          <a:xfrm>
            <a:off x="-2" y="1835149"/>
            <a:ext cx="8463601" cy="2880001"/>
          </a:xfrm>
          <a:prstGeom prst="rect">
            <a:avLst/>
          </a:prstGeom>
        </p:spPr>
        <p:txBody>
          <a:bodyPr anchor="b"/>
          <a:lstStyle>
            <a:lvl1pPr>
              <a:lnSpc>
                <a:spcPct val="95000"/>
              </a:lnSpc>
              <a:defRPr sz="4200">
                <a:solidFill>
                  <a:srgbClr val="FFFFFF"/>
                </a:solidFill>
              </a:defRPr>
            </a:lvl1pPr>
          </a:lstStyle>
          <a:p>
            <a:r>
              <a:t>Title Text</a:t>
            </a:r>
          </a:p>
        </p:txBody>
      </p:sp>
      <p:sp>
        <p:nvSpPr>
          <p:cNvPr id="26" name="Body Level One…"/>
          <p:cNvSpPr txBox="1">
            <a:spLocks noGrp="1"/>
          </p:cNvSpPr>
          <p:nvPr>
            <p:ph type="body" sz="quarter" idx="1"/>
          </p:nvPr>
        </p:nvSpPr>
        <p:spPr>
          <a:xfrm>
            <a:off x="784225" y="3724664"/>
            <a:ext cx="6300000" cy="820442"/>
          </a:xfrm>
          <a:prstGeom prst="rect">
            <a:avLst/>
          </a:prstGeom>
        </p:spPr>
        <p:txBody>
          <a:bodyPr/>
          <a:lstStyle>
            <a:lvl1pPr marL="0" indent="0">
              <a:spcBef>
                <a:spcPts val="0"/>
              </a:spcBef>
              <a:buClr>
                <a:schemeClr val="accent1"/>
              </a:buClr>
              <a:buFont typeface="Arial"/>
              <a:buChar char="​"/>
              <a:defRPr sz="2400"/>
            </a:lvl1pPr>
            <a:lvl2pPr marL="0" indent="0">
              <a:spcBef>
                <a:spcPts val="0"/>
              </a:spcBef>
              <a:buClr>
                <a:schemeClr val="accent1"/>
              </a:buClr>
              <a:buSzPct val="100000"/>
              <a:buFont typeface="Arial"/>
              <a:buChar char="​"/>
              <a:defRPr sz="2400"/>
            </a:lvl2pPr>
            <a:lvl3pPr marL="0" indent="0">
              <a:spcBef>
                <a:spcPts val="0"/>
              </a:spcBef>
              <a:buClr>
                <a:schemeClr val="accent1"/>
              </a:buClr>
              <a:buFont typeface="Arial"/>
              <a:buChar char="​"/>
              <a:defRPr sz="2400"/>
            </a:lvl3pPr>
            <a:lvl4pPr marL="0" indent="0">
              <a:spcBef>
                <a:spcPts val="0"/>
              </a:spcBef>
              <a:buClr>
                <a:schemeClr val="accent1"/>
              </a:buClr>
              <a:buFont typeface="Arial"/>
              <a:buChar char="​"/>
              <a:defRPr sz="2400"/>
            </a:lvl4pPr>
            <a:lvl5pPr marL="0" indent="0">
              <a:spcBef>
                <a:spcPts val="0"/>
              </a:spcBef>
              <a:buClr>
                <a:schemeClr val="accent1"/>
              </a:buClr>
              <a:buFont typeface="Arial"/>
              <a:buChar char="​"/>
              <a:defRPr sz="2400"/>
            </a:lvl5pPr>
          </a:lstStyle>
          <a:p>
            <a:r>
              <a:t>Body Level One</a:t>
            </a:r>
          </a:p>
          <a:p>
            <a:pPr lvl="1"/>
            <a:r>
              <a:t>Body Level Two</a:t>
            </a:r>
          </a:p>
          <a:p>
            <a:pPr lvl="2"/>
            <a:r>
              <a:t>Body Level Three</a:t>
            </a:r>
          </a:p>
          <a:p>
            <a:pPr lvl="3"/>
            <a:r>
              <a:t>Body Level Four</a:t>
            </a:r>
          </a:p>
          <a:p>
            <a:pPr lvl="4"/>
            <a:r>
              <a:t>Body Level Five</a:t>
            </a:r>
          </a:p>
        </p:txBody>
      </p:sp>
      <p:sp>
        <p:nvSpPr>
          <p:cNvPr id="27"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pic>
        <p:nvPicPr>
          <p:cNvPr id="28" name="Picture 9" descr="Picture 9"/>
          <p:cNvPicPr>
            <a:picLocks noChangeAspect="1"/>
          </p:cNvPicPr>
          <p:nvPr/>
        </p:nvPicPr>
        <p:blipFill>
          <a:blip r:embed="rId3"/>
          <a:stretch>
            <a:fillRect/>
          </a:stretch>
        </p:blipFill>
        <p:spPr>
          <a:xfrm>
            <a:off x="9990000" y="280800"/>
            <a:ext cx="2016001" cy="431073"/>
          </a:xfrm>
          <a:prstGeom prst="rect">
            <a:avLst/>
          </a:prstGeom>
          <a:ln w="12700">
            <a:miter lim="400000"/>
          </a:ln>
        </p:spPr>
      </p:pic>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Content - three columns I">
    <p:spTree>
      <p:nvGrpSpPr>
        <p:cNvPr id="1" name=""/>
        <p:cNvGrpSpPr/>
        <p:nvPr/>
      </p:nvGrpSpPr>
      <p:grpSpPr>
        <a:xfrm>
          <a:off x="0" y="0"/>
          <a:ext cx="0" cy="0"/>
          <a:chOff x="0" y="0"/>
          <a:chExt cx="0" cy="0"/>
        </a:xfrm>
      </p:grpSpPr>
      <p:pic>
        <p:nvPicPr>
          <p:cNvPr id="217" name="Gradient_stripe" descr="Gradient_stripe"/>
          <p:cNvPicPr>
            <a:picLocks noChangeAspect="1"/>
          </p:cNvPicPr>
          <p:nvPr/>
        </p:nvPicPr>
        <p:blipFill>
          <a:blip r:embed="rId2"/>
          <a:stretch>
            <a:fillRect/>
          </a:stretch>
        </p:blipFill>
        <p:spPr>
          <a:xfrm>
            <a:off x="17" y="6771599"/>
            <a:ext cx="12191966" cy="85437"/>
          </a:xfrm>
          <a:prstGeom prst="rect">
            <a:avLst/>
          </a:prstGeom>
          <a:ln w="12700">
            <a:miter lim="400000"/>
          </a:ln>
        </p:spPr>
      </p:pic>
      <p:sp>
        <p:nvSpPr>
          <p:cNvPr id="218" name="textruta 11"/>
          <p:cNvSpPr txBox="1"/>
          <p:nvPr/>
        </p:nvSpPr>
        <p:spPr>
          <a:xfrm>
            <a:off x="784225" y="6349164"/>
            <a:ext cx="736954"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800">
                <a:solidFill>
                  <a:srgbClr val="000000"/>
                </a:solidFill>
              </a:defRPr>
            </a:lvl1pPr>
          </a:lstStyle>
          <a:p>
            <a:r>
              <a:t>© Swedbank</a:t>
            </a:r>
          </a:p>
        </p:txBody>
      </p:sp>
      <p:sp>
        <p:nvSpPr>
          <p:cNvPr id="219" name="Title Text"/>
          <p:cNvSpPr txBox="1">
            <a:spLocks noGrp="1"/>
          </p:cNvSpPr>
          <p:nvPr>
            <p:ph type="title"/>
          </p:nvPr>
        </p:nvSpPr>
        <p:spPr>
          <a:xfrm>
            <a:off x="784225" y="481664"/>
            <a:ext cx="9180574" cy="1052242"/>
          </a:xfrm>
          <a:prstGeom prst="rect">
            <a:avLst/>
          </a:prstGeom>
        </p:spPr>
        <p:txBody>
          <a:bodyPr/>
          <a:lstStyle/>
          <a:p>
            <a:r>
              <a:t>Title Text</a:t>
            </a:r>
          </a:p>
        </p:txBody>
      </p:sp>
      <p:sp>
        <p:nvSpPr>
          <p:cNvPr id="220" name="Body Level One…"/>
          <p:cNvSpPr txBox="1">
            <a:spLocks noGrp="1"/>
          </p:cNvSpPr>
          <p:nvPr>
            <p:ph type="body" sz="quarter" idx="1"/>
          </p:nvPr>
        </p:nvSpPr>
        <p:spPr>
          <a:xfrm>
            <a:off x="784226" y="1763713"/>
            <a:ext cx="3275013" cy="4175126"/>
          </a:xfrm>
          <a:prstGeom prst="rect">
            <a:avLst/>
          </a:prstGeom>
        </p:spPr>
        <p:txBody>
          <a:bodyPr/>
          <a:lstStyle>
            <a:lvl1pPr marL="215999" indent="-215999">
              <a:spcBef>
                <a:spcPts val="800"/>
              </a:spcBef>
              <a:buClr>
                <a:schemeClr val="accent1"/>
              </a:buClr>
              <a:buFont typeface="Arial"/>
              <a:buChar char="•"/>
            </a:lvl1pPr>
            <a:lvl2pPr marL="436000" indent="-220000">
              <a:spcBef>
                <a:spcPts val="800"/>
              </a:spcBef>
              <a:buClr>
                <a:schemeClr val="accent1"/>
              </a:buClr>
              <a:buSzPct val="100000"/>
              <a:buFont typeface="Arial"/>
              <a:buChar char="–"/>
            </a:lvl2pPr>
            <a:lvl3pPr marL="643500" indent="-247500">
              <a:spcBef>
                <a:spcPts val="800"/>
              </a:spcBef>
              <a:buClr>
                <a:schemeClr val="accent1"/>
              </a:buClr>
              <a:buFont typeface="Arial"/>
              <a:buChar char="•"/>
            </a:lvl3pPr>
            <a:lvl4pPr marL="858857" indent="-282857">
              <a:spcBef>
                <a:spcPts val="800"/>
              </a:spcBef>
              <a:buClr>
                <a:schemeClr val="accent1"/>
              </a:buClr>
              <a:buFont typeface="Arial"/>
              <a:buChar char="–"/>
            </a:lvl4pPr>
            <a:lvl5pPr marL="1038857" indent="-282857">
              <a:spcBef>
                <a:spcPts val="800"/>
              </a:spcBef>
              <a:buClr>
                <a:schemeClr val="accent1"/>
              </a:buClr>
              <a:buFont typeface="Arial"/>
              <a:buChar char="•"/>
            </a:lvl5pPr>
          </a:lstStyle>
          <a:p>
            <a:r>
              <a:t>Body Level One</a:t>
            </a:r>
          </a:p>
          <a:p>
            <a:pPr lvl="1"/>
            <a:r>
              <a:t>Body Level Two</a:t>
            </a:r>
          </a:p>
          <a:p>
            <a:pPr lvl="2"/>
            <a:r>
              <a:t>Body Level Three</a:t>
            </a:r>
          </a:p>
          <a:p>
            <a:pPr lvl="3"/>
            <a:r>
              <a:t>Body Level Four</a:t>
            </a:r>
          </a:p>
          <a:p>
            <a:pPr lvl="4"/>
            <a:r>
              <a:t>Body Level Five</a:t>
            </a:r>
          </a:p>
        </p:txBody>
      </p:sp>
      <p:sp>
        <p:nvSpPr>
          <p:cNvPr id="221" name="Slide Number"/>
          <p:cNvSpPr txBox="1">
            <a:spLocks noGrp="1"/>
          </p:cNvSpPr>
          <p:nvPr>
            <p:ph type="sldNum" sz="quarter" idx="2"/>
          </p:nvPr>
        </p:nvSpPr>
        <p:spPr>
          <a:xfrm>
            <a:off x="11755335" y="6351404"/>
            <a:ext cx="127001" cy="127001"/>
          </a:xfrm>
          <a:prstGeom prst="rect">
            <a:avLst/>
          </a:prstGeom>
        </p:spPr>
        <p:txBody>
          <a:bodyPr/>
          <a:lstStyle>
            <a:lvl1pPr>
              <a:defRPr sz="800"/>
            </a:lvl1p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
  <p:cSld name="Content - three columns II">
    <p:spTree>
      <p:nvGrpSpPr>
        <p:cNvPr id="1" name=""/>
        <p:cNvGrpSpPr/>
        <p:nvPr/>
      </p:nvGrpSpPr>
      <p:grpSpPr>
        <a:xfrm>
          <a:off x="0" y="0"/>
          <a:ext cx="0" cy="0"/>
          <a:chOff x="0" y="0"/>
          <a:chExt cx="0" cy="0"/>
        </a:xfrm>
      </p:grpSpPr>
      <p:pic>
        <p:nvPicPr>
          <p:cNvPr id="228" name="Gradient_stripe" descr="Gradient_stripe"/>
          <p:cNvPicPr>
            <a:picLocks noChangeAspect="1"/>
          </p:cNvPicPr>
          <p:nvPr/>
        </p:nvPicPr>
        <p:blipFill>
          <a:blip r:embed="rId2"/>
          <a:stretch>
            <a:fillRect/>
          </a:stretch>
        </p:blipFill>
        <p:spPr>
          <a:xfrm>
            <a:off x="17" y="6771599"/>
            <a:ext cx="12191966" cy="85437"/>
          </a:xfrm>
          <a:prstGeom prst="rect">
            <a:avLst/>
          </a:prstGeom>
          <a:ln w="12700">
            <a:miter lim="400000"/>
          </a:ln>
        </p:spPr>
      </p:pic>
      <p:sp>
        <p:nvSpPr>
          <p:cNvPr id="229" name="textruta 11"/>
          <p:cNvSpPr txBox="1"/>
          <p:nvPr/>
        </p:nvSpPr>
        <p:spPr>
          <a:xfrm>
            <a:off x="784225" y="6349164"/>
            <a:ext cx="736954"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800">
                <a:solidFill>
                  <a:srgbClr val="000000"/>
                </a:solidFill>
              </a:defRPr>
            </a:lvl1pPr>
          </a:lstStyle>
          <a:p>
            <a:r>
              <a:t>© Swedbank</a:t>
            </a:r>
          </a:p>
        </p:txBody>
      </p:sp>
      <p:sp>
        <p:nvSpPr>
          <p:cNvPr id="230" name="Title Text"/>
          <p:cNvSpPr txBox="1">
            <a:spLocks noGrp="1"/>
          </p:cNvSpPr>
          <p:nvPr>
            <p:ph type="title"/>
          </p:nvPr>
        </p:nvSpPr>
        <p:spPr>
          <a:xfrm>
            <a:off x="784225" y="481664"/>
            <a:ext cx="9180574" cy="1052242"/>
          </a:xfrm>
          <a:prstGeom prst="rect">
            <a:avLst/>
          </a:prstGeom>
        </p:spPr>
        <p:txBody>
          <a:bodyPr/>
          <a:lstStyle/>
          <a:p>
            <a:r>
              <a:t>Title Text</a:t>
            </a:r>
          </a:p>
        </p:txBody>
      </p:sp>
      <p:sp>
        <p:nvSpPr>
          <p:cNvPr id="231" name="Body Level One…"/>
          <p:cNvSpPr txBox="1">
            <a:spLocks noGrp="1"/>
          </p:cNvSpPr>
          <p:nvPr>
            <p:ph type="body" sz="quarter" idx="1"/>
          </p:nvPr>
        </p:nvSpPr>
        <p:spPr>
          <a:xfrm>
            <a:off x="784798" y="1835150"/>
            <a:ext cx="3276002" cy="4103688"/>
          </a:xfrm>
          <a:prstGeom prst="rect">
            <a:avLst/>
          </a:prstGeom>
          <a:solidFill>
            <a:srgbClr val="FAEFE5"/>
          </a:solidFill>
        </p:spPr>
        <p:txBody>
          <a:bodyPr/>
          <a:lstStyle>
            <a:lvl1pPr marL="215999" indent="-215999">
              <a:buClr>
                <a:schemeClr val="accent1"/>
              </a:buClr>
              <a:buFont typeface="Arial"/>
              <a:buChar char="•"/>
            </a:lvl1pPr>
            <a:lvl2pPr marL="436000" indent="-220000">
              <a:buClr>
                <a:schemeClr val="accent1"/>
              </a:buClr>
              <a:buSzPct val="100000"/>
              <a:buFont typeface="Arial"/>
              <a:buChar char="–"/>
            </a:lvl2pPr>
            <a:lvl3pPr marL="643500" indent="-247500">
              <a:buClr>
                <a:schemeClr val="accent1"/>
              </a:buClr>
              <a:buFont typeface="Arial"/>
              <a:buChar char="•"/>
            </a:lvl3pPr>
            <a:lvl4pPr marL="858857" indent="-282857">
              <a:buClr>
                <a:schemeClr val="accent1"/>
              </a:buClr>
              <a:buFont typeface="Arial"/>
              <a:buChar char="–"/>
            </a:lvl4pPr>
            <a:lvl5pPr marL="1038857" indent="-282857">
              <a:buClr>
                <a:schemeClr val="accent1"/>
              </a:buClr>
              <a:buFont typeface="Arial"/>
              <a:buChar char="•"/>
            </a:lvl5pPr>
          </a:lstStyle>
          <a:p>
            <a:r>
              <a:t>Body Level One</a:t>
            </a:r>
          </a:p>
          <a:p>
            <a:pPr lvl="1"/>
            <a:r>
              <a:t>Body Level Two</a:t>
            </a:r>
          </a:p>
          <a:p>
            <a:pPr lvl="2"/>
            <a:r>
              <a:t>Body Level Three</a:t>
            </a:r>
          </a:p>
          <a:p>
            <a:pPr lvl="3"/>
            <a:r>
              <a:t>Body Level Four</a:t>
            </a:r>
          </a:p>
          <a:p>
            <a:pPr lvl="4"/>
            <a:r>
              <a:t>Body Level Five</a:t>
            </a:r>
          </a:p>
        </p:txBody>
      </p:sp>
      <p:sp>
        <p:nvSpPr>
          <p:cNvPr id="232" name="Text Placeholder 3"/>
          <p:cNvSpPr>
            <a:spLocks noGrp="1"/>
          </p:cNvSpPr>
          <p:nvPr>
            <p:ph type="body" sz="quarter" idx="13"/>
          </p:nvPr>
        </p:nvSpPr>
        <p:spPr>
          <a:xfrm>
            <a:off x="4456798" y="1835150"/>
            <a:ext cx="3276001" cy="4103689"/>
          </a:xfrm>
          <a:prstGeom prst="rect">
            <a:avLst/>
          </a:prstGeom>
          <a:solidFill>
            <a:srgbClr val="E5F5ED"/>
          </a:solidFill>
        </p:spPr>
        <p:txBody>
          <a:bodyPr/>
          <a:lstStyle/>
          <a:p>
            <a:pPr marL="215999" indent="-215999">
              <a:buFont typeface="Arial"/>
              <a:buChar char="•"/>
            </a:pPr>
            <a:endParaRPr/>
          </a:p>
        </p:txBody>
      </p:sp>
      <p:sp>
        <p:nvSpPr>
          <p:cNvPr id="233" name="Text Placeholder 4"/>
          <p:cNvSpPr>
            <a:spLocks noGrp="1"/>
          </p:cNvSpPr>
          <p:nvPr>
            <p:ph type="body" sz="quarter" idx="14"/>
          </p:nvPr>
        </p:nvSpPr>
        <p:spPr>
          <a:xfrm>
            <a:off x="8128799" y="1835999"/>
            <a:ext cx="3276001" cy="4103689"/>
          </a:xfrm>
          <a:prstGeom prst="rect">
            <a:avLst/>
          </a:prstGeom>
          <a:solidFill>
            <a:srgbClr val="F9E7F0"/>
          </a:solidFill>
        </p:spPr>
        <p:txBody>
          <a:bodyPr/>
          <a:lstStyle/>
          <a:p>
            <a:pPr marL="215999" indent="-215999">
              <a:buClr>
                <a:schemeClr val="accent4"/>
              </a:buClr>
              <a:buFont typeface="Arial"/>
              <a:buChar char="•"/>
            </a:pPr>
            <a:endParaRPr/>
          </a:p>
        </p:txBody>
      </p:sp>
      <p:sp>
        <p:nvSpPr>
          <p:cNvPr id="234" name="Slide Number"/>
          <p:cNvSpPr txBox="1">
            <a:spLocks noGrp="1"/>
          </p:cNvSpPr>
          <p:nvPr>
            <p:ph type="sldNum" sz="quarter" idx="2"/>
          </p:nvPr>
        </p:nvSpPr>
        <p:spPr>
          <a:xfrm>
            <a:off x="11755335" y="6351404"/>
            <a:ext cx="127001" cy="127001"/>
          </a:xfrm>
          <a:prstGeom prst="rect">
            <a:avLst/>
          </a:prstGeom>
        </p:spPr>
        <p:txBody>
          <a:bodyPr/>
          <a:lstStyle>
            <a:lvl1pPr>
              <a:defRPr sz="800"/>
            </a:lvl1p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Content - three columns III">
    <p:spTree>
      <p:nvGrpSpPr>
        <p:cNvPr id="1" name=""/>
        <p:cNvGrpSpPr/>
        <p:nvPr/>
      </p:nvGrpSpPr>
      <p:grpSpPr>
        <a:xfrm>
          <a:off x="0" y="0"/>
          <a:ext cx="0" cy="0"/>
          <a:chOff x="0" y="0"/>
          <a:chExt cx="0" cy="0"/>
        </a:xfrm>
      </p:grpSpPr>
      <p:pic>
        <p:nvPicPr>
          <p:cNvPr id="241" name="Gradient_stripe" descr="Gradient_stripe"/>
          <p:cNvPicPr>
            <a:picLocks noChangeAspect="1"/>
          </p:cNvPicPr>
          <p:nvPr/>
        </p:nvPicPr>
        <p:blipFill>
          <a:blip r:embed="rId2"/>
          <a:stretch>
            <a:fillRect/>
          </a:stretch>
        </p:blipFill>
        <p:spPr>
          <a:xfrm>
            <a:off x="17" y="6771599"/>
            <a:ext cx="12191966" cy="85437"/>
          </a:xfrm>
          <a:prstGeom prst="rect">
            <a:avLst/>
          </a:prstGeom>
          <a:ln w="12700">
            <a:miter lim="400000"/>
          </a:ln>
        </p:spPr>
      </p:pic>
      <p:sp>
        <p:nvSpPr>
          <p:cNvPr id="242" name="textruta 11"/>
          <p:cNvSpPr txBox="1"/>
          <p:nvPr/>
        </p:nvSpPr>
        <p:spPr>
          <a:xfrm>
            <a:off x="784225" y="6349164"/>
            <a:ext cx="736954"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800">
                <a:solidFill>
                  <a:srgbClr val="000000"/>
                </a:solidFill>
              </a:defRPr>
            </a:lvl1pPr>
          </a:lstStyle>
          <a:p>
            <a:r>
              <a:t>© Swedbank</a:t>
            </a:r>
          </a:p>
        </p:txBody>
      </p:sp>
      <p:sp>
        <p:nvSpPr>
          <p:cNvPr id="243" name="Title Text"/>
          <p:cNvSpPr txBox="1">
            <a:spLocks noGrp="1"/>
          </p:cNvSpPr>
          <p:nvPr>
            <p:ph type="title"/>
          </p:nvPr>
        </p:nvSpPr>
        <p:spPr>
          <a:xfrm>
            <a:off x="784225" y="481664"/>
            <a:ext cx="9180574" cy="1052242"/>
          </a:xfrm>
          <a:prstGeom prst="rect">
            <a:avLst/>
          </a:prstGeom>
        </p:spPr>
        <p:txBody>
          <a:bodyPr/>
          <a:lstStyle/>
          <a:p>
            <a:r>
              <a:t>Title Text</a:t>
            </a:r>
          </a:p>
        </p:txBody>
      </p:sp>
      <p:sp>
        <p:nvSpPr>
          <p:cNvPr id="244" name="Body Level One…"/>
          <p:cNvSpPr txBox="1">
            <a:spLocks noGrp="1"/>
          </p:cNvSpPr>
          <p:nvPr>
            <p:ph type="body" sz="quarter" idx="1"/>
          </p:nvPr>
        </p:nvSpPr>
        <p:spPr>
          <a:xfrm>
            <a:off x="784798" y="2534477"/>
            <a:ext cx="3276002" cy="3407536"/>
          </a:xfrm>
          <a:prstGeom prst="rect">
            <a:avLst/>
          </a:prstGeom>
          <a:solidFill>
            <a:srgbClr val="FAEFE5"/>
          </a:solidFill>
        </p:spPr>
        <p:txBody>
          <a:bodyPr/>
          <a:lstStyle>
            <a:lvl1pPr marL="215999" indent="-215999">
              <a:buClr>
                <a:schemeClr val="accent1"/>
              </a:buClr>
              <a:buFont typeface="Arial"/>
              <a:buChar char="•"/>
            </a:lvl1pPr>
            <a:lvl2pPr marL="436000" indent="-220000">
              <a:buClr>
                <a:schemeClr val="accent1"/>
              </a:buClr>
              <a:buSzPct val="100000"/>
              <a:buFont typeface="Arial"/>
              <a:buChar char="–"/>
            </a:lvl2pPr>
            <a:lvl3pPr marL="643500" indent="-247500">
              <a:buClr>
                <a:schemeClr val="accent1"/>
              </a:buClr>
              <a:buFont typeface="Arial"/>
              <a:buChar char="•"/>
            </a:lvl3pPr>
            <a:lvl4pPr marL="858857" indent="-282857">
              <a:buClr>
                <a:schemeClr val="accent1"/>
              </a:buClr>
              <a:buFont typeface="Arial"/>
              <a:buChar char="–"/>
            </a:lvl4pPr>
            <a:lvl5pPr marL="1038857" indent="-282857">
              <a:buClr>
                <a:schemeClr val="accent1"/>
              </a:buClr>
              <a:buFont typeface="Arial"/>
              <a:buChar char="•"/>
            </a:lvl5pPr>
          </a:lstStyle>
          <a:p>
            <a:r>
              <a:t>Body Level One</a:t>
            </a:r>
          </a:p>
          <a:p>
            <a:pPr lvl="1"/>
            <a:r>
              <a:t>Body Level Two</a:t>
            </a:r>
          </a:p>
          <a:p>
            <a:pPr lvl="2"/>
            <a:r>
              <a:t>Body Level Three</a:t>
            </a:r>
          </a:p>
          <a:p>
            <a:pPr lvl="3"/>
            <a:r>
              <a:t>Body Level Four</a:t>
            </a:r>
          </a:p>
          <a:p>
            <a:pPr lvl="4"/>
            <a:r>
              <a:t>Body Level Five</a:t>
            </a:r>
          </a:p>
        </p:txBody>
      </p:sp>
      <p:sp>
        <p:nvSpPr>
          <p:cNvPr id="245" name="Text Placeholder 3"/>
          <p:cNvSpPr>
            <a:spLocks noGrp="1"/>
          </p:cNvSpPr>
          <p:nvPr>
            <p:ph type="body" sz="quarter" idx="13"/>
          </p:nvPr>
        </p:nvSpPr>
        <p:spPr>
          <a:xfrm>
            <a:off x="4456798" y="2534477"/>
            <a:ext cx="3276001" cy="3407536"/>
          </a:xfrm>
          <a:prstGeom prst="rect">
            <a:avLst/>
          </a:prstGeom>
          <a:solidFill>
            <a:srgbClr val="FAEFE5"/>
          </a:solidFill>
        </p:spPr>
        <p:txBody>
          <a:bodyPr/>
          <a:lstStyle/>
          <a:p>
            <a:pPr marL="215999" indent="-215999">
              <a:buFont typeface="Arial"/>
              <a:buChar char="•"/>
            </a:pPr>
            <a:endParaRPr/>
          </a:p>
        </p:txBody>
      </p:sp>
      <p:sp>
        <p:nvSpPr>
          <p:cNvPr id="246" name="Text Placeholder 4"/>
          <p:cNvSpPr>
            <a:spLocks noGrp="1"/>
          </p:cNvSpPr>
          <p:nvPr>
            <p:ph type="body" sz="quarter" idx="14"/>
          </p:nvPr>
        </p:nvSpPr>
        <p:spPr>
          <a:xfrm>
            <a:off x="8128799" y="2534477"/>
            <a:ext cx="3276001" cy="3407536"/>
          </a:xfrm>
          <a:prstGeom prst="rect">
            <a:avLst/>
          </a:prstGeom>
          <a:solidFill>
            <a:srgbClr val="FAEFE5"/>
          </a:solidFill>
        </p:spPr>
        <p:txBody>
          <a:bodyPr/>
          <a:lstStyle/>
          <a:p>
            <a:pPr marL="215999" indent="-215999">
              <a:buClr>
                <a:schemeClr val="accent4"/>
              </a:buClr>
              <a:buFont typeface="Arial"/>
              <a:buChar char="•"/>
            </a:pPr>
            <a:endParaRPr/>
          </a:p>
        </p:txBody>
      </p:sp>
      <p:sp>
        <p:nvSpPr>
          <p:cNvPr id="247" name="Slide Number"/>
          <p:cNvSpPr txBox="1">
            <a:spLocks noGrp="1"/>
          </p:cNvSpPr>
          <p:nvPr>
            <p:ph type="sldNum" sz="quarter" idx="2"/>
          </p:nvPr>
        </p:nvSpPr>
        <p:spPr>
          <a:xfrm>
            <a:off x="11755335" y="6351404"/>
            <a:ext cx="127001" cy="127001"/>
          </a:xfrm>
          <a:prstGeom prst="rect">
            <a:avLst/>
          </a:prstGeom>
        </p:spPr>
        <p:txBody>
          <a:bodyPr/>
          <a:lstStyle>
            <a:lvl1pPr>
              <a:defRPr sz="800"/>
            </a:lvl1pPr>
          </a:lstStyle>
          <a:p>
            <a:fld id="{86CB4B4D-7CA3-9044-876B-883B54F8677D}" type="slidenum">
              <a:t>‹#›</a:t>
            </a:fld>
            <a:endParaRPr/>
          </a:p>
        </p:txBody>
      </p:sp>
      <p:sp>
        <p:nvSpPr>
          <p:cNvPr id="248" name="Text Placeholder 7"/>
          <p:cNvSpPr>
            <a:spLocks noGrp="1"/>
          </p:cNvSpPr>
          <p:nvPr>
            <p:ph type="body" sz="quarter" idx="15"/>
          </p:nvPr>
        </p:nvSpPr>
        <p:spPr>
          <a:xfrm>
            <a:off x="787400" y="1836739"/>
            <a:ext cx="3275013" cy="717618"/>
          </a:xfrm>
          <a:prstGeom prst="rect">
            <a:avLst/>
          </a:prstGeom>
          <a:solidFill>
            <a:schemeClr val="accent1"/>
          </a:solidFill>
        </p:spPr>
        <p:txBody>
          <a:bodyPr anchor="ctr"/>
          <a:lstStyle/>
          <a:p>
            <a:pPr marL="0" indent="0">
              <a:spcBef>
                <a:spcPts val="0"/>
              </a:spcBef>
              <a:buClr>
                <a:schemeClr val="accent1"/>
              </a:buClr>
              <a:buFont typeface="Arial"/>
              <a:buChar char="​"/>
              <a:defRPr sz="2400">
                <a:solidFill>
                  <a:srgbClr val="FFFFFF"/>
                </a:solidFill>
              </a:defRPr>
            </a:pPr>
            <a:endParaRPr/>
          </a:p>
        </p:txBody>
      </p:sp>
      <p:sp>
        <p:nvSpPr>
          <p:cNvPr id="249" name="Text Placeholder 8"/>
          <p:cNvSpPr>
            <a:spLocks noGrp="1"/>
          </p:cNvSpPr>
          <p:nvPr>
            <p:ph type="body" sz="quarter" idx="16"/>
          </p:nvPr>
        </p:nvSpPr>
        <p:spPr>
          <a:xfrm>
            <a:off x="4459256" y="1836738"/>
            <a:ext cx="3275013" cy="717618"/>
          </a:xfrm>
          <a:prstGeom prst="rect">
            <a:avLst/>
          </a:prstGeom>
          <a:solidFill>
            <a:schemeClr val="accent3"/>
          </a:solidFill>
        </p:spPr>
        <p:txBody>
          <a:bodyPr anchor="ctr"/>
          <a:lstStyle/>
          <a:p>
            <a:pPr marL="0" indent="0">
              <a:spcBef>
                <a:spcPts val="0"/>
              </a:spcBef>
              <a:buClr>
                <a:schemeClr val="accent1"/>
              </a:buClr>
              <a:buFont typeface="Arial"/>
              <a:buChar char="​"/>
              <a:defRPr sz="2400">
                <a:solidFill>
                  <a:srgbClr val="FFFFFF"/>
                </a:solidFill>
              </a:defRPr>
            </a:pPr>
            <a:endParaRPr/>
          </a:p>
        </p:txBody>
      </p:sp>
      <p:sp>
        <p:nvSpPr>
          <p:cNvPr id="250" name="Text Placeholder 9"/>
          <p:cNvSpPr>
            <a:spLocks noGrp="1"/>
          </p:cNvSpPr>
          <p:nvPr>
            <p:ph type="body" sz="quarter" idx="17"/>
          </p:nvPr>
        </p:nvSpPr>
        <p:spPr>
          <a:xfrm>
            <a:off x="8129588" y="1836739"/>
            <a:ext cx="3275014" cy="717618"/>
          </a:xfrm>
          <a:prstGeom prst="rect">
            <a:avLst/>
          </a:prstGeom>
          <a:solidFill>
            <a:schemeClr val="accent4"/>
          </a:solidFill>
        </p:spPr>
        <p:txBody>
          <a:bodyPr anchor="ctr"/>
          <a:lstStyle/>
          <a:p>
            <a:pPr marL="0" indent="0">
              <a:spcBef>
                <a:spcPts val="0"/>
              </a:spcBef>
              <a:buClr>
                <a:schemeClr val="accent1"/>
              </a:buClr>
              <a:buFont typeface="Arial"/>
              <a:buChar char="​"/>
              <a:defRPr sz="2400">
                <a:solidFill>
                  <a:srgbClr val="FFFFFF"/>
                </a:solidFill>
              </a:defRPr>
            </a:pPr>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
  <p:cSld name="Content - three columns IV">
    <p:spTree>
      <p:nvGrpSpPr>
        <p:cNvPr id="1" name=""/>
        <p:cNvGrpSpPr/>
        <p:nvPr/>
      </p:nvGrpSpPr>
      <p:grpSpPr>
        <a:xfrm>
          <a:off x="0" y="0"/>
          <a:ext cx="0" cy="0"/>
          <a:chOff x="0" y="0"/>
          <a:chExt cx="0" cy="0"/>
        </a:xfrm>
      </p:grpSpPr>
      <p:pic>
        <p:nvPicPr>
          <p:cNvPr id="257" name="Gradient_stripe" descr="Gradient_stripe"/>
          <p:cNvPicPr>
            <a:picLocks noChangeAspect="1"/>
          </p:cNvPicPr>
          <p:nvPr/>
        </p:nvPicPr>
        <p:blipFill>
          <a:blip r:embed="rId2"/>
          <a:stretch>
            <a:fillRect/>
          </a:stretch>
        </p:blipFill>
        <p:spPr>
          <a:xfrm>
            <a:off x="17" y="6771599"/>
            <a:ext cx="12191966" cy="85437"/>
          </a:xfrm>
          <a:prstGeom prst="rect">
            <a:avLst/>
          </a:prstGeom>
          <a:ln w="12700">
            <a:miter lim="400000"/>
          </a:ln>
        </p:spPr>
      </p:pic>
      <p:sp>
        <p:nvSpPr>
          <p:cNvPr id="258" name="textruta 11"/>
          <p:cNvSpPr txBox="1"/>
          <p:nvPr/>
        </p:nvSpPr>
        <p:spPr>
          <a:xfrm>
            <a:off x="784225" y="6349164"/>
            <a:ext cx="736954"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800">
                <a:solidFill>
                  <a:srgbClr val="000000"/>
                </a:solidFill>
              </a:defRPr>
            </a:lvl1pPr>
          </a:lstStyle>
          <a:p>
            <a:r>
              <a:t>© Swedbank</a:t>
            </a:r>
          </a:p>
        </p:txBody>
      </p:sp>
      <p:sp>
        <p:nvSpPr>
          <p:cNvPr id="259" name="Background"/>
          <p:cNvSpPr/>
          <p:nvPr/>
        </p:nvSpPr>
        <p:spPr>
          <a:xfrm>
            <a:off x="179387" y="179388"/>
            <a:ext cx="11829602" cy="6011864"/>
          </a:xfrm>
          <a:prstGeom prst="rect">
            <a:avLst/>
          </a:prstGeom>
          <a:solidFill>
            <a:srgbClr val="E5F5ED"/>
          </a:solidFill>
          <a:ln w="12700">
            <a:miter lim="400000"/>
          </a:ln>
        </p:spPr>
        <p:txBody>
          <a:bodyPr lIns="45719" rIns="45719" anchor="ctr"/>
          <a:lstStyle/>
          <a:p>
            <a:pPr algn="ctr">
              <a:defRPr sz="2000">
                <a:solidFill>
                  <a:srgbClr val="FFFFFF"/>
                </a:solidFill>
              </a:defRPr>
            </a:pPr>
            <a:endParaRPr/>
          </a:p>
        </p:txBody>
      </p:sp>
      <p:sp>
        <p:nvSpPr>
          <p:cNvPr id="260" name="Title Text"/>
          <p:cNvSpPr txBox="1">
            <a:spLocks noGrp="1"/>
          </p:cNvSpPr>
          <p:nvPr>
            <p:ph type="title"/>
          </p:nvPr>
        </p:nvSpPr>
        <p:spPr>
          <a:xfrm>
            <a:off x="784225" y="481664"/>
            <a:ext cx="9180574" cy="1052242"/>
          </a:xfrm>
          <a:prstGeom prst="rect">
            <a:avLst/>
          </a:prstGeom>
        </p:spPr>
        <p:txBody>
          <a:bodyPr/>
          <a:lstStyle/>
          <a:p>
            <a:r>
              <a:t>Title Text</a:t>
            </a:r>
          </a:p>
        </p:txBody>
      </p:sp>
      <p:sp>
        <p:nvSpPr>
          <p:cNvPr id="261" name="Body Level One…"/>
          <p:cNvSpPr txBox="1">
            <a:spLocks noGrp="1"/>
          </p:cNvSpPr>
          <p:nvPr>
            <p:ph type="body" sz="half" idx="1"/>
          </p:nvPr>
        </p:nvSpPr>
        <p:spPr>
          <a:xfrm>
            <a:off x="784800" y="1763711"/>
            <a:ext cx="10621389" cy="1926001"/>
          </a:xfrm>
          <a:prstGeom prst="rect">
            <a:avLst/>
          </a:prstGeom>
        </p:spPr>
        <p:txBody>
          <a:bodyPr/>
          <a:lstStyle>
            <a:lvl1pPr marL="215999" indent="-215999">
              <a:buFont typeface="Arial"/>
              <a:buChar char="•"/>
            </a:lvl1pPr>
            <a:lvl2pPr marL="436000" indent="-220000">
              <a:buSzPct val="100000"/>
              <a:buFont typeface="Arial"/>
              <a:buChar char="–"/>
            </a:lvl2pPr>
            <a:lvl3pPr marL="643500" indent="-247500">
              <a:buFont typeface="Arial"/>
              <a:buChar char="•"/>
            </a:lvl3pPr>
            <a:lvl4pPr marL="858857" indent="-282857">
              <a:buFont typeface="Arial"/>
              <a:buChar char="–"/>
            </a:lvl4pPr>
            <a:lvl5pPr marL="1038857" indent="-282857">
              <a:buFont typeface="Arial"/>
              <a:buChar char="•"/>
            </a:lvl5pPr>
          </a:lstStyle>
          <a:p>
            <a:r>
              <a:t>Body Level One</a:t>
            </a:r>
          </a:p>
          <a:p>
            <a:pPr lvl="1"/>
            <a:r>
              <a:t>Body Level Two</a:t>
            </a:r>
          </a:p>
          <a:p>
            <a:pPr lvl="2"/>
            <a:r>
              <a:t>Body Level Three</a:t>
            </a:r>
          </a:p>
          <a:p>
            <a:pPr lvl="3"/>
            <a:r>
              <a:t>Body Level Four</a:t>
            </a:r>
          </a:p>
          <a:p>
            <a:pPr lvl="4"/>
            <a:r>
              <a:t>Body Level Five</a:t>
            </a:r>
          </a:p>
        </p:txBody>
      </p:sp>
      <p:sp>
        <p:nvSpPr>
          <p:cNvPr id="262" name="Slide Number"/>
          <p:cNvSpPr txBox="1">
            <a:spLocks noGrp="1"/>
          </p:cNvSpPr>
          <p:nvPr>
            <p:ph type="sldNum" sz="quarter" idx="2"/>
          </p:nvPr>
        </p:nvSpPr>
        <p:spPr>
          <a:xfrm>
            <a:off x="11755335" y="6351404"/>
            <a:ext cx="127001" cy="127001"/>
          </a:xfrm>
          <a:prstGeom prst="rect">
            <a:avLst/>
          </a:prstGeom>
        </p:spPr>
        <p:txBody>
          <a:bodyPr/>
          <a:lstStyle>
            <a:lvl1pPr>
              <a:defRPr sz="800"/>
            </a:lvl1pPr>
          </a:lstStyle>
          <a:p>
            <a:fld id="{86CB4B4D-7CA3-9044-876B-883B54F8677D}" type="slidenum">
              <a:t>‹#›</a:t>
            </a:fld>
            <a:endParaRPr/>
          </a:p>
        </p:txBody>
      </p:sp>
      <p:sp>
        <p:nvSpPr>
          <p:cNvPr id="263" name="Picture Placeholder 3"/>
          <p:cNvSpPr>
            <a:spLocks noGrp="1"/>
          </p:cNvSpPr>
          <p:nvPr>
            <p:ph type="pic" sz="quarter" idx="13"/>
          </p:nvPr>
        </p:nvSpPr>
        <p:spPr>
          <a:xfrm>
            <a:off x="787398" y="4094920"/>
            <a:ext cx="3275014" cy="1847092"/>
          </a:xfrm>
          <a:prstGeom prst="rect">
            <a:avLst/>
          </a:prstGeom>
        </p:spPr>
        <p:txBody>
          <a:bodyPr lIns="91439" tIns="45719" rIns="91439" bIns="45719">
            <a:noAutofit/>
          </a:bodyPr>
          <a:lstStyle/>
          <a:p>
            <a:endParaRPr/>
          </a:p>
        </p:txBody>
      </p:sp>
      <p:sp>
        <p:nvSpPr>
          <p:cNvPr id="264" name="Picture Placeholder 3"/>
          <p:cNvSpPr>
            <a:spLocks noGrp="1"/>
          </p:cNvSpPr>
          <p:nvPr>
            <p:ph type="pic" sz="quarter" idx="14"/>
          </p:nvPr>
        </p:nvSpPr>
        <p:spPr>
          <a:xfrm>
            <a:off x="4456681" y="4094920"/>
            <a:ext cx="3275013" cy="1847092"/>
          </a:xfrm>
          <a:prstGeom prst="rect">
            <a:avLst/>
          </a:prstGeom>
        </p:spPr>
        <p:txBody>
          <a:bodyPr lIns="91439" tIns="45719" rIns="91439" bIns="45719">
            <a:noAutofit/>
          </a:bodyPr>
          <a:lstStyle/>
          <a:p>
            <a:endParaRPr/>
          </a:p>
        </p:txBody>
      </p:sp>
      <p:sp>
        <p:nvSpPr>
          <p:cNvPr id="265" name="Picture Placeholder 3"/>
          <p:cNvSpPr>
            <a:spLocks noGrp="1"/>
          </p:cNvSpPr>
          <p:nvPr>
            <p:ph type="pic" sz="quarter" idx="15"/>
          </p:nvPr>
        </p:nvSpPr>
        <p:spPr>
          <a:xfrm>
            <a:off x="8131175" y="4094920"/>
            <a:ext cx="3275013" cy="1847092"/>
          </a:xfrm>
          <a:prstGeom prst="rect">
            <a:avLst/>
          </a:prstGeom>
        </p:spPr>
        <p:txBody>
          <a:bodyPr lIns="91439" tIns="45719" rIns="91439" bIns="45719">
            <a:noAutofit/>
          </a:bodyPr>
          <a:lstStyle/>
          <a:p>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x">
  <p:cSld name="Content with graphical element I">
    <p:spTree>
      <p:nvGrpSpPr>
        <p:cNvPr id="1" name=""/>
        <p:cNvGrpSpPr/>
        <p:nvPr/>
      </p:nvGrpSpPr>
      <p:grpSpPr>
        <a:xfrm>
          <a:off x="0" y="0"/>
          <a:ext cx="0" cy="0"/>
          <a:chOff x="0" y="0"/>
          <a:chExt cx="0" cy="0"/>
        </a:xfrm>
      </p:grpSpPr>
      <p:pic>
        <p:nvPicPr>
          <p:cNvPr id="272" name="Gradient_stripe" descr="Gradient_stripe"/>
          <p:cNvPicPr>
            <a:picLocks noChangeAspect="1"/>
          </p:cNvPicPr>
          <p:nvPr/>
        </p:nvPicPr>
        <p:blipFill>
          <a:blip r:embed="rId2"/>
          <a:stretch>
            <a:fillRect/>
          </a:stretch>
        </p:blipFill>
        <p:spPr>
          <a:xfrm>
            <a:off x="17" y="6771599"/>
            <a:ext cx="12191966" cy="85437"/>
          </a:xfrm>
          <a:prstGeom prst="rect">
            <a:avLst/>
          </a:prstGeom>
          <a:ln w="12700">
            <a:miter lim="400000"/>
          </a:ln>
        </p:spPr>
      </p:pic>
      <p:sp>
        <p:nvSpPr>
          <p:cNvPr id="273" name="textruta 11"/>
          <p:cNvSpPr txBox="1"/>
          <p:nvPr/>
        </p:nvSpPr>
        <p:spPr>
          <a:xfrm>
            <a:off x="784225" y="6349164"/>
            <a:ext cx="736954"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800">
                <a:solidFill>
                  <a:srgbClr val="000000"/>
                </a:solidFill>
              </a:defRPr>
            </a:lvl1pPr>
          </a:lstStyle>
          <a:p>
            <a:r>
              <a:t>© Swedbank</a:t>
            </a:r>
          </a:p>
        </p:txBody>
      </p:sp>
      <p:sp>
        <p:nvSpPr>
          <p:cNvPr id="274" name="Title Text"/>
          <p:cNvSpPr txBox="1">
            <a:spLocks noGrp="1"/>
          </p:cNvSpPr>
          <p:nvPr>
            <p:ph type="title"/>
          </p:nvPr>
        </p:nvSpPr>
        <p:spPr>
          <a:xfrm>
            <a:off x="784225" y="481664"/>
            <a:ext cx="9180574" cy="1052242"/>
          </a:xfrm>
          <a:prstGeom prst="rect">
            <a:avLst/>
          </a:prstGeom>
        </p:spPr>
        <p:txBody>
          <a:bodyPr/>
          <a:lstStyle/>
          <a:p>
            <a:r>
              <a:t>Title Text</a:t>
            </a:r>
          </a:p>
        </p:txBody>
      </p:sp>
      <p:sp>
        <p:nvSpPr>
          <p:cNvPr id="275" name="Body Level One…"/>
          <p:cNvSpPr txBox="1">
            <a:spLocks noGrp="1"/>
          </p:cNvSpPr>
          <p:nvPr>
            <p:ph type="body" sz="half" idx="1"/>
          </p:nvPr>
        </p:nvSpPr>
        <p:spPr>
          <a:xfrm>
            <a:off x="784226" y="1763713"/>
            <a:ext cx="6948489" cy="4175126"/>
          </a:xfrm>
          <a:prstGeom prst="rect">
            <a:avLst/>
          </a:prstGeom>
        </p:spPr>
        <p:txBody>
          <a:bodyPr/>
          <a:lstStyle>
            <a:lvl1pPr marL="215999" indent="-215999">
              <a:spcBef>
                <a:spcPts val="800"/>
              </a:spcBef>
              <a:buClr>
                <a:schemeClr val="accent1"/>
              </a:buClr>
              <a:buFont typeface="Arial"/>
              <a:buChar char="•"/>
            </a:lvl1pPr>
            <a:lvl2pPr marL="436000" indent="-220000">
              <a:spcBef>
                <a:spcPts val="800"/>
              </a:spcBef>
              <a:buClr>
                <a:schemeClr val="accent1"/>
              </a:buClr>
              <a:buSzPct val="100000"/>
              <a:buFont typeface="Arial"/>
              <a:buChar char="–"/>
            </a:lvl2pPr>
            <a:lvl3pPr marL="643500" indent="-247500">
              <a:spcBef>
                <a:spcPts val="800"/>
              </a:spcBef>
              <a:buClr>
                <a:schemeClr val="accent1"/>
              </a:buClr>
              <a:buFont typeface="Arial"/>
              <a:buChar char="•"/>
            </a:lvl3pPr>
            <a:lvl4pPr marL="858857" indent="-282857">
              <a:spcBef>
                <a:spcPts val="800"/>
              </a:spcBef>
              <a:buClr>
                <a:schemeClr val="accent1"/>
              </a:buClr>
              <a:buFont typeface="Arial"/>
              <a:buChar char="–"/>
            </a:lvl4pPr>
            <a:lvl5pPr marL="1038857" indent="-282857">
              <a:spcBef>
                <a:spcPts val="800"/>
              </a:spcBef>
              <a:buClr>
                <a:schemeClr val="accent1"/>
              </a:buClr>
              <a:buFont typeface="Arial"/>
              <a:buChar char="•"/>
            </a:lvl5pPr>
          </a:lstStyle>
          <a:p>
            <a:r>
              <a:t>Body Level One</a:t>
            </a:r>
          </a:p>
          <a:p>
            <a:pPr lvl="1"/>
            <a:r>
              <a:t>Body Level Two</a:t>
            </a:r>
          </a:p>
          <a:p>
            <a:pPr lvl="2"/>
            <a:r>
              <a:t>Body Level Three</a:t>
            </a:r>
          </a:p>
          <a:p>
            <a:pPr lvl="3"/>
            <a:r>
              <a:t>Body Level Four</a:t>
            </a:r>
          </a:p>
          <a:p>
            <a:pPr lvl="4"/>
            <a:r>
              <a:t>Body Level Five</a:t>
            </a:r>
          </a:p>
        </p:txBody>
      </p:sp>
      <p:sp>
        <p:nvSpPr>
          <p:cNvPr id="276" name="Text Placeholder 3"/>
          <p:cNvSpPr>
            <a:spLocks noGrp="1"/>
          </p:cNvSpPr>
          <p:nvPr>
            <p:ph type="body" sz="quarter" idx="13"/>
          </p:nvPr>
        </p:nvSpPr>
        <p:spPr>
          <a:xfrm>
            <a:off x="8901676" y="2264854"/>
            <a:ext cx="2074805" cy="2074806"/>
          </a:xfrm>
          <a:prstGeom prst="rect">
            <a:avLst/>
          </a:prstGeom>
          <a:solidFill>
            <a:schemeClr val="accent3"/>
          </a:solidFill>
        </p:spPr>
        <p:txBody>
          <a:bodyPr lIns="36000" tIns="36000" rIns="36000" bIns="36000" anchor="ctr"/>
          <a:lstStyle/>
          <a:p>
            <a:pPr marL="0" indent="0" algn="ctr">
              <a:lnSpc>
                <a:spcPct val="110000"/>
              </a:lnSpc>
              <a:spcBef>
                <a:spcPts val="0"/>
              </a:spcBef>
              <a:buClrTx/>
              <a:buFont typeface="Arial"/>
              <a:buChar char="​"/>
              <a:defRPr sz="2400">
                <a:solidFill>
                  <a:srgbClr val="FFFFFF"/>
                </a:solidFill>
              </a:defRPr>
            </a:pPr>
            <a:endParaRPr/>
          </a:p>
        </p:txBody>
      </p:sp>
      <p:sp>
        <p:nvSpPr>
          <p:cNvPr id="277" name="Slide Number"/>
          <p:cNvSpPr txBox="1">
            <a:spLocks noGrp="1"/>
          </p:cNvSpPr>
          <p:nvPr>
            <p:ph type="sldNum" sz="quarter" idx="2"/>
          </p:nvPr>
        </p:nvSpPr>
        <p:spPr>
          <a:xfrm>
            <a:off x="11755335" y="6351404"/>
            <a:ext cx="127001" cy="127001"/>
          </a:xfrm>
          <a:prstGeom prst="rect">
            <a:avLst/>
          </a:prstGeom>
        </p:spPr>
        <p:txBody>
          <a:bodyPr/>
          <a:lstStyle>
            <a:lvl1pPr>
              <a:defRPr sz="800"/>
            </a:lvl1pPr>
          </a:lstStyle>
          <a:p>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x">
  <p:cSld name="Content with graphical element II">
    <p:spTree>
      <p:nvGrpSpPr>
        <p:cNvPr id="1" name=""/>
        <p:cNvGrpSpPr/>
        <p:nvPr/>
      </p:nvGrpSpPr>
      <p:grpSpPr>
        <a:xfrm>
          <a:off x="0" y="0"/>
          <a:ext cx="0" cy="0"/>
          <a:chOff x="0" y="0"/>
          <a:chExt cx="0" cy="0"/>
        </a:xfrm>
      </p:grpSpPr>
      <p:pic>
        <p:nvPicPr>
          <p:cNvPr id="284" name="Gradient_stripe" descr="Gradient_stripe"/>
          <p:cNvPicPr>
            <a:picLocks noChangeAspect="1"/>
          </p:cNvPicPr>
          <p:nvPr/>
        </p:nvPicPr>
        <p:blipFill>
          <a:blip r:embed="rId2"/>
          <a:stretch>
            <a:fillRect/>
          </a:stretch>
        </p:blipFill>
        <p:spPr>
          <a:xfrm>
            <a:off x="17" y="6771599"/>
            <a:ext cx="12191966" cy="85437"/>
          </a:xfrm>
          <a:prstGeom prst="rect">
            <a:avLst/>
          </a:prstGeom>
          <a:ln w="12700">
            <a:miter lim="400000"/>
          </a:ln>
        </p:spPr>
      </p:pic>
      <p:sp>
        <p:nvSpPr>
          <p:cNvPr id="285" name="textruta 11"/>
          <p:cNvSpPr txBox="1"/>
          <p:nvPr/>
        </p:nvSpPr>
        <p:spPr>
          <a:xfrm>
            <a:off x="784225" y="6349164"/>
            <a:ext cx="736954"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800">
                <a:solidFill>
                  <a:srgbClr val="000000"/>
                </a:solidFill>
              </a:defRPr>
            </a:lvl1pPr>
          </a:lstStyle>
          <a:p>
            <a:r>
              <a:t>© Swedbank</a:t>
            </a:r>
          </a:p>
        </p:txBody>
      </p:sp>
      <p:sp>
        <p:nvSpPr>
          <p:cNvPr id="286" name="Title Text"/>
          <p:cNvSpPr txBox="1">
            <a:spLocks noGrp="1"/>
          </p:cNvSpPr>
          <p:nvPr>
            <p:ph type="title"/>
          </p:nvPr>
        </p:nvSpPr>
        <p:spPr>
          <a:xfrm>
            <a:off x="784225" y="481664"/>
            <a:ext cx="9180574" cy="1052242"/>
          </a:xfrm>
          <a:prstGeom prst="rect">
            <a:avLst/>
          </a:prstGeom>
        </p:spPr>
        <p:txBody>
          <a:bodyPr/>
          <a:lstStyle/>
          <a:p>
            <a:r>
              <a:t>Title Text</a:t>
            </a:r>
          </a:p>
        </p:txBody>
      </p:sp>
      <p:sp>
        <p:nvSpPr>
          <p:cNvPr id="287" name="Body Level One…"/>
          <p:cNvSpPr txBox="1">
            <a:spLocks noGrp="1"/>
          </p:cNvSpPr>
          <p:nvPr>
            <p:ph type="body" sz="half" idx="1"/>
          </p:nvPr>
        </p:nvSpPr>
        <p:spPr>
          <a:xfrm>
            <a:off x="4456800" y="1763713"/>
            <a:ext cx="6947800" cy="4175126"/>
          </a:xfrm>
          <a:prstGeom prst="rect">
            <a:avLst/>
          </a:prstGeom>
        </p:spPr>
        <p:txBody>
          <a:bodyPr/>
          <a:lstStyle>
            <a:lvl1pPr marL="215999" indent="-215999">
              <a:spcBef>
                <a:spcPts val="800"/>
              </a:spcBef>
              <a:buClr>
                <a:schemeClr val="accent1"/>
              </a:buClr>
              <a:buFont typeface="Arial"/>
              <a:buChar char="•"/>
            </a:lvl1pPr>
            <a:lvl2pPr marL="436000" indent="-220000">
              <a:spcBef>
                <a:spcPts val="800"/>
              </a:spcBef>
              <a:buClr>
                <a:schemeClr val="accent1"/>
              </a:buClr>
              <a:buSzPct val="100000"/>
              <a:buFont typeface="Arial"/>
              <a:buChar char="–"/>
            </a:lvl2pPr>
            <a:lvl3pPr marL="643500" indent="-247500">
              <a:spcBef>
                <a:spcPts val="800"/>
              </a:spcBef>
              <a:buClr>
                <a:schemeClr val="accent1"/>
              </a:buClr>
              <a:buFont typeface="Arial"/>
              <a:buChar char="•"/>
            </a:lvl3pPr>
            <a:lvl4pPr marL="858857" indent="-282857">
              <a:spcBef>
                <a:spcPts val="800"/>
              </a:spcBef>
              <a:buClr>
                <a:schemeClr val="accent1"/>
              </a:buClr>
              <a:buFont typeface="Arial"/>
              <a:buChar char="–"/>
            </a:lvl4pPr>
            <a:lvl5pPr marL="1038857" indent="-282857">
              <a:spcBef>
                <a:spcPts val="800"/>
              </a:spcBef>
              <a:buClr>
                <a:schemeClr val="accent1"/>
              </a:buClr>
              <a:buFont typeface="Arial"/>
              <a:buChar char="•"/>
            </a:lvl5pPr>
          </a:lstStyle>
          <a:p>
            <a:r>
              <a:t>Body Level One</a:t>
            </a:r>
          </a:p>
          <a:p>
            <a:pPr lvl="1"/>
            <a:r>
              <a:t>Body Level Two</a:t>
            </a:r>
          </a:p>
          <a:p>
            <a:pPr lvl="2"/>
            <a:r>
              <a:t>Body Level Three</a:t>
            </a:r>
          </a:p>
          <a:p>
            <a:pPr lvl="3"/>
            <a:r>
              <a:t>Body Level Four</a:t>
            </a:r>
          </a:p>
          <a:p>
            <a:pPr lvl="4"/>
            <a:r>
              <a:t>Body Level Five</a:t>
            </a:r>
          </a:p>
        </p:txBody>
      </p:sp>
      <p:sp>
        <p:nvSpPr>
          <p:cNvPr id="288" name="Text Placeholder 3"/>
          <p:cNvSpPr>
            <a:spLocks noGrp="1"/>
          </p:cNvSpPr>
          <p:nvPr>
            <p:ph type="body" sz="quarter" idx="13"/>
          </p:nvPr>
        </p:nvSpPr>
        <p:spPr>
          <a:xfrm>
            <a:off x="774015" y="2263112"/>
            <a:ext cx="2804113" cy="2303991"/>
          </a:xfrm>
          <a:prstGeom prst="rect">
            <a:avLst/>
          </a:prstGeom>
          <a:gradFill>
            <a:gsLst>
              <a:gs pos="0">
                <a:srgbClr val="FA7F25"/>
              </a:gs>
              <a:gs pos="100000">
                <a:srgbClr val="FDBE13"/>
              </a:gs>
            </a:gsLst>
          </a:gradFill>
        </p:spPr>
        <p:txBody>
          <a:bodyPr lIns="288000" tIns="288000" rIns="288000" bIns="288000" anchor="ctr"/>
          <a:lstStyle/>
          <a:p>
            <a:pPr marL="0" indent="0">
              <a:spcBef>
                <a:spcPts val="0"/>
              </a:spcBef>
              <a:buClrTx/>
              <a:buFont typeface="Arial"/>
              <a:buChar char="​"/>
              <a:defRPr sz="9600">
                <a:solidFill>
                  <a:srgbClr val="FFFFFF"/>
                </a:solidFill>
              </a:defRPr>
            </a:pPr>
            <a:endParaRPr/>
          </a:p>
        </p:txBody>
      </p:sp>
      <p:sp>
        <p:nvSpPr>
          <p:cNvPr id="289" name="Slide Number"/>
          <p:cNvSpPr txBox="1">
            <a:spLocks noGrp="1"/>
          </p:cNvSpPr>
          <p:nvPr>
            <p:ph type="sldNum" sz="quarter" idx="2"/>
          </p:nvPr>
        </p:nvSpPr>
        <p:spPr>
          <a:xfrm>
            <a:off x="11755335" y="6351404"/>
            <a:ext cx="127001" cy="127001"/>
          </a:xfrm>
          <a:prstGeom prst="rect">
            <a:avLst/>
          </a:prstGeom>
        </p:spPr>
        <p:txBody>
          <a:bodyPr/>
          <a:lstStyle>
            <a:lvl1pPr>
              <a:defRPr sz="800"/>
            </a:lvl1pPr>
          </a:lstStyle>
          <a:p>
            <a:fld id="{86CB4B4D-7CA3-9044-876B-883B54F8677D}" type="slidenum">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x">
  <p:cSld name="Image and graphical element">
    <p:spTree>
      <p:nvGrpSpPr>
        <p:cNvPr id="1" name=""/>
        <p:cNvGrpSpPr/>
        <p:nvPr/>
      </p:nvGrpSpPr>
      <p:grpSpPr>
        <a:xfrm>
          <a:off x="0" y="0"/>
          <a:ext cx="0" cy="0"/>
          <a:chOff x="0" y="0"/>
          <a:chExt cx="0" cy="0"/>
        </a:xfrm>
      </p:grpSpPr>
      <p:pic>
        <p:nvPicPr>
          <p:cNvPr id="296" name="Gradient_stripe" descr="Gradient_stripe"/>
          <p:cNvPicPr>
            <a:picLocks noChangeAspect="1"/>
          </p:cNvPicPr>
          <p:nvPr/>
        </p:nvPicPr>
        <p:blipFill>
          <a:blip r:embed="rId2"/>
          <a:stretch>
            <a:fillRect/>
          </a:stretch>
        </p:blipFill>
        <p:spPr>
          <a:xfrm>
            <a:off x="17" y="6771599"/>
            <a:ext cx="12191966" cy="85437"/>
          </a:xfrm>
          <a:prstGeom prst="rect">
            <a:avLst/>
          </a:prstGeom>
          <a:ln w="12700">
            <a:miter lim="400000"/>
          </a:ln>
        </p:spPr>
      </p:pic>
      <p:sp>
        <p:nvSpPr>
          <p:cNvPr id="297" name="textruta 11"/>
          <p:cNvSpPr txBox="1"/>
          <p:nvPr/>
        </p:nvSpPr>
        <p:spPr>
          <a:xfrm>
            <a:off x="784225" y="6349164"/>
            <a:ext cx="736954"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800">
                <a:solidFill>
                  <a:srgbClr val="000000"/>
                </a:solidFill>
              </a:defRPr>
            </a:lvl1pPr>
          </a:lstStyle>
          <a:p>
            <a:r>
              <a:t>© Swedbank</a:t>
            </a:r>
          </a:p>
        </p:txBody>
      </p:sp>
      <p:sp>
        <p:nvSpPr>
          <p:cNvPr id="298" name="Picture Placeholder 1"/>
          <p:cNvSpPr>
            <a:spLocks noGrp="1"/>
          </p:cNvSpPr>
          <p:nvPr>
            <p:ph type="pic" idx="13"/>
          </p:nvPr>
        </p:nvSpPr>
        <p:spPr>
          <a:xfrm>
            <a:off x="179387" y="179387"/>
            <a:ext cx="11829601" cy="5759451"/>
          </a:xfrm>
          <a:prstGeom prst="rect">
            <a:avLst/>
          </a:prstGeom>
        </p:spPr>
        <p:txBody>
          <a:bodyPr lIns="91439" tIns="45719" rIns="91439" bIns="45719">
            <a:noAutofit/>
          </a:bodyPr>
          <a:lstStyle/>
          <a:p>
            <a:endParaRPr/>
          </a:p>
        </p:txBody>
      </p:sp>
      <p:sp>
        <p:nvSpPr>
          <p:cNvPr id="299" name="Title Text"/>
          <p:cNvSpPr txBox="1">
            <a:spLocks noGrp="1"/>
          </p:cNvSpPr>
          <p:nvPr>
            <p:ph type="title"/>
          </p:nvPr>
        </p:nvSpPr>
        <p:spPr>
          <a:xfrm>
            <a:off x="8128000" y="898522"/>
            <a:ext cx="3005574" cy="3006002"/>
          </a:xfrm>
          <a:prstGeom prst="rect">
            <a:avLst/>
          </a:prstGeom>
          <a:solidFill>
            <a:schemeClr val="accent1"/>
          </a:solidFill>
        </p:spPr>
        <p:txBody>
          <a:bodyPr lIns="107999" tIns="107999" rIns="107999" bIns="107999" anchor="ctr"/>
          <a:lstStyle>
            <a:lvl1pPr algn="ctr">
              <a:lnSpc>
                <a:spcPct val="115000"/>
              </a:lnSpc>
              <a:defRPr sz="2000">
                <a:solidFill>
                  <a:srgbClr val="FFFFFF"/>
                </a:solidFill>
              </a:defRPr>
            </a:lvl1pPr>
          </a:lstStyle>
          <a:p>
            <a:r>
              <a:t>Title Text</a:t>
            </a:r>
          </a:p>
        </p:txBody>
      </p:sp>
      <p:sp>
        <p:nvSpPr>
          <p:cNvPr id="300" name="Slide Number"/>
          <p:cNvSpPr txBox="1">
            <a:spLocks noGrp="1"/>
          </p:cNvSpPr>
          <p:nvPr>
            <p:ph type="sldNum" sz="quarter" idx="2"/>
          </p:nvPr>
        </p:nvSpPr>
        <p:spPr>
          <a:xfrm>
            <a:off x="11755335" y="6351404"/>
            <a:ext cx="127001" cy="127001"/>
          </a:xfrm>
          <a:prstGeom prst="rect">
            <a:avLst/>
          </a:prstGeom>
        </p:spPr>
        <p:txBody>
          <a:bodyPr/>
          <a:lstStyle>
            <a:lvl1pPr>
              <a:defRPr sz="800"/>
            </a:lvl1pPr>
          </a:lstStyle>
          <a:p>
            <a:fld id="{86CB4B4D-7CA3-9044-876B-883B54F8677D}" type="slidenum">
              <a:t>‹#›</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x">
  <p:cSld name="End slide text">
    <p:spTree>
      <p:nvGrpSpPr>
        <p:cNvPr id="1" name=""/>
        <p:cNvGrpSpPr/>
        <p:nvPr/>
      </p:nvGrpSpPr>
      <p:grpSpPr>
        <a:xfrm>
          <a:off x="0" y="0"/>
          <a:ext cx="0" cy="0"/>
          <a:chOff x="0" y="0"/>
          <a:chExt cx="0" cy="0"/>
        </a:xfrm>
      </p:grpSpPr>
      <p:sp>
        <p:nvSpPr>
          <p:cNvPr id="307" name="Background"/>
          <p:cNvSpPr/>
          <p:nvPr/>
        </p:nvSpPr>
        <p:spPr>
          <a:xfrm>
            <a:off x="179387" y="179387"/>
            <a:ext cx="11829602" cy="6497639"/>
          </a:xfrm>
          <a:prstGeom prst="rect">
            <a:avLst/>
          </a:prstGeom>
          <a:solidFill>
            <a:srgbClr val="FAEFE5"/>
          </a:solidFill>
          <a:ln w="12700">
            <a:miter lim="400000"/>
          </a:ln>
        </p:spPr>
        <p:txBody>
          <a:bodyPr lIns="45719" rIns="45719" anchor="ctr"/>
          <a:lstStyle/>
          <a:p>
            <a:pPr algn="ctr">
              <a:defRPr sz="2000">
                <a:solidFill>
                  <a:srgbClr val="FFFFFF"/>
                </a:solidFill>
              </a:defRPr>
            </a:pPr>
            <a:endParaRPr/>
          </a:p>
        </p:txBody>
      </p:sp>
      <p:sp>
        <p:nvSpPr>
          <p:cNvPr id="308" name="Title Text"/>
          <p:cNvSpPr txBox="1">
            <a:spLocks noGrp="1"/>
          </p:cNvSpPr>
          <p:nvPr>
            <p:ph type="title"/>
          </p:nvPr>
        </p:nvSpPr>
        <p:spPr>
          <a:xfrm>
            <a:off x="785812" y="1835150"/>
            <a:ext cx="10620376" cy="3186112"/>
          </a:xfrm>
          <a:prstGeom prst="rect">
            <a:avLst/>
          </a:prstGeom>
        </p:spPr>
        <p:txBody>
          <a:bodyPr anchor="ctr"/>
          <a:lstStyle>
            <a:lvl1pPr algn="ctr">
              <a:lnSpc>
                <a:spcPct val="83000"/>
              </a:lnSpc>
              <a:defRPr sz="6400"/>
            </a:lvl1pPr>
          </a:lstStyle>
          <a:p>
            <a:r>
              <a:t>Title Text</a:t>
            </a:r>
          </a:p>
        </p:txBody>
      </p:sp>
      <p:sp>
        <p:nvSpPr>
          <p:cNvPr id="309"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x">
  <p:cSld name="End slide with image &amp; logotype">
    <p:spTree>
      <p:nvGrpSpPr>
        <p:cNvPr id="1" name=""/>
        <p:cNvGrpSpPr/>
        <p:nvPr/>
      </p:nvGrpSpPr>
      <p:grpSpPr>
        <a:xfrm>
          <a:off x="0" y="0"/>
          <a:ext cx="0" cy="0"/>
          <a:chOff x="0" y="0"/>
          <a:chExt cx="0" cy="0"/>
        </a:xfrm>
      </p:grpSpPr>
      <p:sp>
        <p:nvSpPr>
          <p:cNvPr id="316"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pic>
        <p:nvPicPr>
          <p:cNvPr id="317" name="Picture 1" descr="Picture 1"/>
          <p:cNvPicPr>
            <a:picLocks noChangeAspect="1"/>
          </p:cNvPicPr>
          <p:nvPr/>
        </p:nvPicPr>
        <p:blipFill>
          <a:blip r:embed="rId2"/>
          <a:stretch>
            <a:fillRect/>
          </a:stretch>
        </p:blipFill>
        <p:spPr>
          <a:xfrm>
            <a:off x="179831" y="179832"/>
            <a:ext cx="11829601" cy="6496821"/>
          </a:xfrm>
          <a:prstGeom prst="rect">
            <a:avLst/>
          </a:prstGeom>
          <a:ln w="12700">
            <a:miter lim="400000"/>
          </a:ln>
        </p:spPr>
      </p:pic>
      <p:pic>
        <p:nvPicPr>
          <p:cNvPr id="318" name="Picture 6" descr="Picture 6"/>
          <p:cNvPicPr>
            <a:picLocks noChangeAspect="1"/>
          </p:cNvPicPr>
          <p:nvPr/>
        </p:nvPicPr>
        <p:blipFill>
          <a:blip r:embed="rId3"/>
          <a:stretch>
            <a:fillRect/>
          </a:stretch>
        </p:blipFill>
        <p:spPr>
          <a:xfrm>
            <a:off x="2829243" y="2730463"/>
            <a:ext cx="6534000" cy="1397136"/>
          </a:xfrm>
          <a:prstGeom prst="rect">
            <a:avLst/>
          </a:prstGeom>
          <a:ln w="12700">
            <a:miter lim="400000"/>
          </a:ln>
        </p:spPr>
      </p:pic>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x">
  <p:cSld name="User guide">
    <p:spTree>
      <p:nvGrpSpPr>
        <p:cNvPr id="1" name=""/>
        <p:cNvGrpSpPr/>
        <p:nvPr/>
      </p:nvGrpSpPr>
      <p:grpSpPr>
        <a:xfrm>
          <a:off x="0" y="0"/>
          <a:ext cx="0" cy="0"/>
          <a:chOff x="0" y="0"/>
          <a:chExt cx="0" cy="0"/>
        </a:xfrm>
      </p:grpSpPr>
      <p:pic>
        <p:nvPicPr>
          <p:cNvPr id="325" name="Gradient_stripe" descr="Gradient_stripe"/>
          <p:cNvPicPr>
            <a:picLocks noChangeAspect="1"/>
          </p:cNvPicPr>
          <p:nvPr/>
        </p:nvPicPr>
        <p:blipFill>
          <a:blip r:embed="rId2"/>
          <a:stretch>
            <a:fillRect/>
          </a:stretch>
        </p:blipFill>
        <p:spPr>
          <a:xfrm>
            <a:off x="17" y="6771599"/>
            <a:ext cx="12191966" cy="85437"/>
          </a:xfrm>
          <a:prstGeom prst="rect">
            <a:avLst/>
          </a:prstGeom>
          <a:ln w="12700">
            <a:miter lim="400000"/>
          </a:ln>
        </p:spPr>
      </p:pic>
      <p:sp>
        <p:nvSpPr>
          <p:cNvPr id="326" name="textruta 11"/>
          <p:cNvSpPr txBox="1"/>
          <p:nvPr/>
        </p:nvSpPr>
        <p:spPr>
          <a:xfrm>
            <a:off x="784225" y="6349164"/>
            <a:ext cx="736954"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800">
                <a:solidFill>
                  <a:srgbClr val="000000"/>
                </a:solidFill>
              </a:defRPr>
            </a:lvl1pPr>
          </a:lstStyle>
          <a:p>
            <a:r>
              <a:t>© Swedbank</a:t>
            </a:r>
          </a:p>
        </p:txBody>
      </p:sp>
      <p:pic>
        <p:nvPicPr>
          <p:cNvPr id="327" name="4 Reset" descr="4 Reset"/>
          <p:cNvPicPr>
            <a:picLocks noChangeAspect="1"/>
          </p:cNvPicPr>
          <p:nvPr/>
        </p:nvPicPr>
        <p:blipFill>
          <a:blip r:embed="rId3"/>
          <a:stretch>
            <a:fillRect/>
          </a:stretch>
        </p:blipFill>
        <p:spPr>
          <a:xfrm>
            <a:off x="5851776" y="4664638"/>
            <a:ext cx="492453" cy="200417"/>
          </a:xfrm>
          <a:prstGeom prst="rect">
            <a:avLst/>
          </a:prstGeom>
          <a:ln w="12700">
            <a:miter lim="400000"/>
          </a:ln>
        </p:spPr>
      </p:pic>
      <p:sp>
        <p:nvSpPr>
          <p:cNvPr id="328" name="Header"/>
          <p:cNvSpPr txBox="1"/>
          <p:nvPr/>
        </p:nvSpPr>
        <p:spPr>
          <a:xfrm>
            <a:off x="784224" y="572607"/>
            <a:ext cx="10864850" cy="3947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2800">
                <a:solidFill>
                  <a:srgbClr val="000000"/>
                </a:solidFill>
              </a:defRPr>
            </a:lvl1pPr>
          </a:lstStyle>
          <a:p>
            <a:r>
              <a:t>User guide – delete before use</a:t>
            </a:r>
          </a:p>
        </p:txBody>
      </p:sp>
      <p:sp>
        <p:nvSpPr>
          <p:cNvPr id="329" name="Text Box 2"/>
          <p:cNvSpPr txBox="1"/>
          <p:nvPr/>
        </p:nvSpPr>
        <p:spPr>
          <a:xfrm>
            <a:off x="784225" y="1814739"/>
            <a:ext cx="2258380" cy="24600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spcBef>
                <a:spcPts val="300"/>
              </a:spcBef>
              <a:defRPr sz="1000" b="1"/>
            </a:pPr>
            <a:r>
              <a:t>Use text styles</a:t>
            </a:r>
          </a:p>
          <a:p>
            <a:pPr>
              <a:spcBef>
                <a:spcPts val="600"/>
              </a:spcBef>
              <a:defRPr sz="900"/>
            </a:pPr>
            <a:r>
              <a:t>Use the </a:t>
            </a:r>
            <a:r>
              <a:rPr b="1"/>
              <a:t>TAB</a:t>
            </a:r>
            <a:r>
              <a:t>-key to jump through </a:t>
            </a:r>
            <a:br/>
            <a:r>
              <a:t>levels. Click </a:t>
            </a:r>
            <a:r>
              <a:rPr b="1"/>
              <a:t>ENTER</a:t>
            </a:r>
            <a:r>
              <a:t>, then </a:t>
            </a:r>
            <a:r>
              <a:rPr b="1"/>
              <a:t>TAB</a:t>
            </a:r>
            <a:r>
              <a:t> to </a:t>
            </a:r>
            <a:br/>
            <a:r>
              <a:t>switch from one level to the next level</a:t>
            </a:r>
          </a:p>
          <a:p>
            <a:pPr>
              <a:spcBef>
                <a:spcPts val="1200"/>
              </a:spcBef>
              <a:defRPr sz="900"/>
            </a:pPr>
            <a:r>
              <a:t>To go back in levels use </a:t>
            </a:r>
            <a:r>
              <a:rPr b="1"/>
              <a:t>SHIFT-TAB</a:t>
            </a:r>
          </a:p>
          <a:p>
            <a:pPr>
              <a:spcBef>
                <a:spcPts val="600"/>
              </a:spcBef>
              <a:defRPr sz="900"/>
            </a:pPr>
            <a:r>
              <a:t>Alternatively, </a:t>
            </a:r>
            <a:r>
              <a:rPr b="1"/>
              <a:t>Increase</a:t>
            </a:r>
            <a:r>
              <a:t> and</a:t>
            </a:r>
            <a:br/>
            <a:r>
              <a:rPr b="1"/>
              <a:t>Decrease </a:t>
            </a:r>
            <a:r>
              <a:t>list level can be used</a:t>
            </a:r>
          </a:p>
          <a:p>
            <a:pPr>
              <a:spcBef>
                <a:spcPts val="1000"/>
              </a:spcBef>
              <a:defRPr sz="1000" b="1"/>
            </a:pPr>
            <a:r>
              <a:t>Use layouts</a:t>
            </a:r>
          </a:p>
          <a:p>
            <a:pPr>
              <a:spcBef>
                <a:spcPts val="600"/>
              </a:spcBef>
              <a:defRPr sz="900" b="1"/>
            </a:pPr>
            <a:r>
              <a:t>1. </a:t>
            </a:r>
            <a:r>
              <a:rPr b="0"/>
              <a:t>Click the </a:t>
            </a:r>
            <a:r>
              <a:t>Home tab</a:t>
            </a:r>
            <a:endParaRPr strike="sngStrike"/>
          </a:p>
          <a:p>
            <a:pPr>
              <a:spcBef>
                <a:spcPts val="600"/>
              </a:spcBef>
              <a:defRPr sz="900" b="1"/>
            </a:pPr>
            <a:r>
              <a:t>2. </a:t>
            </a:r>
            <a:r>
              <a:rPr b="0"/>
              <a:t>Click the </a:t>
            </a:r>
            <a:r>
              <a:t>New Slide </a:t>
            </a:r>
            <a:r>
              <a:rPr b="0"/>
              <a:t>menu to insert new slide</a:t>
            </a:r>
          </a:p>
          <a:p>
            <a:pPr>
              <a:spcBef>
                <a:spcPts val="600"/>
              </a:spcBef>
              <a:defRPr sz="900" b="1"/>
            </a:pPr>
            <a:r>
              <a:t>3. </a:t>
            </a:r>
            <a:r>
              <a:rPr b="0"/>
              <a:t>Choose </a:t>
            </a:r>
            <a:r>
              <a:t>Layout</a:t>
            </a:r>
            <a:r>
              <a:rPr b="0"/>
              <a:t> to change an appro-priate layout from the "drop down" menu </a:t>
            </a:r>
          </a:p>
        </p:txBody>
      </p:sp>
      <p:sp>
        <p:nvSpPr>
          <p:cNvPr id="330" name="Text Box 3"/>
          <p:cNvSpPr txBox="1"/>
          <p:nvPr/>
        </p:nvSpPr>
        <p:spPr>
          <a:xfrm>
            <a:off x="3906077" y="1814739"/>
            <a:ext cx="2317134" cy="41618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spcBef>
                <a:spcPts val="300"/>
              </a:spcBef>
              <a:defRPr sz="1000" b="1"/>
            </a:pPr>
            <a:r>
              <a:t>Insert picture</a:t>
            </a:r>
          </a:p>
          <a:p>
            <a:pPr>
              <a:spcBef>
                <a:spcPts val="600"/>
              </a:spcBef>
              <a:defRPr sz="900"/>
            </a:pPr>
            <a:r>
              <a:t>On slides with pictureplaceholder, </a:t>
            </a:r>
            <a:br/>
            <a:r>
              <a:t>click on the icon and choose </a:t>
            </a:r>
            <a:r>
              <a:rPr b="1"/>
              <a:t>Insert</a:t>
            </a:r>
          </a:p>
          <a:p>
            <a:pPr>
              <a:spcBef>
                <a:spcPts val="1000"/>
              </a:spcBef>
              <a:defRPr sz="1000" b="1"/>
            </a:pPr>
            <a:r>
              <a:t>Change picture</a:t>
            </a:r>
          </a:p>
          <a:p>
            <a:pPr>
              <a:spcBef>
                <a:spcPts val="600"/>
              </a:spcBef>
              <a:defRPr sz="900" b="1"/>
            </a:pPr>
            <a:r>
              <a:t>1. </a:t>
            </a:r>
            <a:r>
              <a:rPr b="0"/>
              <a:t>Click </a:t>
            </a:r>
            <a:r>
              <a:t>Crop</a:t>
            </a:r>
            <a:r>
              <a:rPr b="0"/>
              <a:t> to change size or </a:t>
            </a:r>
            <a:br>
              <a:rPr b="0"/>
            </a:br>
            <a:r>
              <a:rPr b="0"/>
              <a:t>focus of the picture</a:t>
            </a:r>
          </a:p>
          <a:p>
            <a:pPr>
              <a:spcBef>
                <a:spcPts val="600"/>
              </a:spcBef>
              <a:defRPr sz="900" b="1"/>
            </a:pPr>
            <a:r>
              <a:t>2. </a:t>
            </a:r>
            <a:r>
              <a:rPr b="0"/>
              <a:t>If you want to scale the picture, </a:t>
            </a:r>
            <a:br>
              <a:rPr b="0"/>
            </a:br>
            <a:r>
              <a:rPr b="0"/>
              <a:t>hold </a:t>
            </a:r>
            <a:r>
              <a:t>SHIFT</a:t>
            </a:r>
            <a:r>
              <a:rPr b="0"/>
              <a:t>-key down while </a:t>
            </a:r>
            <a:br>
              <a:rPr b="0"/>
            </a:br>
            <a:r>
              <a:rPr b="0"/>
              <a:t>dragging the corners of the picture</a:t>
            </a:r>
          </a:p>
          <a:p>
            <a:pPr>
              <a:spcBef>
                <a:spcPts val="600"/>
              </a:spcBef>
              <a:defRPr sz="900" b="1"/>
            </a:pPr>
            <a:r>
              <a:t>Hint: </a:t>
            </a:r>
            <a:r>
              <a:rPr b="0"/>
              <a:t>If you delete the picture and </a:t>
            </a:r>
            <a:br>
              <a:rPr b="0"/>
            </a:br>
            <a:r>
              <a:rPr b="0"/>
              <a:t>insert a new one, the picture may </a:t>
            </a:r>
            <a:br>
              <a:rPr b="0"/>
            </a:br>
            <a:r>
              <a:rPr b="0"/>
              <a:t>lie in front of the text or graphic.</a:t>
            </a:r>
            <a:br>
              <a:rPr b="0"/>
            </a:br>
            <a:r>
              <a:rPr b="0"/>
              <a:t>If this happens, select the picture, </a:t>
            </a:r>
            <a:br>
              <a:rPr b="0"/>
            </a:br>
            <a:r>
              <a:rPr b="0"/>
              <a:t>right-click and choose </a:t>
            </a:r>
            <a:r>
              <a:t>Send to Back</a:t>
            </a:r>
          </a:p>
          <a:p>
            <a:pPr>
              <a:spcBef>
                <a:spcPts val="600"/>
              </a:spcBef>
              <a:defRPr sz="1000" b="1"/>
            </a:pPr>
            <a:r>
              <a:t>Reset slide</a:t>
            </a:r>
          </a:p>
          <a:p>
            <a:pPr>
              <a:spcBef>
                <a:spcPts val="600"/>
              </a:spcBef>
              <a:defRPr sz="900" b="1"/>
            </a:pPr>
            <a:r>
              <a:t>1.</a:t>
            </a:r>
            <a:r>
              <a:rPr b="0"/>
              <a:t> Click the </a:t>
            </a:r>
            <a:r>
              <a:t>Home tab</a:t>
            </a:r>
            <a:endParaRPr strike="sngStrike"/>
          </a:p>
          <a:p>
            <a:pPr>
              <a:spcBef>
                <a:spcPts val="600"/>
              </a:spcBef>
              <a:defRPr sz="900" b="1"/>
            </a:pPr>
            <a:r>
              <a:t>2.</a:t>
            </a:r>
            <a:r>
              <a:rPr b="0"/>
              <a:t> Click the </a:t>
            </a:r>
            <a:r>
              <a:t>Reset </a:t>
            </a:r>
            <a:r>
              <a:rPr b="0"/>
              <a:t>menu to reset </a:t>
            </a:r>
            <a:br>
              <a:rPr b="0"/>
            </a:br>
            <a:r>
              <a:rPr b="0"/>
              <a:t>position, size and formatting of the slide placeholders to their default settings</a:t>
            </a:r>
          </a:p>
          <a:p>
            <a:pPr>
              <a:spcBef>
                <a:spcPts val="1000"/>
              </a:spcBef>
              <a:defRPr sz="1000" b="1"/>
            </a:pPr>
            <a:r>
              <a:t>Guides </a:t>
            </a:r>
            <a:r>
              <a:rPr b="0"/>
              <a:t>(To view drawing guides)</a:t>
            </a:r>
          </a:p>
          <a:p>
            <a:pPr>
              <a:spcBef>
                <a:spcPts val="600"/>
              </a:spcBef>
              <a:defRPr sz="900" b="1"/>
            </a:pPr>
            <a:r>
              <a:t>1. </a:t>
            </a:r>
            <a:r>
              <a:rPr b="0"/>
              <a:t>Click the </a:t>
            </a:r>
            <a:r>
              <a:t>View</a:t>
            </a:r>
            <a:r>
              <a:rPr b="0"/>
              <a:t> tab, set tick mark next to </a:t>
            </a:r>
            <a:r>
              <a:t>Guides</a:t>
            </a:r>
          </a:p>
          <a:p>
            <a:pPr>
              <a:spcBef>
                <a:spcPts val="600"/>
              </a:spcBef>
              <a:defRPr sz="900" b="1"/>
            </a:pPr>
            <a:r>
              <a:t>Hint: Alt + F9 </a:t>
            </a:r>
            <a:r>
              <a:rPr b="0"/>
              <a:t>for quick  viewing of guides</a:t>
            </a:r>
          </a:p>
          <a:p>
            <a:pPr>
              <a:spcBef>
                <a:spcPts val="600"/>
              </a:spcBef>
              <a:defRPr sz="900"/>
            </a:pPr>
            <a:endParaRPr b="0"/>
          </a:p>
        </p:txBody>
      </p:sp>
      <p:sp>
        <p:nvSpPr>
          <p:cNvPr id="331" name="Text Box 4"/>
          <p:cNvSpPr txBox="1"/>
          <p:nvPr/>
        </p:nvSpPr>
        <p:spPr>
          <a:xfrm>
            <a:off x="6657295" y="1815925"/>
            <a:ext cx="2286614" cy="23965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spcBef>
                <a:spcPts val="300"/>
              </a:spcBef>
              <a:defRPr sz="1000" b="1"/>
            </a:pPr>
            <a:r>
              <a:t>Change slide number, date </a:t>
            </a:r>
            <a:br/>
            <a:r>
              <a:t>and footer</a:t>
            </a:r>
          </a:p>
          <a:p>
            <a:pPr>
              <a:spcBef>
                <a:spcPts val="600"/>
              </a:spcBef>
              <a:defRPr sz="900"/>
            </a:pPr>
            <a:r>
              <a:t>Do this at the very end, so you get </a:t>
            </a:r>
            <a:br/>
            <a:r>
              <a:t>all the corrections on all slides</a:t>
            </a:r>
          </a:p>
          <a:p>
            <a:pPr>
              <a:spcBef>
                <a:spcPts val="600"/>
              </a:spcBef>
              <a:defRPr sz="900" b="1"/>
            </a:pPr>
            <a:r>
              <a:t>1. </a:t>
            </a:r>
            <a:r>
              <a:rPr b="0"/>
              <a:t>Click the </a:t>
            </a:r>
            <a:r>
              <a:t>Insert </a:t>
            </a:r>
            <a:r>
              <a:rPr b="0"/>
              <a:t>tab</a:t>
            </a:r>
          </a:p>
          <a:p>
            <a:pPr>
              <a:spcBef>
                <a:spcPts val="600"/>
              </a:spcBef>
              <a:defRPr sz="900" b="1"/>
            </a:pPr>
            <a:r>
              <a:t>2. </a:t>
            </a:r>
            <a:r>
              <a:rPr b="0"/>
              <a:t>Click on </a:t>
            </a:r>
            <a:r>
              <a:t>Header and Footer </a:t>
            </a:r>
            <a:br/>
            <a:r>
              <a:rPr b="0"/>
              <a:t>(write the desired text)</a:t>
            </a:r>
          </a:p>
          <a:p>
            <a:pPr>
              <a:spcBef>
                <a:spcPts val="600"/>
              </a:spcBef>
              <a:defRPr sz="900" b="1"/>
            </a:pPr>
            <a:r>
              <a:t>3. </a:t>
            </a:r>
            <a:r>
              <a:rPr b="0"/>
              <a:t>Click </a:t>
            </a:r>
            <a:r>
              <a:t>Apply to All </a:t>
            </a:r>
            <a:r>
              <a:rPr b="0"/>
              <a:t>or </a:t>
            </a:r>
            <a:r>
              <a:t>Apply</a:t>
            </a:r>
            <a:r>
              <a:rPr b="0"/>
              <a:t> </a:t>
            </a:r>
            <a:br>
              <a:rPr b="0"/>
            </a:br>
            <a:r>
              <a:rPr b="0"/>
              <a:t>if only used on one slide</a:t>
            </a:r>
          </a:p>
          <a:p>
            <a:pPr>
              <a:spcBef>
                <a:spcPts val="1000"/>
              </a:spcBef>
              <a:defRPr sz="1000" b="1"/>
            </a:pPr>
            <a:r>
              <a:t>Guides</a:t>
            </a:r>
          </a:p>
          <a:p>
            <a:pPr>
              <a:spcBef>
                <a:spcPts val="600"/>
              </a:spcBef>
              <a:defRPr sz="900"/>
            </a:pPr>
            <a:r>
              <a:t>To view drawing guides</a:t>
            </a:r>
          </a:p>
          <a:p>
            <a:pPr>
              <a:spcBef>
                <a:spcPts val="600"/>
              </a:spcBef>
              <a:defRPr sz="900" b="1"/>
            </a:pPr>
            <a:r>
              <a:t>1. </a:t>
            </a:r>
            <a:r>
              <a:rPr b="0"/>
              <a:t>Click the </a:t>
            </a:r>
            <a:r>
              <a:t>View</a:t>
            </a:r>
            <a:r>
              <a:rPr b="0"/>
              <a:t> tab, set tick mark </a:t>
            </a:r>
            <a:br>
              <a:rPr b="0"/>
            </a:br>
            <a:r>
              <a:rPr b="0"/>
              <a:t>next to </a:t>
            </a:r>
            <a:r>
              <a:t>Guides</a:t>
            </a:r>
          </a:p>
          <a:p>
            <a:pPr>
              <a:spcBef>
                <a:spcPts val="600"/>
              </a:spcBef>
              <a:defRPr sz="900" b="1"/>
            </a:pPr>
            <a:r>
              <a:t>Hint: Alt + F9 </a:t>
            </a:r>
            <a:r>
              <a:rPr b="0"/>
              <a:t>for quick viewing of guides</a:t>
            </a:r>
          </a:p>
        </p:txBody>
      </p:sp>
      <p:pic>
        <p:nvPicPr>
          <p:cNvPr id="332" name="1 Increase decrease" descr="1 Increase decrease"/>
          <p:cNvPicPr>
            <a:picLocks noChangeAspect="1"/>
          </p:cNvPicPr>
          <p:nvPr/>
        </p:nvPicPr>
        <p:blipFill>
          <a:blip r:embed="rId4"/>
          <a:stretch>
            <a:fillRect/>
          </a:stretch>
        </p:blipFill>
        <p:spPr>
          <a:xfrm>
            <a:off x="2915205" y="2748751"/>
            <a:ext cx="549329" cy="285229"/>
          </a:xfrm>
          <a:prstGeom prst="rect">
            <a:avLst/>
          </a:prstGeom>
          <a:ln w="12700">
            <a:miter lim="400000"/>
          </a:ln>
        </p:spPr>
      </p:pic>
      <p:pic>
        <p:nvPicPr>
          <p:cNvPr id="333" name="2 New picture" descr="2 New picture"/>
          <p:cNvPicPr>
            <a:picLocks noChangeAspect="1"/>
          </p:cNvPicPr>
          <p:nvPr/>
        </p:nvPicPr>
        <p:blipFill>
          <a:blip r:embed="rId5"/>
          <a:stretch>
            <a:fillRect/>
          </a:stretch>
        </p:blipFill>
        <p:spPr>
          <a:xfrm>
            <a:off x="2948599" y="3410215"/>
            <a:ext cx="324765" cy="578238"/>
          </a:xfrm>
          <a:prstGeom prst="rect">
            <a:avLst/>
          </a:prstGeom>
          <a:ln w="12700">
            <a:miter lim="400000"/>
          </a:ln>
        </p:spPr>
      </p:pic>
      <p:pic>
        <p:nvPicPr>
          <p:cNvPr id="334" name="3 Layout" descr="3 Layout"/>
          <p:cNvPicPr>
            <a:picLocks noChangeAspect="1"/>
          </p:cNvPicPr>
          <p:nvPr/>
        </p:nvPicPr>
        <p:blipFill>
          <a:blip r:embed="rId6"/>
          <a:srcRect l="36944" r="2272" b="69429"/>
          <a:stretch>
            <a:fillRect/>
          </a:stretch>
        </p:blipFill>
        <p:spPr>
          <a:xfrm>
            <a:off x="2944589" y="4079819"/>
            <a:ext cx="593369" cy="192212"/>
          </a:xfrm>
          <a:prstGeom prst="rect">
            <a:avLst/>
          </a:prstGeom>
          <a:ln w="12700">
            <a:miter lim="400000"/>
          </a:ln>
        </p:spPr>
      </p:pic>
      <p:pic>
        <p:nvPicPr>
          <p:cNvPr id="335" name="5 Insert picture" descr="5 Insert picture"/>
          <p:cNvPicPr>
            <a:picLocks noChangeAspect="1"/>
          </p:cNvPicPr>
          <p:nvPr/>
        </p:nvPicPr>
        <p:blipFill>
          <a:blip r:embed="rId7"/>
          <a:stretch>
            <a:fillRect/>
          </a:stretch>
        </p:blipFill>
        <p:spPr>
          <a:xfrm>
            <a:off x="5860427" y="2056036"/>
            <a:ext cx="262152" cy="256055"/>
          </a:xfrm>
          <a:prstGeom prst="rect">
            <a:avLst/>
          </a:prstGeom>
          <a:ln w="12700">
            <a:miter lim="400000"/>
          </a:ln>
        </p:spPr>
      </p:pic>
      <p:pic>
        <p:nvPicPr>
          <p:cNvPr id="336" name="6 Crop" descr="6 Crop"/>
          <p:cNvPicPr>
            <a:picLocks noChangeAspect="1"/>
          </p:cNvPicPr>
          <p:nvPr/>
        </p:nvPicPr>
        <p:blipFill>
          <a:blip r:embed="rId8"/>
          <a:stretch>
            <a:fillRect/>
          </a:stretch>
        </p:blipFill>
        <p:spPr>
          <a:xfrm>
            <a:off x="5841060" y="2729358"/>
            <a:ext cx="337401" cy="321708"/>
          </a:xfrm>
          <a:prstGeom prst="rect">
            <a:avLst/>
          </a:prstGeom>
          <a:ln w="12700">
            <a:miter lim="400000"/>
          </a:ln>
        </p:spPr>
      </p:pic>
      <p:pic>
        <p:nvPicPr>
          <p:cNvPr id="337" name="7 Scale picture" descr="7 Scale picture"/>
          <p:cNvPicPr>
            <a:picLocks noChangeAspect="1"/>
          </p:cNvPicPr>
          <p:nvPr/>
        </p:nvPicPr>
        <p:blipFill>
          <a:blip r:embed="rId9"/>
          <a:stretch>
            <a:fillRect/>
          </a:stretch>
        </p:blipFill>
        <p:spPr>
          <a:xfrm>
            <a:off x="5828703" y="3223348"/>
            <a:ext cx="359696" cy="335310"/>
          </a:xfrm>
          <a:prstGeom prst="rect">
            <a:avLst/>
          </a:prstGeom>
          <a:ln w="12700">
            <a:miter lim="400000"/>
          </a:ln>
        </p:spPr>
      </p:pic>
      <p:sp>
        <p:nvSpPr>
          <p:cNvPr id="338" name="Slide Number"/>
          <p:cNvSpPr txBox="1">
            <a:spLocks noGrp="1"/>
          </p:cNvSpPr>
          <p:nvPr>
            <p:ph type="sldNum" sz="quarter" idx="2"/>
          </p:nvPr>
        </p:nvSpPr>
        <p:spPr>
          <a:xfrm>
            <a:off x="5892800" y="6356350"/>
            <a:ext cx="2844800" cy="368300"/>
          </a:xfrm>
          <a:prstGeom prst="rect">
            <a:avLst/>
          </a:prstGeom>
        </p:spPr>
        <p:txBody>
          <a:bodyPr/>
          <a:lstStyle>
            <a:lvl1pPr>
              <a:defRPr sz="800"/>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Chapter slide with image">
    <p:spTree>
      <p:nvGrpSpPr>
        <p:cNvPr id="1" name=""/>
        <p:cNvGrpSpPr/>
        <p:nvPr/>
      </p:nvGrpSpPr>
      <p:grpSpPr>
        <a:xfrm>
          <a:off x="0" y="0"/>
          <a:ext cx="0" cy="0"/>
          <a:chOff x="0" y="0"/>
          <a:chExt cx="0" cy="0"/>
        </a:xfrm>
      </p:grpSpPr>
      <p:sp>
        <p:nvSpPr>
          <p:cNvPr id="35" name="Picture Placeholder 1"/>
          <p:cNvSpPr>
            <a:spLocks noGrp="1"/>
          </p:cNvSpPr>
          <p:nvPr>
            <p:ph type="pic" idx="13"/>
          </p:nvPr>
        </p:nvSpPr>
        <p:spPr>
          <a:xfrm>
            <a:off x="179387" y="179387"/>
            <a:ext cx="11829600" cy="6497639"/>
          </a:xfrm>
          <a:prstGeom prst="rect">
            <a:avLst/>
          </a:prstGeom>
        </p:spPr>
        <p:txBody>
          <a:bodyPr lIns="91439" tIns="45719" rIns="91439" bIns="45719">
            <a:noAutofit/>
          </a:bodyPr>
          <a:lstStyle/>
          <a:p>
            <a:endParaRPr/>
          </a:p>
        </p:txBody>
      </p:sp>
      <p:sp>
        <p:nvSpPr>
          <p:cNvPr id="36" name="Title Text"/>
          <p:cNvSpPr txBox="1">
            <a:spLocks noGrp="1"/>
          </p:cNvSpPr>
          <p:nvPr>
            <p:ph type="title"/>
          </p:nvPr>
        </p:nvSpPr>
        <p:spPr>
          <a:xfrm>
            <a:off x="1838848" y="1245996"/>
            <a:ext cx="8488953" cy="4360984"/>
          </a:xfrm>
          <a:prstGeom prst="rect">
            <a:avLst/>
          </a:prstGeom>
          <a:solidFill>
            <a:srgbClr val="FAEFE5"/>
          </a:solidFill>
        </p:spPr>
        <p:txBody>
          <a:bodyPr/>
          <a:lstStyle>
            <a:lvl1pPr algn="ctr">
              <a:lnSpc>
                <a:spcPct val="93000"/>
              </a:lnSpc>
              <a:defRPr sz="4800"/>
            </a:lvl1pPr>
          </a:lstStyle>
          <a:p>
            <a:r>
              <a:t>Title Text</a:t>
            </a:r>
          </a:p>
        </p:txBody>
      </p:sp>
      <p:sp>
        <p:nvSpPr>
          <p:cNvPr id="37" name="Body Level One…"/>
          <p:cNvSpPr txBox="1">
            <a:spLocks noGrp="1"/>
          </p:cNvSpPr>
          <p:nvPr>
            <p:ph type="body" sz="quarter" idx="1"/>
          </p:nvPr>
        </p:nvSpPr>
        <p:spPr>
          <a:xfrm>
            <a:off x="2619375" y="1835150"/>
            <a:ext cx="6948489" cy="854599"/>
          </a:xfrm>
          <a:prstGeom prst="rect">
            <a:avLst/>
          </a:prstGeom>
        </p:spPr>
        <p:txBody>
          <a:bodyPr anchor="b"/>
          <a:lstStyle>
            <a:lvl1pPr marL="0" indent="0" algn="ctr">
              <a:spcBef>
                <a:spcPts val="0"/>
              </a:spcBef>
              <a:buClr>
                <a:schemeClr val="accent1"/>
              </a:buClr>
              <a:buFont typeface="Arial"/>
              <a:buChar char="​"/>
              <a:defRPr sz="2400"/>
            </a:lvl1pPr>
            <a:lvl2pPr marL="0" indent="0" algn="ctr">
              <a:spcBef>
                <a:spcPts val="0"/>
              </a:spcBef>
              <a:buClr>
                <a:schemeClr val="accent1"/>
              </a:buClr>
              <a:buSzPct val="100000"/>
              <a:buFont typeface="Arial"/>
              <a:buChar char="​"/>
              <a:defRPr sz="2400"/>
            </a:lvl2pPr>
            <a:lvl3pPr marL="0" indent="0" algn="ctr">
              <a:spcBef>
                <a:spcPts val="0"/>
              </a:spcBef>
              <a:buClr>
                <a:schemeClr val="accent1"/>
              </a:buClr>
              <a:buFont typeface="Arial"/>
              <a:buChar char="​"/>
              <a:defRPr sz="2400"/>
            </a:lvl3pPr>
            <a:lvl4pPr marL="0" indent="0" algn="ctr">
              <a:spcBef>
                <a:spcPts val="0"/>
              </a:spcBef>
              <a:buClr>
                <a:schemeClr val="accent1"/>
              </a:buClr>
              <a:buFont typeface="Arial"/>
              <a:buChar char="​"/>
              <a:defRPr sz="2400"/>
            </a:lvl4pPr>
            <a:lvl5pPr marL="0" indent="0" algn="ctr">
              <a:spcBef>
                <a:spcPts val="0"/>
              </a:spcBef>
              <a:buClr>
                <a:schemeClr val="accent1"/>
              </a:buClr>
              <a:buFont typeface="Arial"/>
              <a:buChar char="​"/>
              <a:defRPr sz="2400"/>
            </a:lvl5pPr>
          </a:lstStyle>
          <a:p>
            <a:r>
              <a:t>Body Level One</a:t>
            </a:r>
          </a:p>
          <a:p>
            <a:pPr lvl="1"/>
            <a:r>
              <a:t>Body Level Two</a:t>
            </a:r>
          </a:p>
          <a:p>
            <a:pPr lvl="2"/>
            <a:r>
              <a:t>Body Level Three</a:t>
            </a:r>
          </a:p>
          <a:p>
            <a:pPr lvl="3"/>
            <a:r>
              <a:t>Body Level Four</a:t>
            </a:r>
          </a:p>
          <a:p>
            <a:pPr lvl="4"/>
            <a:r>
              <a:t>Body Level Five</a:t>
            </a:r>
          </a:p>
        </p:txBody>
      </p:sp>
      <p:sp>
        <p:nvSpPr>
          <p:cNvPr id="38"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Chapter slide with background">
    <p:spTree>
      <p:nvGrpSpPr>
        <p:cNvPr id="1" name=""/>
        <p:cNvGrpSpPr/>
        <p:nvPr/>
      </p:nvGrpSpPr>
      <p:grpSpPr>
        <a:xfrm>
          <a:off x="0" y="0"/>
          <a:ext cx="0" cy="0"/>
          <a:chOff x="0" y="0"/>
          <a:chExt cx="0" cy="0"/>
        </a:xfrm>
      </p:grpSpPr>
      <p:pic>
        <p:nvPicPr>
          <p:cNvPr id="45" name="Gradient background picture" descr="Gradient background picture"/>
          <p:cNvPicPr>
            <a:picLocks noChangeAspect="1"/>
          </p:cNvPicPr>
          <p:nvPr/>
        </p:nvPicPr>
        <p:blipFill>
          <a:blip r:embed="rId2"/>
          <a:stretch>
            <a:fillRect/>
          </a:stretch>
        </p:blipFill>
        <p:spPr>
          <a:xfrm>
            <a:off x="181192" y="179507"/>
            <a:ext cx="11829616" cy="6498986"/>
          </a:xfrm>
          <a:prstGeom prst="rect">
            <a:avLst/>
          </a:prstGeom>
          <a:ln w="12700">
            <a:miter lim="400000"/>
          </a:ln>
        </p:spPr>
      </p:pic>
      <p:sp>
        <p:nvSpPr>
          <p:cNvPr id="46" name="Title Text"/>
          <p:cNvSpPr txBox="1">
            <a:spLocks noGrp="1"/>
          </p:cNvSpPr>
          <p:nvPr>
            <p:ph type="title"/>
          </p:nvPr>
        </p:nvSpPr>
        <p:spPr>
          <a:xfrm>
            <a:off x="1838848" y="1245996"/>
            <a:ext cx="8488953" cy="4360984"/>
          </a:xfrm>
          <a:prstGeom prst="rect">
            <a:avLst/>
          </a:prstGeom>
          <a:solidFill>
            <a:srgbClr val="FAEFE5"/>
          </a:solidFill>
        </p:spPr>
        <p:txBody>
          <a:bodyPr/>
          <a:lstStyle>
            <a:lvl1pPr algn="ctr">
              <a:lnSpc>
                <a:spcPct val="93000"/>
              </a:lnSpc>
              <a:defRPr sz="4800"/>
            </a:lvl1pPr>
          </a:lstStyle>
          <a:p>
            <a:r>
              <a:t>Title Text</a:t>
            </a:r>
          </a:p>
        </p:txBody>
      </p:sp>
      <p:sp>
        <p:nvSpPr>
          <p:cNvPr id="47" name="Body Level One…"/>
          <p:cNvSpPr txBox="1">
            <a:spLocks noGrp="1"/>
          </p:cNvSpPr>
          <p:nvPr>
            <p:ph type="body" sz="quarter" idx="1"/>
          </p:nvPr>
        </p:nvSpPr>
        <p:spPr>
          <a:xfrm>
            <a:off x="2619375" y="1835150"/>
            <a:ext cx="6948489" cy="854599"/>
          </a:xfrm>
          <a:prstGeom prst="rect">
            <a:avLst/>
          </a:prstGeom>
        </p:spPr>
        <p:txBody>
          <a:bodyPr anchor="b"/>
          <a:lstStyle>
            <a:lvl1pPr marL="0" indent="0" algn="ctr">
              <a:spcBef>
                <a:spcPts val="0"/>
              </a:spcBef>
              <a:buClr>
                <a:schemeClr val="accent1"/>
              </a:buClr>
              <a:buFont typeface="Arial"/>
              <a:buChar char="​"/>
              <a:defRPr sz="2400"/>
            </a:lvl1pPr>
            <a:lvl2pPr marL="0" indent="0" algn="ctr">
              <a:spcBef>
                <a:spcPts val="0"/>
              </a:spcBef>
              <a:buClr>
                <a:schemeClr val="accent1"/>
              </a:buClr>
              <a:buSzPct val="100000"/>
              <a:buFont typeface="Arial"/>
              <a:buChar char="​"/>
              <a:defRPr sz="2400"/>
            </a:lvl2pPr>
            <a:lvl3pPr marL="0" indent="0" algn="ctr">
              <a:spcBef>
                <a:spcPts val="0"/>
              </a:spcBef>
              <a:buClr>
                <a:schemeClr val="accent1"/>
              </a:buClr>
              <a:buFont typeface="Arial"/>
              <a:buChar char="​"/>
              <a:defRPr sz="2400"/>
            </a:lvl3pPr>
            <a:lvl4pPr marL="0" indent="0" algn="ctr">
              <a:spcBef>
                <a:spcPts val="0"/>
              </a:spcBef>
              <a:buClr>
                <a:schemeClr val="accent1"/>
              </a:buClr>
              <a:buFont typeface="Arial"/>
              <a:buChar char="​"/>
              <a:defRPr sz="2400"/>
            </a:lvl4pPr>
            <a:lvl5pPr marL="0" indent="0" algn="ctr">
              <a:spcBef>
                <a:spcPts val="0"/>
              </a:spcBef>
              <a:buClr>
                <a:schemeClr val="accent1"/>
              </a:buClr>
              <a:buFont typeface="Arial"/>
              <a:buChar char="​"/>
              <a:defRPr sz="2400"/>
            </a:lvl5pPr>
          </a:lstStyle>
          <a:p>
            <a:r>
              <a:t>Body Level One</a:t>
            </a:r>
          </a:p>
          <a:p>
            <a:pPr lvl="1"/>
            <a:r>
              <a:t>Body Level Two</a:t>
            </a:r>
          </a:p>
          <a:p>
            <a:pPr lvl="2"/>
            <a:r>
              <a:t>Body Level Three</a:t>
            </a:r>
          </a:p>
          <a:p>
            <a:pPr lvl="3"/>
            <a:r>
              <a:t>Body Level Four</a:t>
            </a:r>
          </a:p>
          <a:p>
            <a:pPr lvl="4"/>
            <a:r>
              <a:t>Body Level Five</a:t>
            </a:r>
          </a:p>
        </p:txBody>
      </p:sp>
      <p:sp>
        <p:nvSpPr>
          <p:cNvPr id="48"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Big message I">
    <p:spTree>
      <p:nvGrpSpPr>
        <p:cNvPr id="1" name=""/>
        <p:cNvGrpSpPr/>
        <p:nvPr/>
      </p:nvGrpSpPr>
      <p:grpSpPr>
        <a:xfrm>
          <a:off x="0" y="0"/>
          <a:ext cx="0" cy="0"/>
          <a:chOff x="0" y="0"/>
          <a:chExt cx="0" cy="0"/>
        </a:xfrm>
      </p:grpSpPr>
      <p:sp>
        <p:nvSpPr>
          <p:cNvPr id="64" name="Background"/>
          <p:cNvSpPr/>
          <p:nvPr/>
        </p:nvSpPr>
        <p:spPr>
          <a:xfrm>
            <a:off x="179387" y="179387"/>
            <a:ext cx="11829602" cy="6497639"/>
          </a:xfrm>
          <a:prstGeom prst="rect">
            <a:avLst/>
          </a:prstGeom>
          <a:solidFill>
            <a:srgbClr val="FAEFE5"/>
          </a:solidFill>
          <a:ln w="12700">
            <a:miter lim="400000"/>
          </a:ln>
        </p:spPr>
        <p:txBody>
          <a:bodyPr lIns="45719" rIns="45719" anchor="ctr"/>
          <a:lstStyle/>
          <a:p>
            <a:pPr algn="ctr">
              <a:defRPr sz="2000">
                <a:solidFill>
                  <a:srgbClr val="FFFFFF"/>
                </a:solidFill>
              </a:defRPr>
            </a:pPr>
            <a:endParaRPr/>
          </a:p>
        </p:txBody>
      </p:sp>
      <p:sp>
        <p:nvSpPr>
          <p:cNvPr id="65" name="Title Text"/>
          <p:cNvSpPr txBox="1">
            <a:spLocks noGrp="1"/>
          </p:cNvSpPr>
          <p:nvPr>
            <p:ph type="title"/>
          </p:nvPr>
        </p:nvSpPr>
        <p:spPr>
          <a:xfrm>
            <a:off x="2224086" y="1763713"/>
            <a:ext cx="7740652" cy="2036220"/>
          </a:xfrm>
          <a:prstGeom prst="rect">
            <a:avLst/>
          </a:prstGeom>
        </p:spPr>
        <p:txBody>
          <a:bodyPr anchor="b"/>
          <a:lstStyle>
            <a:lvl1pPr algn="ctr">
              <a:lnSpc>
                <a:spcPct val="93000"/>
              </a:lnSpc>
              <a:defRPr sz="4800"/>
            </a:lvl1pPr>
          </a:lstStyle>
          <a:p>
            <a:r>
              <a:t>Title Text</a:t>
            </a:r>
          </a:p>
        </p:txBody>
      </p:sp>
      <p:sp>
        <p:nvSpPr>
          <p:cNvPr id="66" name="Body Level One…"/>
          <p:cNvSpPr txBox="1">
            <a:spLocks noGrp="1"/>
          </p:cNvSpPr>
          <p:nvPr>
            <p:ph type="body" sz="quarter" idx="1"/>
          </p:nvPr>
        </p:nvSpPr>
        <p:spPr>
          <a:xfrm>
            <a:off x="2619375" y="4325510"/>
            <a:ext cx="6948489" cy="813022"/>
          </a:xfrm>
          <a:prstGeom prst="rect">
            <a:avLst/>
          </a:prstGeom>
        </p:spPr>
        <p:txBody>
          <a:bodyPr/>
          <a:lstStyle>
            <a:lvl1pPr marL="0" indent="0" algn="ctr">
              <a:lnSpc>
                <a:spcPct val="121000"/>
              </a:lnSpc>
              <a:spcBef>
                <a:spcPts val="0"/>
              </a:spcBef>
              <a:buClr>
                <a:schemeClr val="accent1"/>
              </a:buClr>
              <a:buFont typeface="Arial"/>
              <a:buChar char="​"/>
            </a:lvl1pPr>
            <a:lvl2pPr marL="0" indent="0" algn="ctr">
              <a:lnSpc>
                <a:spcPct val="121000"/>
              </a:lnSpc>
              <a:spcBef>
                <a:spcPts val="0"/>
              </a:spcBef>
              <a:buClr>
                <a:schemeClr val="accent1"/>
              </a:buClr>
              <a:buSzPct val="100000"/>
              <a:buFont typeface="Arial"/>
              <a:buChar char="​"/>
            </a:lvl2pPr>
            <a:lvl3pPr marL="0" indent="0" algn="ctr">
              <a:lnSpc>
                <a:spcPct val="121000"/>
              </a:lnSpc>
              <a:spcBef>
                <a:spcPts val="0"/>
              </a:spcBef>
              <a:buClr>
                <a:schemeClr val="accent1"/>
              </a:buClr>
              <a:buFont typeface="Arial"/>
              <a:buChar char="​"/>
            </a:lvl3pPr>
            <a:lvl4pPr marL="0" indent="0" algn="ctr">
              <a:lnSpc>
                <a:spcPct val="121000"/>
              </a:lnSpc>
              <a:spcBef>
                <a:spcPts val="0"/>
              </a:spcBef>
              <a:buClr>
                <a:schemeClr val="accent1"/>
              </a:buClr>
              <a:buFont typeface="Arial"/>
              <a:buChar char="​"/>
            </a:lvl4pPr>
            <a:lvl5pPr marL="0" indent="0" algn="ctr">
              <a:lnSpc>
                <a:spcPct val="121000"/>
              </a:lnSpc>
              <a:spcBef>
                <a:spcPts val="0"/>
              </a:spcBef>
              <a:buClr>
                <a:schemeClr val="accent1"/>
              </a:buClr>
              <a:buFont typeface="Arial"/>
              <a:buChar char="​"/>
            </a:lvl5pPr>
          </a:lstStyle>
          <a:p>
            <a:r>
              <a:t>Body Level One</a:t>
            </a:r>
          </a:p>
          <a:p>
            <a:pPr lvl="1"/>
            <a:r>
              <a:t>Body Level Two</a:t>
            </a:r>
          </a:p>
          <a:p>
            <a:pPr lvl="2"/>
            <a:r>
              <a:t>Body Level Three</a:t>
            </a:r>
          </a:p>
          <a:p>
            <a:pPr lvl="3"/>
            <a:r>
              <a:t>Body Level Four</a:t>
            </a:r>
          </a:p>
          <a:p>
            <a:pPr lvl="4"/>
            <a:r>
              <a:t>Body Level Five</a:t>
            </a:r>
          </a:p>
        </p:txBody>
      </p:sp>
      <p:sp>
        <p:nvSpPr>
          <p:cNvPr id="67"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Big message II">
    <p:spTree>
      <p:nvGrpSpPr>
        <p:cNvPr id="1" name=""/>
        <p:cNvGrpSpPr/>
        <p:nvPr/>
      </p:nvGrpSpPr>
      <p:grpSpPr>
        <a:xfrm>
          <a:off x="0" y="0"/>
          <a:ext cx="0" cy="0"/>
          <a:chOff x="0" y="0"/>
          <a:chExt cx="0" cy="0"/>
        </a:xfrm>
      </p:grpSpPr>
      <p:sp>
        <p:nvSpPr>
          <p:cNvPr id="74" name="Background"/>
          <p:cNvSpPr/>
          <p:nvPr/>
        </p:nvSpPr>
        <p:spPr>
          <a:xfrm>
            <a:off x="179387" y="179387"/>
            <a:ext cx="11829602" cy="6497639"/>
          </a:xfrm>
          <a:prstGeom prst="rect">
            <a:avLst/>
          </a:prstGeom>
          <a:solidFill>
            <a:srgbClr val="FBF2EA"/>
          </a:solidFill>
          <a:ln w="12700">
            <a:miter lim="400000"/>
          </a:ln>
        </p:spPr>
        <p:txBody>
          <a:bodyPr lIns="45719" rIns="45719" anchor="ctr"/>
          <a:lstStyle/>
          <a:p>
            <a:pPr algn="ctr">
              <a:defRPr sz="2000">
                <a:solidFill>
                  <a:srgbClr val="FFFFFF"/>
                </a:solidFill>
              </a:defRPr>
            </a:pPr>
            <a:endParaRPr/>
          </a:p>
        </p:txBody>
      </p:sp>
      <p:sp>
        <p:nvSpPr>
          <p:cNvPr id="75" name="Title Text"/>
          <p:cNvSpPr txBox="1">
            <a:spLocks noGrp="1"/>
          </p:cNvSpPr>
          <p:nvPr>
            <p:ph type="title"/>
          </p:nvPr>
        </p:nvSpPr>
        <p:spPr>
          <a:xfrm>
            <a:off x="2224086" y="1763713"/>
            <a:ext cx="7740652" cy="2036220"/>
          </a:xfrm>
          <a:prstGeom prst="rect">
            <a:avLst/>
          </a:prstGeom>
        </p:spPr>
        <p:txBody>
          <a:bodyPr anchor="b"/>
          <a:lstStyle>
            <a:lvl1pPr algn="ctr">
              <a:lnSpc>
                <a:spcPct val="93000"/>
              </a:lnSpc>
              <a:defRPr sz="4800">
                <a:solidFill>
                  <a:srgbClr val="512B2B"/>
                </a:solidFill>
              </a:defRPr>
            </a:lvl1pPr>
          </a:lstStyle>
          <a:p>
            <a:r>
              <a:t>Title Text</a:t>
            </a:r>
          </a:p>
        </p:txBody>
      </p:sp>
      <p:sp>
        <p:nvSpPr>
          <p:cNvPr id="76" name="Body Level One…"/>
          <p:cNvSpPr txBox="1">
            <a:spLocks noGrp="1"/>
          </p:cNvSpPr>
          <p:nvPr>
            <p:ph type="body" sz="quarter" idx="1"/>
          </p:nvPr>
        </p:nvSpPr>
        <p:spPr>
          <a:xfrm>
            <a:off x="2619375" y="4327199"/>
            <a:ext cx="6948489" cy="813601"/>
          </a:xfrm>
          <a:prstGeom prst="rect">
            <a:avLst/>
          </a:prstGeom>
        </p:spPr>
        <p:txBody>
          <a:bodyPr/>
          <a:lstStyle>
            <a:lvl1pPr marL="0" indent="0" algn="ctr">
              <a:lnSpc>
                <a:spcPct val="121000"/>
              </a:lnSpc>
              <a:spcBef>
                <a:spcPts val="0"/>
              </a:spcBef>
              <a:buClr>
                <a:schemeClr val="accent1"/>
              </a:buClr>
              <a:buFont typeface="Arial"/>
              <a:buChar char="​"/>
            </a:lvl1pPr>
            <a:lvl2pPr marL="0" indent="0" algn="ctr">
              <a:lnSpc>
                <a:spcPct val="121000"/>
              </a:lnSpc>
              <a:spcBef>
                <a:spcPts val="0"/>
              </a:spcBef>
              <a:buClr>
                <a:schemeClr val="accent1"/>
              </a:buClr>
              <a:buSzPct val="100000"/>
              <a:buFont typeface="Arial"/>
              <a:buChar char="​"/>
            </a:lvl2pPr>
            <a:lvl3pPr marL="0" indent="0" algn="ctr">
              <a:lnSpc>
                <a:spcPct val="121000"/>
              </a:lnSpc>
              <a:spcBef>
                <a:spcPts val="0"/>
              </a:spcBef>
              <a:buClr>
                <a:schemeClr val="accent1"/>
              </a:buClr>
              <a:buFont typeface="Arial"/>
              <a:buChar char="​"/>
            </a:lvl3pPr>
            <a:lvl4pPr marL="0" indent="0" algn="ctr">
              <a:lnSpc>
                <a:spcPct val="121000"/>
              </a:lnSpc>
              <a:spcBef>
                <a:spcPts val="0"/>
              </a:spcBef>
              <a:buClr>
                <a:schemeClr val="accent1"/>
              </a:buClr>
              <a:buFont typeface="Arial"/>
              <a:buChar char="​"/>
            </a:lvl4pPr>
            <a:lvl5pPr marL="0" indent="0" algn="ctr">
              <a:lnSpc>
                <a:spcPct val="121000"/>
              </a:lnSpc>
              <a:spcBef>
                <a:spcPts val="0"/>
              </a:spcBef>
              <a:buClr>
                <a:schemeClr val="accent1"/>
              </a:buClr>
              <a:buFont typeface="Arial"/>
              <a:buChar char="​"/>
            </a:lvl5pPr>
          </a:lstStyle>
          <a:p>
            <a:r>
              <a:t>Body Level One</a:t>
            </a:r>
          </a:p>
          <a:p>
            <a:pPr lvl="1"/>
            <a:r>
              <a:t>Body Level Two</a:t>
            </a:r>
          </a:p>
          <a:p>
            <a:pPr lvl="2"/>
            <a:r>
              <a:t>Body Level Three</a:t>
            </a:r>
          </a:p>
          <a:p>
            <a:pPr lvl="3"/>
            <a:r>
              <a:t>Body Level Four</a:t>
            </a:r>
          </a:p>
          <a:p>
            <a:pPr lvl="4"/>
            <a:r>
              <a:t>Body Level Five</a:t>
            </a:r>
          </a:p>
        </p:txBody>
      </p:sp>
      <p:sp>
        <p:nvSpPr>
          <p:cNvPr id="77"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Big message III">
    <p:spTree>
      <p:nvGrpSpPr>
        <p:cNvPr id="1" name=""/>
        <p:cNvGrpSpPr/>
        <p:nvPr/>
      </p:nvGrpSpPr>
      <p:grpSpPr>
        <a:xfrm>
          <a:off x="0" y="0"/>
          <a:ext cx="0" cy="0"/>
          <a:chOff x="0" y="0"/>
          <a:chExt cx="0" cy="0"/>
        </a:xfrm>
      </p:grpSpPr>
      <p:pic>
        <p:nvPicPr>
          <p:cNvPr id="84" name="Gradient background picture" descr="Gradient background picture"/>
          <p:cNvPicPr>
            <a:picLocks noChangeAspect="1"/>
          </p:cNvPicPr>
          <p:nvPr/>
        </p:nvPicPr>
        <p:blipFill>
          <a:blip r:embed="rId2"/>
          <a:stretch>
            <a:fillRect/>
          </a:stretch>
        </p:blipFill>
        <p:spPr>
          <a:xfrm>
            <a:off x="181192" y="179507"/>
            <a:ext cx="11829616" cy="6498986"/>
          </a:xfrm>
          <a:prstGeom prst="rect">
            <a:avLst/>
          </a:prstGeom>
          <a:ln w="12700">
            <a:miter lim="400000"/>
          </a:ln>
        </p:spPr>
      </p:pic>
      <p:sp>
        <p:nvSpPr>
          <p:cNvPr id="85" name="Title Text"/>
          <p:cNvSpPr txBox="1">
            <a:spLocks noGrp="1"/>
          </p:cNvSpPr>
          <p:nvPr>
            <p:ph type="title"/>
          </p:nvPr>
        </p:nvSpPr>
        <p:spPr>
          <a:xfrm>
            <a:off x="2224086" y="1763713"/>
            <a:ext cx="7740652" cy="2036220"/>
          </a:xfrm>
          <a:prstGeom prst="rect">
            <a:avLst/>
          </a:prstGeom>
        </p:spPr>
        <p:txBody>
          <a:bodyPr anchor="b"/>
          <a:lstStyle>
            <a:lvl1pPr algn="ctr">
              <a:lnSpc>
                <a:spcPct val="93000"/>
              </a:lnSpc>
              <a:defRPr sz="4800">
                <a:solidFill>
                  <a:srgbClr val="FFFFFF"/>
                </a:solidFill>
              </a:defRPr>
            </a:lvl1pPr>
          </a:lstStyle>
          <a:p>
            <a:r>
              <a:t>Title Text</a:t>
            </a:r>
          </a:p>
        </p:txBody>
      </p:sp>
      <p:sp>
        <p:nvSpPr>
          <p:cNvPr id="86" name="Body Level One…"/>
          <p:cNvSpPr txBox="1">
            <a:spLocks noGrp="1"/>
          </p:cNvSpPr>
          <p:nvPr>
            <p:ph type="body" sz="quarter" idx="1"/>
          </p:nvPr>
        </p:nvSpPr>
        <p:spPr>
          <a:xfrm>
            <a:off x="2619375" y="4327199"/>
            <a:ext cx="6948489" cy="813601"/>
          </a:xfrm>
          <a:prstGeom prst="rect">
            <a:avLst/>
          </a:prstGeom>
        </p:spPr>
        <p:txBody>
          <a:bodyPr/>
          <a:lstStyle>
            <a:lvl1pPr marL="0" indent="0" algn="ctr">
              <a:lnSpc>
                <a:spcPct val="121000"/>
              </a:lnSpc>
              <a:spcBef>
                <a:spcPts val="0"/>
              </a:spcBef>
              <a:buClr>
                <a:schemeClr val="accent1"/>
              </a:buClr>
              <a:buFont typeface="Arial"/>
              <a:buChar char="​"/>
            </a:lvl1pPr>
            <a:lvl2pPr marL="0" indent="0" algn="ctr">
              <a:lnSpc>
                <a:spcPct val="121000"/>
              </a:lnSpc>
              <a:spcBef>
                <a:spcPts val="0"/>
              </a:spcBef>
              <a:buClr>
                <a:schemeClr val="accent1"/>
              </a:buClr>
              <a:buSzPct val="100000"/>
              <a:buFont typeface="Arial"/>
              <a:buChar char="​"/>
            </a:lvl2pPr>
            <a:lvl3pPr marL="0" indent="0" algn="ctr">
              <a:lnSpc>
                <a:spcPct val="121000"/>
              </a:lnSpc>
              <a:spcBef>
                <a:spcPts val="0"/>
              </a:spcBef>
              <a:buClr>
                <a:schemeClr val="accent1"/>
              </a:buClr>
              <a:buFont typeface="Arial"/>
              <a:buChar char="​"/>
            </a:lvl3pPr>
            <a:lvl4pPr marL="0" indent="0" algn="ctr">
              <a:lnSpc>
                <a:spcPct val="121000"/>
              </a:lnSpc>
              <a:spcBef>
                <a:spcPts val="0"/>
              </a:spcBef>
              <a:buClr>
                <a:schemeClr val="accent1"/>
              </a:buClr>
              <a:buFont typeface="Arial"/>
              <a:buChar char="​"/>
            </a:lvl4pPr>
            <a:lvl5pPr marL="0" indent="0" algn="ctr">
              <a:lnSpc>
                <a:spcPct val="121000"/>
              </a:lnSpc>
              <a:spcBef>
                <a:spcPts val="0"/>
              </a:spcBef>
              <a:buClr>
                <a:schemeClr val="accent1"/>
              </a:buClr>
              <a:buFont typeface="Arial"/>
              <a:buChar char="​"/>
            </a:lvl5pPr>
          </a:lstStyle>
          <a:p>
            <a:r>
              <a:t>Body Level One</a:t>
            </a:r>
          </a:p>
          <a:p>
            <a:pPr lvl="1"/>
            <a:r>
              <a:t>Body Level Two</a:t>
            </a:r>
          </a:p>
          <a:p>
            <a:pPr lvl="2"/>
            <a:r>
              <a:t>Body Level Three</a:t>
            </a:r>
          </a:p>
          <a:p>
            <a:pPr lvl="3"/>
            <a:r>
              <a:t>Body Level Four</a:t>
            </a:r>
          </a:p>
          <a:p>
            <a:pPr lvl="4"/>
            <a:r>
              <a:t>Body Level Five</a:t>
            </a:r>
          </a:p>
        </p:txBody>
      </p:sp>
      <p:sp>
        <p:nvSpPr>
          <p:cNvPr id="87"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Big message IV">
    <p:spTree>
      <p:nvGrpSpPr>
        <p:cNvPr id="1" name=""/>
        <p:cNvGrpSpPr/>
        <p:nvPr/>
      </p:nvGrpSpPr>
      <p:grpSpPr>
        <a:xfrm>
          <a:off x="0" y="0"/>
          <a:ext cx="0" cy="0"/>
          <a:chOff x="0" y="0"/>
          <a:chExt cx="0" cy="0"/>
        </a:xfrm>
      </p:grpSpPr>
      <p:sp>
        <p:nvSpPr>
          <p:cNvPr id="94" name="Background"/>
          <p:cNvSpPr/>
          <p:nvPr/>
        </p:nvSpPr>
        <p:spPr>
          <a:xfrm>
            <a:off x="179387" y="179387"/>
            <a:ext cx="11829602" cy="6497639"/>
          </a:xfrm>
          <a:prstGeom prst="rect">
            <a:avLst/>
          </a:prstGeom>
          <a:solidFill>
            <a:srgbClr val="FAEFE5"/>
          </a:solidFill>
          <a:ln w="12700">
            <a:miter lim="400000"/>
          </a:ln>
        </p:spPr>
        <p:txBody>
          <a:bodyPr lIns="45719" rIns="45719" anchor="ctr"/>
          <a:lstStyle/>
          <a:p>
            <a:pPr algn="ctr">
              <a:defRPr sz="2000">
                <a:solidFill>
                  <a:srgbClr val="FFFFFF"/>
                </a:solidFill>
              </a:defRPr>
            </a:pPr>
            <a:endParaRPr/>
          </a:p>
        </p:txBody>
      </p:sp>
      <p:sp>
        <p:nvSpPr>
          <p:cNvPr id="95" name="Title Text"/>
          <p:cNvSpPr txBox="1">
            <a:spLocks noGrp="1"/>
          </p:cNvSpPr>
          <p:nvPr>
            <p:ph type="title"/>
          </p:nvPr>
        </p:nvSpPr>
        <p:spPr>
          <a:xfrm>
            <a:off x="2224086" y="1763713"/>
            <a:ext cx="7740652" cy="3297238"/>
          </a:xfrm>
          <a:prstGeom prst="rect">
            <a:avLst/>
          </a:prstGeom>
        </p:spPr>
        <p:txBody>
          <a:bodyPr/>
          <a:lstStyle>
            <a:lvl1pPr algn="ctr"/>
          </a:lstStyle>
          <a:p>
            <a:r>
              <a:t>Title Text</a:t>
            </a:r>
          </a:p>
        </p:txBody>
      </p:sp>
      <p:sp>
        <p:nvSpPr>
          <p:cNvPr id="96"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Background"/>
          <p:cNvSpPr/>
          <p:nvPr/>
        </p:nvSpPr>
        <p:spPr>
          <a:xfrm>
            <a:off x="179387" y="1264809"/>
            <a:ext cx="11829602" cy="5412216"/>
          </a:xfrm>
          <a:prstGeom prst="rect">
            <a:avLst/>
          </a:prstGeom>
          <a:solidFill>
            <a:srgbClr val="FAEFE5"/>
          </a:solidFill>
          <a:ln w="12700">
            <a:miter lim="400000"/>
          </a:ln>
        </p:spPr>
        <p:txBody>
          <a:bodyPr lIns="45719" rIns="45719" anchor="ctr"/>
          <a:lstStyle/>
          <a:p>
            <a:pPr algn="ctr">
              <a:defRPr sz="2000">
                <a:solidFill>
                  <a:srgbClr val="FFFFFF"/>
                </a:solidFill>
              </a:defRPr>
            </a:pPr>
            <a:endParaRPr/>
          </a:p>
        </p:txBody>
      </p:sp>
      <p:sp>
        <p:nvSpPr>
          <p:cNvPr id="3" name="Slide Number"/>
          <p:cNvSpPr txBox="1">
            <a:spLocks noGrp="1"/>
          </p:cNvSpPr>
          <p:nvPr>
            <p:ph type="sldNum" sz="quarter" idx="2"/>
          </p:nvPr>
        </p:nvSpPr>
        <p:spPr>
          <a:xfrm>
            <a:off x="-125731" y="6911999"/>
            <a:ext cx="127001" cy="127001"/>
          </a:xfrm>
          <a:prstGeom prst="rect">
            <a:avLst/>
          </a:prstGeom>
          <a:ln w="12700">
            <a:miter lim="400000"/>
          </a:ln>
        </p:spPr>
        <p:txBody>
          <a:bodyPr wrap="none" lIns="0" tIns="0" rIns="0" bIns="0">
            <a:spAutoFit/>
          </a:bodyPr>
          <a:lstStyle>
            <a:lvl1pPr algn="r">
              <a:defRPr sz="100">
                <a:solidFill>
                  <a:srgbClr val="000000"/>
                </a:solidFill>
              </a:defRPr>
            </a:lvl1pPr>
          </a:lstStyle>
          <a:p>
            <a:fld id="{86CB4B4D-7CA3-9044-876B-883B54F8677D}" type="slidenum">
              <a:t>‹#›</a:t>
            </a:fld>
            <a:endParaRPr/>
          </a:p>
        </p:txBody>
      </p:sp>
      <p:sp>
        <p:nvSpPr>
          <p:cNvPr id="4" name="Title Text"/>
          <p:cNvSpPr txBox="1">
            <a:spLocks noGrp="1"/>
          </p:cNvSpPr>
          <p:nvPr>
            <p:ph type="title"/>
          </p:nvPr>
        </p:nvSpPr>
        <p:spPr>
          <a:xfrm>
            <a:off x="790575" y="481664"/>
            <a:ext cx="10614026" cy="7831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r>
              <a:t>Title Text</a:t>
            </a:r>
          </a:p>
        </p:txBody>
      </p:sp>
      <p:sp>
        <p:nvSpPr>
          <p:cNvPr id="5" name="Body Level One…"/>
          <p:cNvSpPr txBox="1">
            <a:spLocks noGrp="1"/>
          </p:cNvSpPr>
          <p:nvPr>
            <p:ph type="body" idx="1"/>
          </p:nvPr>
        </p:nvSpPr>
        <p:spPr>
          <a:xfrm>
            <a:off x="784225" y="1763713"/>
            <a:ext cx="10620375" cy="41751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Lst>
  <p:transition spd="med"/>
  <p:txStyles>
    <p:titleStyle>
      <a:lvl1pPr marL="0" marR="0" indent="0" algn="l" defTabSz="914400" rtl="0" latinLnBrk="0">
        <a:lnSpc>
          <a:spcPct val="97000"/>
        </a:lnSpc>
        <a:spcBef>
          <a:spcPts val="0"/>
        </a:spcBef>
        <a:spcAft>
          <a:spcPts val="0"/>
        </a:spcAft>
        <a:buClrTx/>
        <a:buSzTx/>
        <a:buFontTx/>
        <a:buNone/>
        <a:tabLst/>
        <a:defRPr sz="3600" b="0" i="0" u="none" strike="noStrike" cap="none" spc="0" baseline="0">
          <a:ln>
            <a:noFill/>
          </a:ln>
          <a:solidFill>
            <a:srgbClr val="F35B1C"/>
          </a:solidFill>
          <a:uFillTx/>
          <a:latin typeface="+mj-lt"/>
          <a:ea typeface="+mj-ea"/>
          <a:cs typeface="+mj-cs"/>
          <a:sym typeface="Arial"/>
        </a:defRPr>
      </a:lvl1pPr>
      <a:lvl2pPr marL="0" marR="0" indent="0" algn="l" defTabSz="914400" rtl="0" latinLnBrk="0">
        <a:lnSpc>
          <a:spcPct val="97000"/>
        </a:lnSpc>
        <a:spcBef>
          <a:spcPts val="0"/>
        </a:spcBef>
        <a:spcAft>
          <a:spcPts val="0"/>
        </a:spcAft>
        <a:buClrTx/>
        <a:buSzTx/>
        <a:buFontTx/>
        <a:buNone/>
        <a:tabLst/>
        <a:defRPr sz="3600" b="0" i="0" u="none" strike="noStrike" cap="none" spc="0" baseline="0">
          <a:ln>
            <a:noFill/>
          </a:ln>
          <a:solidFill>
            <a:srgbClr val="F35B1C"/>
          </a:solidFill>
          <a:uFillTx/>
          <a:latin typeface="+mj-lt"/>
          <a:ea typeface="+mj-ea"/>
          <a:cs typeface="+mj-cs"/>
          <a:sym typeface="Arial"/>
        </a:defRPr>
      </a:lvl2pPr>
      <a:lvl3pPr marL="0" marR="0" indent="0" algn="l" defTabSz="914400" rtl="0" latinLnBrk="0">
        <a:lnSpc>
          <a:spcPct val="97000"/>
        </a:lnSpc>
        <a:spcBef>
          <a:spcPts val="0"/>
        </a:spcBef>
        <a:spcAft>
          <a:spcPts val="0"/>
        </a:spcAft>
        <a:buClrTx/>
        <a:buSzTx/>
        <a:buFontTx/>
        <a:buNone/>
        <a:tabLst/>
        <a:defRPr sz="3600" b="0" i="0" u="none" strike="noStrike" cap="none" spc="0" baseline="0">
          <a:ln>
            <a:noFill/>
          </a:ln>
          <a:solidFill>
            <a:srgbClr val="F35B1C"/>
          </a:solidFill>
          <a:uFillTx/>
          <a:latin typeface="+mj-lt"/>
          <a:ea typeface="+mj-ea"/>
          <a:cs typeface="+mj-cs"/>
          <a:sym typeface="Arial"/>
        </a:defRPr>
      </a:lvl3pPr>
      <a:lvl4pPr marL="0" marR="0" indent="0" algn="l" defTabSz="914400" rtl="0" latinLnBrk="0">
        <a:lnSpc>
          <a:spcPct val="97000"/>
        </a:lnSpc>
        <a:spcBef>
          <a:spcPts val="0"/>
        </a:spcBef>
        <a:spcAft>
          <a:spcPts val="0"/>
        </a:spcAft>
        <a:buClrTx/>
        <a:buSzTx/>
        <a:buFontTx/>
        <a:buNone/>
        <a:tabLst/>
        <a:defRPr sz="3600" b="0" i="0" u="none" strike="noStrike" cap="none" spc="0" baseline="0">
          <a:ln>
            <a:noFill/>
          </a:ln>
          <a:solidFill>
            <a:srgbClr val="F35B1C"/>
          </a:solidFill>
          <a:uFillTx/>
          <a:latin typeface="+mj-lt"/>
          <a:ea typeface="+mj-ea"/>
          <a:cs typeface="+mj-cs"/>
          <a:sym typeface="Arial"/>
        </a:defRPr>
      </a:lvl4pPr>
      <a:lvl5pPr marL="0" marR="0" indent="0" algn="l" defTabSz="914400" rtl="0" latinLnBrk="0">
        <a:lnSpc>
          <a:spcPct val="97000"/>
        </a:lnSpc>
        <a:spcBef>
          <a:spcPts val="0"/>
        </a:spcBef>
        <a:spcAft>
          <a:spcPts val="0"/>
        </a:spcAft>
        <a:buClrTx/>
        <a:buSzTx/>
        <a:buFontTx/>
        <a:buNone/>
        <a:tabLst/>
        <a:defRPr sz="3600" b="0" i="0" u="none" strike="noStrike" cap="none" spc="0" baseline="0">
          <a:ln>
            <a:noFill/>
          </a:ln>
          <a:solidFill>
            <a:srgbClr val="F35B1C"/>
          </a:solidFill>
          <a:uFillTx/>
          <a:latin typeface="+mj-lt"/>
          <a:ea typeface="+mj-ea"/>
          <a:cs typeface="+mj-cs"/>
          <a:sym typeface="Arial"/>
        </a:defRPr>
      </a:lvl5pPr>
      <a:lvl6pPr marL="0" marR="0" indent="0" algn="l" defTabSz="914400" rtl="0" latinLnBrk="0">
        <a:lnSpc>
          <a:spcPct val="97000"/>
        </a:lnSpc>
        <a:spcBef>
          <a:spcPts val="0"/>
        </a:spcBef>
        <a:spcAft>
          <a:spcPts val="0"/>
        </a:spcAft>
        <a:buClrTx/>
        <a:buSzTx/>
        <a:buFontTx/>
        <a:buNone/>
        <a:tabLst/>
        <a:defRPr sz="3600" b="0" i="0" u="none" strike="noStrike" cap="none" spc="0" baseline="0">
          <a:ln>
            <a:noFill/>
          </a:ln>
          <a:solidFill>
            <a:srgbClr val="F35B1C"/>
          </a:solidFill>
          <a:uFillTx/>
          <a:latin typeface="+mj-lt"/>
          <a:ea typeface="+mj-ea"/>
          <a:cs typeface="+mj-cs"/>
          <a:sym typeface="Arial"/>
        </a:defRPr>
      </a:lvl6pPr>
      <a:lvl7pPr marL="0" marR="0" indent="0" algn="l" defTabSz="914400" rtl="0" latinLnBrk="0">
        <a:lnSpc>
          <a:spcPct val="97000"/>
        </a:lnSpc>
        <a:spcBef>
          <a:spcPts val="0"/>
        </a:spcBef>
        <a:spcAft>
          <a:spcPts val="0"/>
        </a:spcAft>
        <a:buClrTx/>
        <a:buSzTx/>
        <a:buFontTx/>
        <a:buNone/>
        <a:tabLst/>
        <a:defRPr sz="3600" b="0" i="0" u="none" strike="noStrike" cap="none" spc="0" baseline="0">
          <a:ln>
            <a:noFill/>
          </a:ln>
          <a:solidFill>
            <a:srgbClr val="F35B1C"/>
          </a:solidFill>
          <a:uFillTx/>
          <a:latin typeface="+mj-lt"/>
          <a:ea typeface="+mj-ea"/>
          <a:cs typeface="+mj-cs"/>
          <a:sym typeface="Arial"/>
        </a:defRPr>
      </a:lvl7pPr>
      <a:lvl8pPr marL="0" marR="0" indent="0" algn="l" defTabSz="914400" rtl="0" latinLnBrk="0">
        <a:lnSpc>
          <a:spcPct val="97000"/>
        </a:lnSpc>
        <a:spcBef>
          <a:spcPts val="0"/>
        </a:spcBef>
        <a:spcAft>
          <a:spcPts val="0"/>
        </a:spcAft>
        <a:buClrTx/>
        <a:buSzTx/>
        <a:buFontTx/>
        <a:buNone/>
        <a:tabLst/>
        <a:defRPr sz="3600" b="0" i="0" u="none" strike="noStrike" cap="none" spc="0" baseline="0">
          <a:ln>
            <a:noFill/>
          </a:ln>
          <a:solidFill>
            <a:srgbClr val="F35B1C"/>
          </a:solidFill>
          <a:uFillTx/>
          <a:latin typeface="+mj-lt"/>
          <a:ea typeface="+mj-ea"/>
          <a:cs typeface="+mj-cs"/>
          <a:sym typeface="Arial"/>
        </a:defRPr>
      </a:lvl8pPr>
      <a:lvl9pPr marL="0" marR="0" indent="0" algn="l" defTabSz="914400" rtl="0" latinLnBrk="0">
        <a:lnSpc>
          <a:spcPct val="97000"/>
        </a:lnSpc>
        <a:spcBef>
          <a:spcPts val="0"/>
        </a:spcBef>
        <a:spcAft>
          <a:spcPts val="0"/>
        </a:spcAft>
        <a:buClrTx/>
        <a:buSzTx/>
        <a:buFontTx/>
        <a:buNone/>
        <a:tabLst/>
        <a:defRPr sz="3600" b="0" i="0" u="none" strike="noStrike" cap="none" spc="0" baseline="0">
          <a:ln>
            <a:noFill/>
          </a:ln>
          <a:solidFill>
            <a:srgbClr val="F35B1C"/>
          </a:solidFill>
          <a:uFillTx/>
          <a:latin typeface="+mj-lt"/>
          <a:ea typeface="+mj-ea"/>
          <a:cs typeface="+mj-cs"/>
          <a:sym typeface="Arial"/>
        </a:defRPr>
      </a:lvl9pPr>
    </p:titleStyle>
    <p:bodyStyle>
      <a:lvl1pPr marL="359999" marR="0" indent="-359999" algn="l" defTabSz="914400" rtl="0" latinLnBrk="0">
        <a:lnSpc>
          <a:spcPct val="100000"/>
        </a:lnSpc>
        <a:spcBef>
          <a:spcPts val="600"/>
        </a:spcBef>
        <a:spcAft>
          <a:spcPts val="0"/>
        </a:spcAft>
        <a:buClr>
          <a:schemeClr val="accent3"/>
        </a:buClr>
        <a:buSzPct val="100000"/>
        <a:buFont typeface="Symbol"/>
        <a:buChar char="·"/>
        <a:tabLst/>
        <a:defRPr sz="2200" b="0" i="0" u="none" strike="noStrike" cap="none" spc="0" baseline="0">
          <a:ln>
            <a:noFill/>
          </a:ln>
          <a:solidFill>
            <a:srgbClr val="512B2B"/>
          </a:solidFill>
          <a:uFillTx/>
          <a:latin typeface="+mj-lt"/>
          <a:ea typeface="+mj-ea"/>
          <a:cs typeface="+mj-cs"/>
          <a:sym typeface="Arial"/>
        </a:defRPr>
      </a:lvl1pPr>
      <a:lvl2pPr marL="719999" marR="0" indent="-359999" algn="l" defTabSz="914400" rtl="0" latinLnBrk="0">
        <a:lnSpc>
          <a:spcPct val="100000"/>
        </a:lnSpc>
        <a:spcBef>
          <a:spcPts val="600"/>
        </a:spcBef>
        <a:spcAft>
          <a:spcPts val="0"/>
        </a:spcAft>
        <a:buClr>
          <a:schemeClr val="accent3"/>
        </a:buClr>
        <a:buSzPct val="95000"/>
        <a:buFont typeface="Symbol"/>
        <a:buChar char="○"/>
        <a:tabLst/>
        <a:defRPr sz="2200" b="0" i="0" u="none" strike="noStrike" cap="none" spc="0" baseline="0">
          <a:ln>
            <a:noFill/>
          </a:ln>
          <a:solidFill>
            <a:srgbClr val="512B2B"/>
          </a:solidFill>
          <a:uFillTx/>
          <a:latin typeface="+mj-lt"/>
          <a:ea typeface="+mj-ea"/>
          <a:cs typeface="+mj-cs"/>
          <a:sym typeface="Arial"/>
        </a:defRPr>
      </a:lvl2pPr>
      <a:lvl3pPr marL="1079999" marR="0" indent="-360000" algn="l" defTabSz="914400" rtl="0" latinLnBrk="0">
        <a:lnSpc>
          <a:spcPct val="100000"/>
        </a:lnSpc>
        <a:spcBef>
          <a:spcPts val="600"/>
        </a:spcBef>
        <a:spcAft>
          <a:spcPts val="0"/>
        </a:spcAft>
        <a:buClr>
          <a:schemeClr val="accent3"/>
        </a:buClr>
        <a:buSzPct val="100000"/>
        <a:buFont typeface="Symbol"/>
        <a:buChar char="◼"/>
        <a:tabLst/>
        <a:defRPr sz="2200" b="0" i="0" u="none" strike="noStrike" cap="none" spc="0" baseline="0">
          <a:ln>
            <a:noFill/>
          </a:ln>
          <a:solidFill>
            <a:srgbClr val="512B2B"/>
          </a:solidFill>
          <a:uFillTx/>
          <a:latin typeface="+mj-lt"/>
          <a:ea typeface="+mj-ea"/>
          <a:cs typeface="+mj-cs"/>
          <a:sym typeface="Arial"/>
        </a:defRPr>
      </a:lvl3pPr>
      <a:lvl4pPr marL="1079999" marR="0" indent="-360000" algn="l" defTabSz="914400" rtl="0" latinLnBrk="0">
        <a:lnSpc>
          <a:spcPct val="100000"/>
        </a:lnSpc>
        <a:spcBef>
          <a:spcPts val="600"/>
        </a:spcBef>
        <a:spcAft>
          <a:spcPts val="0"/>
        </a:spcAft>
        <a:buClr>
          <a:schemeClr val="accent3"/>
        </a:buClr>
        <a:buSzPct val="100000"/>
        <a:buFont typeface="Symbol"/>
        <a:buChar char="◼"/>
        <a:tabLst/>
        <a:defRPr sz="2200" b="0" i="0" u="none" strike="noStrike" cap="none" spc="0" baseline="0">
          <a:ln>
            <a:noFill/>
          </a:ln>
          <a:solidFill>
            <a:srgbClr val="512B2B"/>
          </a:solidFill>
          <a:uFillTx/>
          <a:latin typeface="+mj-lt"/>
          <a:ea typeface="+mj-ea"/>
          <a:cs typeface="+mj-cs"/>
          <a:sym typeface="Arial"/>
        </a:defRPr>
      </a:lvl4pPr>
      <a:lvl5pPr marL="1079999" marR="0" indent="-360000" algn="l" defTabSz="914400" rtl="0" latinLnBrk="0">
        <a:lnSpc>
          <a:spcPct val="100000"/>
        </a:lnSpc>
        <a:spcBef>
          <a:spcPts val="600"/>
        </a:spcBef>
        <a:spcAft>
          <a:spcPts val="0"/>
        </a:spcAft>
        <a:buClr>
          <a:schemeClr val="accent3"/>
        </a:buClr>
        <a:buSzPct val="100000"/>
        <a:buFont typeface="Symbol"/>
        <a:buChar char="◼"/>
        <a:tabLst/>
        <a:defRPr sz="2200" b="0" i="0" u="none" strike="noStrike" cap="none" spc="0" baseline="0">
          <a:ln>
            <a:noFill/>
          </a:ln>
          <a:solidFill>
            <a:srgbClr val="512B2B"/>
          </a:solidFill>
          <a:uFillTx/>
          <a:latin typeface="+mj-lt"/>
          <a:ea typeface="+mj-ea"/>
          <a:cs typeface="+mj-cs"/>
          <a:sym typeface="Arial"/>
        </a:defRPr>
      </a:lvl5pPr>
      <a:lvl6pPr marL="1079999" marR="0" indent="-360000" algn="l" defTabSz="914400" rtl="0" latinLnBrk="0">
        <a:lnSpc>
          <a:spcPct val="100000"/>
        </a:lnSpc>
        <a:spcBef>
          <a:spcPts val="600"/>
        </a:spcBef>
        <a:spcAft>
          <a:spcPts val="0"/>
        </a:spcAft>
        <a:buClr>
          <a:schemeClr val="accent3"/>
        </a:buClr>
        <a:buSzPct val="100000"/>
        <a:buFont typeface="Symbol"/>
        <a:buChar char="◼"/>
        <a:tabLst/>
        <a:defRPr sz="2200" b="0" i="0" u="none" strike="noStrike" cap="none" spc="0" baseline="0">
          <a:ln>
            <a:noFill/>
          </a:ln>
          <a:solidFill>
            <a:srgbClr val="512B2B"/>
          </a:solidFill>
          <a:uFillTx/>
          <a:latin typeface="+mj-lt"/>
          <a:ea typeface="+mj-ea"/>
          <a:cs typeface="+mj-cs"/>
          <a:sym typeface="Arial"/>
        </a:defRPr>
      </a:lvl6pPr>
      <a:lvl7pPr marL="1079999" marR="0" indent="-360000" algn="l" defTabSz="914400" rtl="0" latinLnBrk="0">
        <a:lnSpc>
          <a:spcPct val="100000"/>
        </a:lnSpc>
        <a:spcBef>
          <a:spcPts val="600"/>
        </a:spcBef>
        <a:spcAft>
          <a:spcPts val="0"/>
        </a:spcAft>
        <a:buClr>
          <a:schemeClr val="accent3"/>
        </a:buClr>
        <a:buSzPct val="100000"/>
        <a:buFont typeface="Symbol"/>
        <a:buChar char="◼"/>
        <a:tabLst/>
        <a:defRPr sz="2200" b="0" i="0" u="none" strike="noStrike" cap="none" spc="0" baseline="0">
          <a:ln>
            <a:noFill/>
          </a:ln>
          <a:solidFill>
            <a:srgbClr val="512B2B"/>
          </a:solidFill>
          <a:uFillTx/>
          <a:latin typeface="+mj-lt"/>
          <a:ea typeface="+mj-ea"/>
          <a:cs typeface="+mj-cs"/>
          <a:sym typeface="Arial"/>
        </a:defRPr>
      </a:lvl7pPr>
      <a:lvl8pPr marL="1079999" marR="0" indent="-360000" algn="l" defTabSz="914400" rtl="0" latinLnBrk="0">
        <a:lnSpc>
          <a:spcPct val="100000"/>
        </a:lnSpc>
        <a:spcBef>
          <a:spcPts val="600"/>
        </a:spcBef>
        <a:spcAft>
          <a:spcPts val="0"/>
        </a:spcAft>
        <a:buClr>
          <a:schemeClr val="accent3"/>
        </a:buClr>
        <a:buSzPct val="100000"/>
        <a:buFont typeface="Symbol"/>
        <a:buChar char="◼"/>
        <a:tabLst/>
        <a:defRPr sz="2200" b="0" i="0" u="none" strike="noStrike" cap="none" spc="0" baseline="0">
          <a:ln>
            <a:noFill/>
          </a:ln>
          <a:solidFill>
            <a:srgbClr val="512B2B"/>
          </a:solidFill>
          <a:uFillTx/>
          <a:latin typeface="+mj-lt"/>
          <a:ea typeface="+mj-ea"/>
          <a:cs typeface="+mj-cs"/>
          <a:sym typeface="Arial"/>
        </a:defRPr>
      </a:lvl8pPr>
      <a:lvl9pPr marL="1079999" marR="0" indent="-360000" algn="l" defTabSz="914400" rtl="0" latinLnBrk="0">
        <a:lnSpc>
          <a:spcPct val="100000"/>
        </a:lnSpc>
        <a:spcBef>
          <a:spcPts val="600"/>
        </a:spcBef>
        <a:spcAft>
          <a:spcPts val="0"/>
        </a:spcAft>
        <a:buClr>
          <a:schemeClr val="accent3"/>
        </a:buClr>
        <a:buSzPct val="100000"/>
        <a:buFont typeface="Symbol"/>
        <a:buChar char="◼"/>
        <a:tabLst/>
        <a:defRPr sz="2200" b="0" i="0" u="none" strike="noStrike" cap="none" spc="0" baseline="0">
          <a:ln>
            <a:noFill/>
          </a:ln>
          <a:solidFill>
            <a:srgbClr val="512B2B"/>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sz="100" b="0" i="0" u="none" strike="noStrike" cap="none" spc="0" baseline="0">
          <a:ln>
            <a:noFill/>
          </a:ln>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00" b="0" i="0" u="none" strike="noStrike" cap="none" spc="0" baseline="0">
          <a:ln>
            <a:noFill/>
          </a:ln>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00" b="0" i="0" u="none" strike="noStrike" cap="none" spc="0" baseline="0">
          <a:ln>
            <a:noFill/>
          </a:ln>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00" b="0" i="0" u="none" strike="noStrike" cap="none" spc="0" baseline="0">
          <a:ln>
            <a:noFill/>
          </a:ln>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00" b="0" i="0" u="none" strike="noStrike" cap="none" spc="0" baseline="0">
          <a:ln>
            <a:noFill/>
          </a:ln>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100" b="0" i="0" u="none" strike="noStrike" cap="none" spc="0" baseline="0">
          <a:ln>
            <a:noFill/>
          </a:ln>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100" b="0" i="0" u="none" strike="noStrike" cap="none" spc="0" baseline="0">
          <a:ln>
            <a:noFill/>
          </a:ln>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100" b="0" i="0" u="none" strike="noStrike" cap="none" spc="0" baseline="0">
          <a:ln>
            <a:noFill/>
          </a:ln>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1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0.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mantelisb/academy-customer-app" TargetMode="External"/><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3" Type="http://schemas.openxmlformats.org/officeDocument/2006/relationships/image" Target="../media/image39.tif"/><Relationship Id="rId2" Type="http://schemas.openxmlformats.org/officeDocument/2006/relationships/image" Target="../media/image38.png"/><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4.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0.xml"/><Relationship Id="rId1" Type="http://schemas.openxmlformats.org/officeDocument/2006/relationships/slideLayout" Target="../slideLayouts/slideLayout10.xml"/><Relationship Id="rId4" Type="http://schemas.openxmlformats.org/officeDocument/2006/relationships/image" Target="../media/image47.png"/></Relationships>
</file>

<file path=ppt/slides/_rels/slide6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2.xml"/><Relationship Id="rId1" Type="http://schemas.openxmlformats.org/officeDocument/2006/relationships/slideLayout" Target="../slideLayouts/slideLayout10.xml"/><Relationship Id="rId4" Type="http://schemas.openxmlformats.org/officeDocument/2006/relationships/image" Target="../media/image5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3.xml"/><Relationship Id="rId1" Type="http://schemas.openxmlformats.org/officeDocument/2006/relationships/slideLayout" Target="../slideLayouts/slideLayout10.xml"/><Relationship Id="rId4" Type="http://schemas.openxmlformats.org/officeDocument/2006/relationships/image" Target="../media/image54.png"/></Relationships>
</file>

<file path=ppt/slides/_rels/slide7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7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7" name="Picture Placeholder 10" descr="Picture Placeholder 10"/>
          <p:cNvPicPr>
            <a:picLocks noGrp="1" noChangeAspect="1"/>
          </p:cNvPicPr>
          <p:nvPr>
            <p:ph type="pic" idx="13"/>
          </p:nvPr>
        </p:nvPicPr>
        <p:blipFill>
          <a:blip r:embed="rId2"/>
          <a:srcRect/>
          <a:stretch>
            <a:fillRect/>
          </a:stretch>
        </p:blipFill>
        <p:spPr>
          <a:prstGeom prst="rect">
            <a:avLst/>
          </a:prstGeom>
        </p:spPr>
      </p:pic>
      <p:sp>
        <p:nvSpPr>
          <p:cNvPr id="348" name="Title 2"/>
          <p:cNvSpPr txBox="1">
            <a:spLocks noGrp="1"/>
          </p:cNvSpPr>
          <p:nvPr>
            <p:ph type="title"/>
          </p:nvPr>
        </p:nvSpPr>
        <p:spPr>
          <a:xfrm>
            <a:off x="-1" y="1860549"/>
            <a:ext cx="8463600" cy="2880001"/>
          </a:xfrm>
          <a:prstGeom prst="rect">
            <a:avLst/>
          </a:prstGeom>
        </p:spPr>
        <p:txBody>
          <a:bodyPr/>
          <a:lstStyle/>
          <a:p>
            <a:r>
              <a:t>  Advanced OOP</a:t>
            </a:r>
            <a:endParaRPr sz="1600"/>
          </a:p>
        </p:txBody>
      </p:sp>
      <p:sp>
        <p:nvSpPr>
          <p:cNvPr id="349" name="Subtitle 8"/>
          <p:cNvSpPr txBox="1">
            <a:spLocks noGrp="1"/>
          </p:cNvSpPr>
          <p:nvPr>
            <p:ph type="body" sz="quarter" idx="1"/>
          </p:nvPr>
        </p:nvSpPr>
        <p:spPr>
          <a:xfrm>
            <a:off x="327025" y="3120379"/>
            <a:ext cx="6300000" cy="820442"/>
          </a:xfrm>
          <a:prstGeom prst="rect">
            <a:avLst/>
          </a:prstGeom>
        </p:spPr>
        <p:txBody>
          <a:bodyPr/>
          <a:lstStyle/>
          <a:p>
            <a:r>
              <a:rPr lang="en-US" dirty="0"/>
              <a:t>Mantas </a:t>
            </a:r>
            <a:r>
              <a:rPr lang="en-US" dirty="0" err="1"/>
              <a:t>Boronil</a:t>
            </a:r>
            <a:r>
              <a:rPr lang="lt-LT" dirty="0" err="1"/>
              <a:t>ščikovas</a:t>
            </a:r>
            <a:endParaRPr dirty="0"/>
          </a:p>
          <a:p>
            <a:r>
              <a:rPr lang="lt-LT" dirty="0" err="1"/>
              <a:t>mantas.boronilscikovas</a:t>
            </a:r>
            <a:r>
              <a:rPr dirty="0"/>
              <a:t>@swedbank.lt</a:t>
            </a:r>
          </a:p>
        </p:txBody>
      </p:sp>
      <p:sp>
        <p:nvSpPr>
          <p:cNvPr id="350" name="Slide Number Placeholder 5"/>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a:t>
            </a:fld>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5" name="Picture Placeholder 9"/>
          <p:cNvGrpSpPr/>
          <p:nvPr/>
        </p:nvGrpSpPr>
        <p:grpSpPr>
          <a:xfrm>
            <a:off x="179386" y="179387"/>
            <a:ext cx="11829601" cy="6497639"/>
            <a:chOff x="0" y="0"/>
            <a:chExt cx="11829599" cy="6497637"/>
          </a:xfrm>
        </p:grpSpPr>
        <p:sp>
          <p:nvSpPr>
            <p:cNvPr id="533" name="Rectangle"/>
            <p:cNvSpPr/>
            <p:nvPr/>
          </p:nvSpPr>
          <p:spPr>
            <a:xfrm>
              <a:off x="0" y="0"/>
              <a:ext cx="11829600" cy="6497638"/>
            </a:xfrm>
            <a:prstGeom prst="rect">
              <a:avLst/>
            </a:prstGeom>
            <a:blipFill rotWithShape="1">
              <a:blip r:embed="rId2"/>
              <a:srcRect/>
              <a:stretch>
                <a:fillRect/>
              </a:stretch>
            </a:blipFill>
            <a:ln w="12700" cap="flat">
              <a:noFill/>
              <a:miter lim="400000"/>
            </a:ln>
            <a:effectLst/>
          </p:spPr>
          <p:txBody>
            <a:bodyPr wrap="square" lIns="45719" tIns="45719" rIns="45719" bIns="45719" numCol="1" anchor="ctr">
              <a:noAutofit/>
            </a:bodyPr>
            <a:lstStyle/>
            <a:p>
              <a:endParaRPr/>
            </a:p>
          </p:txBody>
        </p:sp>
        <p:pic>
          <p:nvPicPr>
            <p:cNvPr id="534" name="image2.jpeg" descr="image2.jpeg"/>
            <p:cNvPicPr>
              <a:picLocks noChangeAspect="1"/>
            </p:cNvPicPr>
            <p:nvPr/>
          </p:nvPicPr>
          <p:blipFill>
            <a:blip r:embed="rId2"/>
            <a:srcRect l="4" r="4"/>
            <a:stretch>
              <a:fillRect/>
            </a:stretch>
          </p:blipFill>
          <p:spPr>
            <a:xfrm>
              <a:off x="-1" y="0"/>
              <a:ext cx="11829601" cy="6497638"/>
            </a:xfrm>
            <a:prstGeom prst="rect">
              <a:avLst/>
            </a:prstGeom>
            <a:ln w="12700" cap="flat">
              <a:noFill/>
              <a:miter lim="400000"/>
            </a:ln>
            <a:effectLst/>
          </p:spPr>
        </p:pic>
      </p:grpSp>
      <p:sp>
        <p:nvSpPr>
          <p:cNvPr id="536" name="Title 6"/>
          <p:cNvSpPr txBox="1">
            <a:spLocks noGrp="1"/>
          </p:cNvSpPr>
          <p:nvPr>
            <p:ph type="title"/>
          </p:nvPr>
        </p:nvSpPr>
        <p:spPr>
          <a:xfrm>
            <a:off x="1838847" y="1245996"/>
            <a:ext cx="8488954" cy="4360984"/>
          </a:xfrm>
          <a:prstGeom prst="rect">
            <a:avLst/>
          </a:prstGeom>
        </p:spPr>
        <p:txBody>
          <a:bodyPr/>
          <a:lstStyle/>
          <a:p>
            <a:endParaRPr/>
          </a:p>
          <a:p>
            <a:endParaRPr/>
          </a:p>
          <a:p>
            <a:endParaRPr/>
          </a:p>
          <a:p>
            <a:pPr>
              <a:defRPr sz="3100"/>
            </a:pPr>
            <a:endParaRPr/>
          </a:p>
          <a:p>
            <a:r>
              <a:t>Creational: Builder</a:t>
            </a:r>
          </a:p>
        </p:txBody>
      </p:sp>
      <p:sp>
        <p:nvSpPr>
          <p:cNvPr id="537" name="Subtitle 7"/>
          <p:cNvSpPr txBox="1">
            <a:spLocks noGrp="1"/>
          </p:cNvSpPr>
          <p:nvPr>
            <p:ph type="body" sz="quarter" idx="1"/>
          </p:nvPr>
        </p:nvSpPr>
        <p:spPr>
          <a:xfrm>
            <a:off x="2621756" y="2165350"/>
            <a:ext cx="6948488" cy="854599"/>
          </a:xfrm>
          <a:prstGeom prst="rect">
            <a:avLst/>
          </a:prstGeom>
        </p:spPr>
        <p:txBody>
          <a:bodyPr/>
          <a:lstStyle>
            <a:lvl1pPr>
              <a:defRPr sz="4500"/>
            </a:lvl1pPr>
          </a:lstStyle>
          <a:p>
            <a:r>
              <a:t>Design patterns</a:t>
            </a:r>
          </a:p>
        </p:txBody>
      </p:sp>
      <p:sp>
        <p:nvSpPr>
          <p:cNvPr id="538" name="Slide Number Placeholder 5"/>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a:t>
            </a:fld>
            <a:endParaRPr/>
          </a:p>
        </p:txBody>
      </p:sp>
    </p:spTree>
    <p:extLst>
      <p:ext uri="{BB962C8B-B14F-4D97-AF65-F5344CB8AC3E}">
        <p14:creationId xmlns:p14="http://schemas.microsoft.com/office/powerpoint/2010/main" val="252478987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 name="Title 1"/>
          <p:cNvSpPr txBox="1">
            <a:spLocks noGrp="1"/>
          </p:cNvSpPr>
          <p:nvPr>
            <p:ph type="title"/>
          </p:nvPr>
        </p:nvSpPr>
        <p:spPr>
          <a:prstGeom prst="rect">
            <a:avLst/>
          </a:prstGeom>
        </p:spPr>
        <p:txBody>
          <a:bodyPr/>
          <a:lstStyle/>
          <a:p>
            <a:r>
              <a:t>Builder pattern: the problem</a:t>
            </a:r>
          </a:p>
        </p:txBody>
      </p:sp>
      <p:sp>
        <p:nvSpPr>
          <p:cNvPr id="541" name="Slide Number Placeholder 5"/>
          <p:cNvSpPr txBox="1">
            <a:spLocks noGrp="1"/>
          </p:cNvSpPr>
          <p:nvPr>
            <p:ph type="sldNum" sz="quarter" idx="2"/>
          </p:nvPr>
        </p:nvSpPr>
        <p:spPr>
          <a:xfrm>
            <a:off x="11755335" y="6351404"/>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a:t>
            </a:fld>
            <a:endParaRPr/>
          </a:p>
        </p:txBody>
      </p:sp>
      <p:pic>
        <p:nvPicPr>
          <p:cNvPr id="542" name="Picture 2" descr="Picture 2"/>
          <p:cNvPicPr>
            <a:picLocks noChangeAspect="1"/>
          </p:cNvPicPr>
          <p:nvPr/>
        </p:nvPicPr>
        <p:blipFill>
          <a:blip r:embed="rId2"/>
          <a:stretch>
            <a:fillRect/>
          </a:stretch>
        </p:blipFill>
        <p:spPr>
          <a:xfrm>
            <a:off x="654268" y="1295942"/>
            <a:ext cx="10759966" cy="1539907"/>
          </a:xfrm>
          <a:prstGeom prst="rect">
            <a:avLst/>
          </a:prstGeom>
          <a:ln w="12700">
            <a:miter lim="400000"/>
          </a:ln>
        </p:spPr>
      </p:pic>
      <p:pic>
        <p:nvPicPr>
          <p:cNvPr id="543" name="Picture 3" descr="Picture 3"/>
          <p:cNvPicPr>
            <a:picLocks noChangeAspect="1"/>
          </p:cNvPicPr>
          <p:nvPr/>
        </p:nvPicPr>
        <p:blipFill>
          <a:blip r:embed="rId3"/>
          <a:stretch>
            <a:fillRect/>
          </a:stretch>
        </p:blipFill>
        <p:spPr>
          <a:xfrm>
            <a:off x="690562" y="2996594"/>
            <a:ext cx="10810876" cy="581026"/>
          </a:xfrm>
          <a:prstGeom prst="rect">
            <a:avLst/>
          </a:prstGeom>
          <a:ln w="12700">
            <a:miter lim="400000"/>
          </a:ln>
        </p:spPr>
      </p:pic>
      <p:pic>
        <p:nvPicPr>
          <p:cNvPr id="544" name="Picture 5" descr="Picture 5"/>
          <p:cNvPicPr>
            <a:picLocks noChangeAspect="1"/>
          </p:cNvPicPr>
          <p:nvPr/>
        </p:nvPicPr>
        <p:blipFill>
          <a:blip r:embed="rId4"/>
          <a:stretch>
            <a:fillRect/>
          </a:stretch>
        </p:blipFill>
        <p:spPr>
          <a:xfrm>
            <a:off x="703201" y="3712779"/>
            <a:ext cx="5022923" cy="2764913"/>
          </a:xfrm>
          <a:prstGeom prst="rect">
            <a:avLst/>
          </a:prstGeom>
          <a:ln w="12700">
            <a:miter lim="400000"/>
          </a:ln>
        </p:spPr>
      </p:pic>
      <p:sp>
        <p:nvSpPr>
          <p:cNvPr id="545" name="Rectangle 6"/>
          <p:cNvSpPr txBox="1"/>
          <p:nvPr/>
        </p:nvSpPr>
        <p:spPr>
          <a:xfrm>
            <a:off x="6413937" y="5431325"/>
            <a:ext cx="5000298" cy="6173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285750" indent="-285750">
              <a:buSzPct val="100000"/>
              <a:buFont typeface="Arial"/>
              <a:buChar char="•"/>
            </a:pPr>
            <a:r>
              <a:t>Too many constructor arguments.</a:t>
            </a:r>
          </a:p>
          <a:p>
            <a:pPr marL="285750" indent="-285750">
              <a:buSzPct val="100000"/>
              <a:buFont typeface="Arial"/>
              <a:buChar char="•"/>
            </a:pPr>
            <a:r>
              <a:t>Incorrect object state.</a:t>
            </a:r>
          </a:p>
        </p:txBody>
      </p:sp>
    </p:spTree>
    <p:extLst>
      <p:ext uri="{BB962C8B-B14F-4D97-AF65-F5344CB8AC3E}">
        <p14:creationId xmlns:p14="http://schemas.microsoft.com/office/powerpoint/2010/main" val="254968690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 name="Slide Number Placeholder 5"/>
          <p:cNvSpPr txBox="1">
            <a:spLocks noGrp="1"/>
          </p:cNvSpPr>
          <p:nvPr>
            <p:ph type="sldNum" sz="quarter" idx="2"/>
          </p:nvPr>
        </p:nvSpPr>
        <p:spPr>
          <a:xfrm>
            <a:off x="11755335" y="6351404"/>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12</a:t>
            </a:fld>
            <a:endParaRPr/>
          </a:p>
        </p:txBody>
      </p:sp>
      <p:pic>
        <p:nvPicPr>
          <p:cNvPr id="5" name="Picture 4">
            <a:extLst>
              <a:ext uri="{FF2B5EF4-FFF2-40B4-BE49-F238E27FC236}">
                <a16:creationId xmlns:a16="http://schemas.microsoft.com/office/drawing/2014/main" id="{359275CA-5EF6-406B-A62B-D83579024487}"/>
              </a:ext>
            </a:extLst>
          </p:cNvPr>
          <p:cNvPicPr>
            <a:picLocks noChangeAspect="1"/>
          </p:cNvPicPr>
          <p:nvPr/>
        </p:nvPicPr>
        <p:blipFill>
          <a:blip r:embed="rId2"/>
          <a:stretch>
            <a:fillRect/>
          </a:stretch>
        </p:blipFill>
        <p:spPr>
          <a:xfrm>
            <a:off x="6883028" y="2624025"/>
            <a:ext cx="3781953" cy="1609950"/>
          </a:xfrm>
          <a:prstGeom prst="rect">
            <a:avLst/>
          </a:prstGeom>
        </p:spPr>
      </p:pic>
      <p:pic>
        <p:nvPicPr>
          <p:cNvPr id="7" name="Picture 6">
            <a:extLst>
              <a:ext uri="{FF2B5EF4-FFF2-40B4-BE49-F238E27FC236}">
                <a16:creationId xmlns:a16="http://schemas.microsoft.com/office/drawing/2014/main" id="{4CE0661A-D25D-4DC6-8DA6-550E6F7832CF}"/>
              </a:ext>
            </a:extLst>
          </p:cNvPr>
          <p:cNvPicPr>
            <a:picLocks noChangeAspect="1"/>
          </p:cNvPicPr>
          <p:nvPr/>
        </p:nvPicPr>
        <p:blipFill>
          <a:blip r:embed="rId3"/>
          <a:stretch>
            <a:fillRect/>
          </a:stretch>
        </p:blipFill>
        <p:spPr>
          <a:xfrm>
            <a:off x="1527019" y="0"/>
            <a:ext cx="3981762" cy="6858000"/>
          </a:xfrm>
          <a:prstGeom prst="rect">
            <a:avLst/>
          </a:prstGeom>
        </p:spPr>
      </p:pic>
    </p:spTree>
    <p:extLst>
      <p:ext uri="{BB962C8B-B14F-4D97-AF65-F5344CB8AC3E}">
        <p14:creationId xmlns:p14="http://schemas.microsoft.com/office/powerpoint/2010/main" val="2971985066"/>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 name="Title 1"/>
          <p:cNvSpPr txBox="1">
            <a:spLocks noGrp="1"/>
          </p:cNvSpPr>
          <p:nvPr>
            <p:ph type="title"/>
          </p:nvPr>
        </p:nvSpPr>
        <p:spPr>
          <a:prstGeom prst="rect">
            <a:avLst/>
          </a:prstGeom>
        </p:spPr>
        <p:txBody>
          <a:bodyPr/>
          <a:lstStyle/>
          <a:p>
            <a:r>
              <a:t>Builder pattern: the solution</a:t>
            </a:r>
          </a:p>
        </p:txBody>
      </p:sp>
      <p:sp>
        <p:nvSpPr>
          <p:cNvPr id="551" name="Slide Number Placeholder 5"/>
          <p:cNvSpPr txBox="1">
            <a:spLocks noGrp="1"/>
          </p:cNvSpPr>
          <p:nvPr>
            <p:ph type="sldNum" sz="quarter" idx="2"/>
          </p:nvPr>
        </p:nvSpPr>
        <p:spPr>
          <a:xfrm>
            <a:off x="11755335" y="6351404"/>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13</a:t>
            </a:fld>
            <a:endParaRPr/>
          </a:p>
        </p:txBody>
      </p:sp>
      <p:pic>
        <p:nvPicPr>
          <p:cNvPr id="3" name="Picture 2">
            <a:extLst>
              <a:ext uri="{FF2B5EF4-FFF2-40B4-BE49-F238E27FC236}">
                <a16:creationId xmlns:a16="http://schemas.microsoft.com/office/drawing/2014/main" id="{47A7ABD8-3E34-43B0-AEDB-B1C5C0BC2A9B}"/>
              </a:ext>
            </a:extLst>
          </p:cNvPr>
          <p:cNvPicPr>
            <a:picLocks noChangeAspect="1"/>
          </p:cNvPicPr>
          <p:nvPr/>
        </p:nvPicPr>
        <p:blipFill>
          <a:blip r:embed="rId2"/>
          <a:stretch>
            <a:fillRect/>
          </a:stretch>
        </p:blipFill>
        <p:spPr>
          <a:xfrm>
            <a:off x="612776" y="2046286"/>
            <a:ext cx="4870641" cy="1547813"/>
          </a:xfrm>
          <a:prstGeom prst="rect">
            <a:avLst/>
          </a:prstGeom>
        </p:spPr>
      </p:pic>
      <p:pic>
        <p:nvPicPr>
          <p:cNvPr id="5" name="Picture 4">
            <a:extLst>
              <a:ext uri="{FF2B5EF4-FFF2-40B4-BE49-F238E27FC236}">
                <a16:creationId xmlns:a16="http://schemas.microsoft.com/office/drawing/2014/main" id="{8FB35591-BC98-44C8-97DF-0AEE8B1E38A6}"/>
              </a:ext>
            </a:extLst>
          </p:cNvPr>
          <p:cNvPicPr>
            <a:picLocks noChangeAspect="1"/>
          </p:cNvPicPr>
          <p:nvPr/>
        </p:nvPicPr>
        <p:blipFill>
          <a:blip r:embed="rId3"/>
          <a:stretch>
            <a:fillRect/>
          </a:stretch>
        </p:blipFill>
        <p:spPr>
          <a:xfrm>
            <a:off x="6369305" y="2046286"/>
            <a:ext cx="5298819" cy="1547813"/>
          </a:xfrm>
          <a:prstGeom prst="rect">
            <a:avLst/>
          </a:prstGeom>
        </p:spPr>
      </p:pic>
    </p:spTree>
    <p:extLst>
      <p:ext uri="{BB962C8B-B14F-4D97-AF65-F5344CB8AC3E}">
        <p14:creationId xmlns:p14="http://schemas.microsoft.com/office/powerpoint/2010/main" val="1144588966"/>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6" name="Picture Placeholder 9"/>
          <p:cNvGrpSpPr/>
          <p:nvPr/>
        </p:nvGrpSpPr>
        <p:grpSpPr>
          <a:xfrm>
            <a:off x="179386" y="179387"/>
            <a:ext cx="11829601" cy="6497639"/>
            <a:chOff x="0" y="0"/>
            <a:chExt cx="11829599" cy="6497637"/>
          </a:xfrm>
        </p:grpSpPr>
        <p:sp>
          <p:nvSpPr>
            <p:cNvPr id="554" name="Rectangle"/>
            <p:cNvSpPr/>
            <p:nvPr/>
          </p:nvSpPr>
          <p:spPr>
            <a:xfrm>
              <a:off x="0" y="0"/>
              <a:ext cx="11829600" cy="6497638"/>
            </a:xfrm>
            <a:prstGeom prst="rect">
              <a:avLst/>
            </a:prstGeom>
            <a:blipFill rotWithShape="1">
              <a:blip r:embed="rId2"/>
              <a:srcRect/>
              <a:stretch>
                <a:fillRect/>
              </a:stretch>
            </a:blipFill>
            <a:ln w="12700" cap="flat">
              <a:noFill/>
              <a:miter lim="400000"/>
            </a:ln>
            <a:effectLst/>
          </p:spPr>
          <p:txBody>
            <a:bodyPr wrap="square" lIns="45719" tIns="45719" rIns="45719" bIns="45719" numCol="1" anchor="ctr">
              <a:noAutofit/>
            </a:bodyPr>
            <a:lstStyle/>
            <a:p>
              <a:endParaRPr/>
            </a:p>
          </p:txBody>
        </p:sp>
        <p:pic>
          <p:nvPicPr>
            <p:cNvPr id="555" name="image2.jpeg" descr="image2.jpeg"/>
            <p:cNvPicPr>
              <a:picLocks noChangeAspect="1"/>
            </p:cNvPicPr>
            <p:nvPr/>
          </p:nvPicPr>
          <p:blipFill>
            <a:blip r:embed="rId2"/>
            <a:srcRect l="4" r="4"/>
            <a:stretch>
              <a:fillRect/>
            </a:stretch>
          </p:blipFill>
          <p:spPr>
            <a:xfrm>
              <a:off x="-1" y="0"/>
              <a:ext cx="11829601" cy="6497638"/>
            </a:xfrm>
            <a:prstGeom prst="rect">
              <a:avLst/>
            </a:prstGeom>
            <a:ln w="12700" cap="flat">
              <a:noFill/>
              <a:miter lim="400000"/>
            </a:ln>
            <a:effectLst/>
          </p:spPr>
        </p:pic>
      </p:grpSp>
      <p:sp>
        <p:nvSpPr>
          <p:cNvPr id="557" name="Title 6"/>
          <p:cNvSpPr txBox="1">
            <a:spLocks noGrp="1"/>
          </p:cNvSpPr>
          <p:nvPr>
            <p:ph type="title"/>
          </p:nvPr>
        </p:nvSpPr>
        <p:spPr>
          <a:xfrm>
            <a:off x="1838847" y="1245996"/>
            <a:ext cx="8488954" cy="4360984"/>
          </a:xfrm>
          <a:prstGeom prst="rect">
            <a:avLst/>
          </a:prstGeom>
        </p:spPr>
        <p:txBody>
          <a:bodyPr/>
          <a:lstStyle/>
          <a:p>
            <a:endParaRPr/>
          </a:p>
          <a:p>
            <a:endParaRPr/>
          </a:p>
          <a:p>
            <a:endParaRPr/>
          </a:p>
          <a:p>
            <a:pPr>
              <a:defRPr sz="3100"/>
            </a:pPr>
            <a:endParaRPr/>
          </a:p>
          <a:p>
            <a:r>
              <a:t>Behavioural: Strategy</a:t>
            </a:r>
          </a:p>
        </p:txBody>
      </p:sp>
      <p:sp>
        <p:nvSpPr>
          <p:cNvPr id="558" name="Subtitle 7"/>
          <p:cNvSpPr txBox="1">
            <a:spLocks noGrp="1"/>
          </p:cNvSpPr>
          <p:nvPr>
            <p:ph type="body" sz="quarter" idx="1"/>
          </p:nvPr>
        </p:nvSpPr>
        <p:spPr>
          <a:xfrm>
            <a:off x="2621756" y="2165350"/>
            <a:ext cx="6948488" cy="854599"/>
          </a:xfrm>
          <a:prstGeom prst="rect">
            <a:avLst/>
          </a:prstGeom>
        </p:spPr>
        <p:txBody>
          <a:bodyPr/>
          <a:lstStyle>
            <a:lvl1pPr>
              <a:defRPr sz="4500"/>
            </a:lvl1pPr>
          </a:lstStyle>
          <a:p>
            <a:r>
              <a:t>Design patterns</a:t>
            </a:r>
          </a:p>
        </p:txBody>
      </p:sp>
      <p:sp>
        <p:nvSpPr>
          <p:cNvPr id="559" name="Slide Number Placeholder 5"/>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14</a:t>
            </a:fld>
            <a:endParaRPr/>
          </a:p>
        </p:txBody>
      </p:sp>
    </p:spTree>
    <p:extLst>
      <p:ext uri="{BB962C8B-B14F-4D97-AF65-F5344CB8AC3E}">
        <p14:creationId xmlns:p14="http://schemas.microsoft.com/office/powerpoint/2010/main" val="2099561474"/>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 name="Title 1"/>
          <p:cNvSpPr txBox="1">
            <a:spLocks noGrp="1"/>
          </p:cNvSpPr>
          <p:nvPr>
            <p:ph type="title"/>
          </p:nvPr>
        </p:nvSpPr>
        <p:spPr>
          <a:prstGeom prst="rect">
            <a:avLst/>
          </a:prstGeom>
        </p:spPr>
        <p:txBody>
          <a:bodyPr/>
          <a:lstStyle/>
          <a:p>
            <a:r>
              <a:rPr dirty="0"/>
              <a:t>Strategy pattern: the problem</a:t>
            </a:r>
          </a:p>
        </p:txBody>
      </p:sp>
      <p:sp>
        <p:nvSpPr>
          <p:cNvPr id="562" name="Content Placeholder 2"/>
          <p:cNvSpPr txBox="1">
            <a:spLocks noGrp="1"/>
          </p:cNvSpPr>
          <p:nvPr>
            <p:ph type="body" idx="1"/>
          </p:nvPr>
        </p:nvSpPr>
        <p:spPr>
          <a:xfrm>
            <a:off x="784223" y="1763713"/>
            <a:ext cx="10621965" cy="4175126"/>
          </a:xfrm>
          <a:prstGeom prst="rect">
            <a:avLst/>
          </a:prstGeom>
        </p:spPr>
        <p:txBody>
          <a:bodyPr/>
          <a:lstStyle/>
          <a:p>
            <a:pPr marL="0" indent="0">
              <a:buNone/>
            </a:pPr>
            <a:r>
              <a:rPr lang="en-GB" dirty="0"/>
              <a:t>A Strategy Pattern says that "defines a family of functionality, encapsulate each one, and make them interchangeable".</a:t>
            </a:r>
          </a:p>
          <a:p>
            <a:pPr marL="0" indent="0">
              <a:buNone/>
            </a:pPr>
            <a:r>
              <a:rPr lang="en-US" altLang="en-US" dirty="0"/>
              <a:t>Benefits</a:t>
            </a:r>
            <a:r>
              <a:rPr lang="en-GB" altLang="en-US" dirty="0"/>
              <a:t>: </a:t>
            </a:r>
            <a:endParaRPr lang="en-GB" dirty="0"/>
          </a:p>
          <a:p>
            <a:pPr>
              <a:buFont typeface="Arial" panose="020B0604020202020204" pitchFamily="34" charset="0"/>
              <a:buChar char="•"/>
            </a:pPr>
            <a:r>
              <a:rPr lang="en-US" altLang="en-US" sz="2000" dirty="0">
                <a:solidFill>
                  <a:schemeClr val="tx1"/>
                </a:solidFill>
                <a:latin typeface="Arial" panose="020B0604020202020204" pitchFamily="34" charset="0"/>
              </a:rPr>
              <a:t>It provides a substitute to subclassing.</a:t>
            </a:r>
          </a:p>
          <a:p>
            <a:pPr>
              <a:buFont typeface="Arial" panose="020B0604020202020204" pitchFamily="34" charset="0"/>
              <a:buChar char="•"/>
            </a:pPr>
            <a:r>
              <a:rPr kumimoji="0" lang="en-US" altLang="en-US" sz="2000" b="0" i="0" u="none" strike="noStrike" cap="none" normalizeH="0" baseline="0" dirty="0">
                <a:ln>
                  <a:noFill/>
                </a:ln>
                <a:solidFill>
                  <a:schemeClr val="tx1"/>
                </a:solidFill>
                <a:effectLst/>
                <a:latin typeface="Arial" panose="020B0604020202020204" pitchFamily="34" charset="0"/>
              </a:rPr>
              <a:t>It defines each behavior within its own class, eliminating the need for conditional statements.</a:t>
            </a:r>
          </a:p>
          <a:p>
            <a:pPr>
              <a:buFont typeface="Arial" panose="020B0604020202020204" pitchFamily="34" charset="0"/>
              <a:buChar char="•"/>
            </a:pPr>
            <a:r>
              <a:rPr kumimoji="0" lang="en-US" altLang="en-US" sz="2000" b="0" i="0" u="none" strike="noStrike" cap="none" normalizeH="0" baseline="0" dirty="0">
                <a:ln>
                  <a:noFill/>
                </a:ln>
                <a:solidFill>
                  <a:schemeClr val="tx1"/>
                </a:solidFill>
                <a:effectLst/>
                <a:latin typeface="Arial" panose="020B0604020202020204" pitchFamily="34" charset="0"/>
              </a:rPr>
              <a:t>It makes it easier to extend and incorporate new behavior without changing the application.</a:t>
            </a:r>
            <a:endParaRPr lang="en-GB" dirty="0"/>
          </a:p>
          <a:p>
            <a:pPr marL="0" marR="0" lvl="0" indent="0" algn="l" defTabSz="914400" rtl="0" eaLnBrk="0" fontAlgn="base" latinLnBrk="0" hangingPunct="0">
              <a:lnSpc>
                <a:spcPct val="100000"/>
              </a:lnSpc>
              <a:spcBef>
                <a:spcPct val="0"/>
              </a:spcBef>
              <a:spcAft>
                <a:spcPct val="0"/>
              </a:spcAft>
              <a:buClrTx/>
              <a:buSzTx/>
              <a:buNone/>
              <a:tabLst/>
            </a:pPr>
            <a:r>
              <a:rPr lang="en-US" altLang="en-US" sz="2400" dirty="0">
                <a:solidFill>
                  <a:schemeClr val="tx1"/>
                </a:solidFill>
                <a:latin typeface="Arial" panose="020B0604020202020204" pitchFamily="34" charset="0"/>
              </a:rPr>
              <a:t>Usage</a:t>
            </a:r>
          </a:p>
          <a:p>
            <a:pPr>
              <a:buFont typeface="Arial" panose="020B0604020202020204" pitchFamily="34" charset="0"/>
              <a:buChar char="•"/>
            </a:pPr>
            <a:r>
              <a:rPr lang="en-GB" sz="2000" dirty="0"/>
              <a:t>When the multiple classes differ only in their behaviours.</a:t>
            </a:r>
          </a:p>
          <a:p>
            <a:pPr>
              <a:buFont typeface="Arial" panose="020B0604020202020204" pitchFamily="34" charset="0"/>
              <a:buChar char="•"/>
            </a:pPr>
            <a:r>
              <a:rPr lang="en-GB" sz="2000" dirty="0"/>
              <a:t>It is used when you need different variations of an algorithm.</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endParaRPr dirty="0"/>
          </a:p>
        </p:txBody>
      </p:sp>
      <p:sp>
        <p:nvSpPr>
          <p:cNvPr id="563" name="Slide Number Placeholder 5"/>
          <p:cNvSpPr txBox="1">
            <a:spLocks noGrp="1"/>
          </p:cNvSpPr>
          <p:nvPr>
            <p:ph type="sldNum" sz="quarter" idx="2"/>
          </p:nvPr>
        </p:nvSpPr>
        <p:spPr>
          <a:xfrm>
            <a:off x="11755335" y="6351404"/>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15</a:t>
            </a:fld>
            <a:endParaRPr/>
          </a:p>
        </p:txBody>
      </p:sp>
      <p:sp>
        <p:nvSpPr>
          <p:cNvPr id="12" name="Rectangle 11">
            <a:extLst>
              <a:ext uri="{FF2B5EF4-FFF2-40B4-BE49-F238E27FC236}">
                <a16:creationId xmlns:a16="http://schemas.microsoft.com/office/drawing/2014/main" id="{6AC188AC-5818-4A62-8FDC-A58FDEF875AF}"/>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Tree>
    <p:extLst>
      <p:ext uri="{BB962C8B-B14F-4D97-AF65-F5344CB8AC3E}">
        <p14:creationId xmlns:p14="http://schemas.microsoft.com/office/powerpoint/2010/main" val="2184555164"/>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 name="Title 1"/>
          <p:cNvSpPr txBox="1">
            <a:spLocks noGrp="1"/>
          </p:cNvSpPr>
          <p:nvPr>
            <p:ph type="title"/>
          </p:nvPr>
        </p:nvSpPr>
        <p:spPr>
          <a:prstGeom prst="rect">
            <a:avLst/>
          </a:prstGeom>
        </p:spPr>
        <p:txBody>
          <a:bodyPr/>
          <a:lstStyle/>
          <a:p>
            <a:r>
              <a:t>Strategy pattern: the solution</a:t>
            </a:r>
          </a:p>
        </p:txBody>
      </p:sp>
      <p:sp>
        <p:nvSpPr>
          <p:cNvPr id="566" name="Slide Number Placeholder 5"/>
          <p:cNvSpPr txBox="1">
            <a:spLocks noGrp="1"/>
          </p:cNvSpPr>
          <p:nvPr>
            <p:ph type="sldNum" sz="quarter" idx="2"/>
          </p:nvPr>
        </p:nvSpPr>
        <p:spPr>
          <a:xfrm>
            <a:off x="11755335" y="6351404"/>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16</a:t>
            </a:fld>
            <a:endParaRPr/>
          </a:p>
        </p:txBody>
      </p:sp>
      <p:pic>
        <p:nvPicPr>
          <p:cNvPr id="3" name="Picture 2" descr="Diagram&#10;&#10;Description automatically generated">
            <a:extLst>
              <a:ext uri="{FF2B5EF4-FFF2-40B4-BE49-F238E27FC236}">
                <a16:creationId xmlns:a16="http://schemas.microsoft.com/office/drawing/2014/main" id="{F3194E39-F8F0-4FA1-B75E-6AB1622DA6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4941" y="1166011"/>
            <a:ext cx="8702118" cy="4704854"/>
          </a:xfrm>
          <a:prstGeom prst="rect">
            <a:avLst/>
          </a:prstGeom>
        </p:spPr>
      </p:pic>
    </p:spTree>
    <p:extLst>
      <p:ext uri="{BB962C8B-B14F-4D97-AF65-F5344CB8AC3E}">
        <p14:creationId xmlns:p14="http://schemas.microsoft.com/office/powerpoint/2010/main" val="3431917688"/>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 name="Title 1"/>
          <p:cNvSpPr txBox="1">
            <a:spLocks noGrp="1"/>
          </p:cNvSpPr>
          <p:nvPr>
            <p:ph type="title"/>
          </p:nvPr>
        </p:nvSpPr>
        <p:spPr>
          <a:prstGeom prst="rect">
            <a:avLst/>
          </a:prstGeom>
        </p:spPr>
        <p:txBody>
          <a:bodyPr>
            <a:normAutofit fontScale="90000"/>
          </a:bodyPr>
          <a:lstStyle/>
          <a:p>
            <a:r>
              <a:rPr dirty="0"/>
              <a:t>Strategy pattern</a:t>
            </a:r>
            <a:r>
              <a:rPr lang="en-US" dirty="0"/>
              <a:t>: example (functionality encapsulation and abstraction)</a:t>
            </a:r>
            <a:endParaRPr dirty="0"/>
          </a:p>
        </p:txBody>
      </p:sp>
      <p:sp>
        <p:nvSpPr>
          <p:cNvPr id="566" name="Slide Number Placeholder 5"/>
          <p:cNvSpPr txBox="1">
            <a:spLocks noGrp="1"/>
          </p:cNvSpPr>
          <p:nvPr>
            <p:ph type="sldNum" sz="quarter" idx="2"/>
          </p:nvPr>
        </p:nvSpPr>
        <p:spPr>
          <a:xfrm>
            <a:off x="11755335" y="6351404"/>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17</a:t>
            </a:fld>
            <a:endParaRPr/>
          </a:p>
        </p:txBody>
      </p:sp>
      <p:pic>
        <p:nvPicPr>
          <p:cNvPr id="4" name="Picture 3">
            <a:extLst>
              <a:ext uri="{FF2B5EF4-FFF2-40B4-BE49-F238E27FC236}">
                <a16:creationId xmlns:a16="http://schemas.microsoft.com/office/drawing/2014/main" id="{6B28DECC-1ACA-4F23-B090-BD1A87169863}"/>
              </a:ext>
            </a:extLst>
          </p:cNvPr>
          <p:cNvPicPr>
            <a:picLocks noChangeAspect="1"/>
          </p:cNvPicPr>
          <p:nvPr/>
        </p:nvPicPr>
        <p:blipFill>
          <a:blip r:embed="rId2"/>
          <a:stretch>
            <a:fillRect/>
          </a:stretch>
        </p:blipFill>
        <p:spPr>
          <a:xfrm>
            <a:off x="3189008" y="1533906"/>
            <a:ext cx="5813983" cy="5180778"/>
          </a:xfrm>
          <a:prstGeom prst="rect">
            <a:avLst/>
          </a:prstGeom>
        </p:spPr>
      </p:pic>
    </p:spTree>
    <p:extLst>
      <p:ext uri="{BB962C8B-B14F-4D97-AF65-F5344CB8AC3E}">
        <p14:creationId xmlns:p14="http://schemas.microsoft.com/office/powerpoint/2010/main" val="2766668898"/>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 name="Title 1"/>
          <p:cNvSpPr txBox="1">
            <a:spLocks noGrp="1"/>
          </p:cNvSpPr>
          <p:nvPr>
            <p:ph type="title"/>
          </p:nvPr>
        </p:nvSpPr>
        <p:spPr>
          <a:prstGeom prst="rect">
            <a:avLst/>
          </a:prstGeom>
        </p:spPr>
        <p:txBody>
          <a:bodyPr>
            <a:normAutofit/>
          </a:bodyPr>
          <a:lstStyle/>
          <a:p>
            <a:r>
              <a:rPr dirty="0"/>
              <a:t>Strategy pattern</a:t>
            </a:r>
            <a:r>
              <a:rPr lang="en-US" dirty="0"/>
              <a:t>: example (usage)</a:t>
            </a:r>
            <a:endParaRPr dirty="0"/>
          </a:p>
        </p:txBody>
      </p:sp>
      <p:sp>
        <p:nvSpPr>
          <p:cNvPr id="566" name="Slide Number Placeholder 5"/>
          <p:cNvSpPr txBox="1">
            <a:spLocks noGrp="1"/>
          </p:cNvSpPr>
          <p:nvPr>
            <p:ph type="sldNum" sz="quarter" idx="2"/>
          </p:nvPr>
        </p:nvSpPr>
        <p:spPr>
          <a:xfrm>
            <a:off x="11755335" y="6351404"/>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18</a:t>
            </a:fld>
            <a:endParaRPr/>
          </a:p>
        </p:txBody>
      </p:sp>
      <p:pic>
        <p:nvPicPr>
          <p:cNvPr id="3" name="Picture 2">
            <a:extLst>
              <a:ext uri="{FF2B5EF4-FFF2-40B4-BE49-F238E27FC236}">
                <a16:creationId xmlns:a16="http://schemas.microsoft.com/office/drawing/2014/main" id="{0849D9F1-76EB-4766-9CFA-4A26334FCA4E}"/>
              </a:ext>
            </a:extLst>
          </p:cNvPr>
          <p:cNvPicPr>
            <a:picLocks noChangeAspect="1"/>
          </p:cNvPicPr>
          <p:nvPr/>
        </p:nvPicPr>
        <p:blipFill>
          <a:blip r:embed="rId2"/>
          <a:stretch>
            <a:fillRect/>
          </a:stretch>
        </p:blipFill>
        <p:spPr>
          <a:xfrm>
            <a:off x="2064327" y="1108363"/>
            <a:ext cx="8139545" cy="5135665"/>
          </a:xfrm>
          <a:prstGeom prst="rect">
            <a:avLst/>
          </a:prstGeom>
        </p:spPr>
      </p:pic>
    </p:spTree>
    <p:extLst>
      <p:ext uri="{BB962C8B-B14F-4D97-AF65-F5344CB8AC3E}">
        <p14:creationId xmlns:p14="http://schemas.microsoft.com/office/powerpoint/2010/main" val="451753776"/>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1" name="Picture Placeholder 9"/>
          <p:cNvGrpSpPr/>
          <p:nvPr/>
        </p:nvGrpSpPr>
        <p:grpSpPr>
          <a:xfrm>
            <a:off x="179386" y="179387"/>
            <a:ext cx="11829601" cy="6497639"/>
            <a:chOff x="0" y="0"/>
            <a:chExt cx="11829599" cy="6497637"/>
          </a:xfrm>
        </p:grpSpPr>
        <p:sp>
          <p:nvSpPr>
            <p:cNvPr id="569" name="Rectangle"/>
            <p:cNvSpPr/>
            <p:nvPr/>
          </p:nvSpPr>
          <p:spPr>
            <a:xfrm>
              <a:off x="0" y="0"/>
              <a:ext cx="11829600" cy="6497638"/>
            </a:xfrm>
            <a:prstGeom prst="rect">
              <a:avLst/>
            </a:prstGeom>
            <a:blipFill rotWithShape="1">
              <a:blip r:embed="rId2"/>
              <a:srcRect/>
              <a:stretch>
                <a:fillRect/>
              </a:stretch>
            </a:blipFill>
            <a:ln w="12700" cap="flat">
              <a:noFill/>
              <a:miter lim="400000"/>
            </a:ln>
            <a:effectLst/>
          </p:spPr>
          <p:txBody>
            <a:bodyPr wrap="square" lIns="45719" tIns="45719" rIns="45719" bIns="45719" numCol="1" anchor="ctr">
              <a:noAutofit/>
            </a:bodyPr>
            <a:lstStyle/>
            <a:p>
              <a:endParaRPr/>
            </a:p>
          </p:txBody>
        </p:sp>
        <p:pic>
          <p:nvPicPr>
            <p:cNvPr id="570" name="image2.jpeg" descr="image2.jpeg"/>
            <p:cNvPicPr>
              <a:picLocks noChangeAspect="1"/>
            </p:cNvPicPr>
            <p:nvPr/>
          </p:nvPicPr>
          <p:blipFill>
            <a:blip r:embed="rId2"/>
            <a:srcRect l="4" r="4"/>
            <a:stretch>
              <a:fillRect/>
            </a:stretch>
          </p:blipFill>
          <p:spPr>
            <a:xfrm>
              <a:off x="-1" y="0"/>
              <a:ext cx="11829601" cy="6497638"/>
            </a:xfrm>
            <a:prstGeom prst="rect">
              <a:avLst/>
            </a:prstGeom>
            <a:ln w="12700" cap="flat">
              <a:noFill/>
              <a:miter lim="400000"/>
            </a:ln>
            <a:effectLst/>
          </p:spPr>
        </p:pic>
      </p:grpSp>
      <p:sp>
        <p:nvSpPr>
          <p:cNvPr id="572" name="Title 6"/>
          <p:cNvSpPr txBox="1">
            <a:spLocks noGrp="1"/>
          </p:cNvSpPr>
          <p:nvPr>
            <p:ph type="title"/>
          </p:nvPr>
        </p:nvSpPr>
        <p:spPr>
          <a:xfrm>
            <a:off x="1838847" y="1245996"/>
            <a:ext cx="8488954" cy="4360984"/>
          </a:xfrm>
          <a:prstGeom prst="rect">
            <a:avLst/>
          </a:prstGeom>
        </p:spPr>
        <p:txBody>
          <a:bodyPr/>
          <a:lstStyle/>
          <a:p>
            <a:endParaRPr/>
          </a:p>
          <a:p>
            <a:endParaRPr/>
          </a:p>
          <a:p>
            <a:endParaRPr/>
          </a:p>
          <a:p>
            <a:pPr>
              <a:defRPr sz="3100"/>
            </a:pPr>
            <a:endParaRPr/>
          </a:p>
          <a:p>
            <a:r>
              <a:t>Structural: DAO/Repository</a:t>
            </a:r>
          </a:p>
        </p:txBody>
      </p:sp>
      <p:sp>
        <p:nvSpPr>
          <p:cNvPr id="573" name="Subtitle 7"/>
          <p:cNvSpPr txBox="1">
            <a:spLocks noGrp="1"/>
          </p:cNvSpPr>
          <p:nvPr>
            <p:ph type="body" sz="quarter" idx="1"/>
          </p:nvPr>
        </p:nvSpPr>
        <p:spPr>
          <a:xfrm>
            <a:off x="2621756" y="2165350"/>
            <a:ext cx="6948488" cy="854599"/>
          </a:xfrm>
          <a:prstGeom prst="rect">
            <a:avLst/>
          </a:prstGeom>
        </p:spPr>
        <p:txBody>
          <a:bodyPr/>
          <a:lstStyle>
            <a:lvl1pPr>
              <a:defRPr sz="4500"/>
            </a:lvl1pPr>
          </a:lstStyle>
          <a:p>
            <a:r>
              <a:t>Design patterns</a:t>
            </a:r>
          </a:p>
        </p:txBody>
      </p:sp>
      <p:sp>
        <p:nvSpPr>
          <p:cNvPr id="574" name="Slide Number Placeholder 5"/>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19</a:t>
            </a:fld>
            <a:endParaRPr/>
          </a:p>
        </p:txBody>
      </p:sp>
    </p:spTree>
    <p:extLst>
      <p:ext uri="{BB962C8B-B14F-4D97-AF65-F5344CB8AC3E}">
        <p14:creationId xmlns:p14="http://schemas.microsoft.com/office/powerpoint/2010/main" val="381127125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Title 7"/>
          <p:cNvSpPr txBox="1">
            <a:spLocks noGrp="1"/>
          </p:cNvSpPr>
          <p:nvPr>
            <p:ph type="title"/>
          </p:nvPr>
        </p:nvSpPr>
        <p:spPr>
          <a:prstGeom prst="rect">
            <a:avLst/>
          </a:prstGeom>
        </p:spPr>
        <p:txBody>
          <a:bodyPr/>
          <a:lstStyle/>
          <a:p>
            <a:r>
              <a:t>Agenda</a:t>
            </a:r>
          </a:p>
        </p:txBody>
      </p:sp>
      <p:sp>
        <p:nvSpPr>
          <p:cNvPr id="353" name="Content Placeholder 8"/>
          <p:cNvSpPr txBox="1">
            <a:spLocks noGrp="1"/>
          </p:cNvSpPr>
          <p:nvPr>
            <p:ph type="body" idx="1"/>
          </p:nvPr>
        </p:nvSpPr>
        <p:spPr>
          <a:xfrm>
            <a:off x="784223" y="1763713"/>
            <a:ext cx="10621965" cy="4175126"/>
          </a:xfrm>
          <a:prstGeom prst="rect">
            <a:avLst/>
          </a:prstGeom>
        </p:spPr>
        <p:txBody>
          <a:bodyPr>
            <a:normAutofit/>
          </a:bodyPr>
          <a:lstStyle/>
          <a:p>
            <a:pPr>
              <a:defRPr sz="2800"/>
            </a:pPr>
            <a:r>
              <a:rPr lang="en-GB" dirty="0"/>
              <a:t>Annotations</a:t>
            </a:r>
          </a:p>
          <a:p>
            <a:pPr>
              <a:defRPr sz="2800"/>
            </a:pPr>
            <a:r>
              <a:rPr lang="en-GB" dirty="0"/>
              <a:t>Design patterns</a:t>
            </a:r>
            <a:endParaRPr lang="en-US" dirty="0"/>
          </a:p>
          <a:p>
            <a:pPr>
              <a:defRPr sz="2800"/>
            </a:pPr>
            <a:r>
              <a:rPr dirty="0"/>
              <a:t>OOP Concepts</a:t>
            </a:r>
            <a:endParaRPr lang="en-US" dirty="0"/>
          </a:p>
          <a:p>
            <a:pPr>
              <a:defRPr sz="2800"/>
            </a:pPr>
            <a:r>
              <a:rPr dirty="0"/>
              <a:t>Immutability</a:t>
            </a:r>
            <a:endParaRPr lang="en-US" dirty="0"/>
          </a:p>
          <a:p>
            <a:pPr>
              <a:defRPr sz="2800"/>
            </a:pPr>
            <a:r>
              <a:rPr dirty="0"/>
              <a:t>Generics</a:t>
            </a:r>
            <a:endParaRPr lang="en-US" dirty="0"/>
          </a:p>
          <a:p>
            <a:pPr>
              <a:defRPr sz="2800"/>
            </a:pPr>
            <a:r>
              <a:rPr lang="en-US" dirty="0"/>
              <a:t>Functional Interface</a:t>
            </a:r>
          </a:p>
          <a:p>
            <a:pPr>
              <a:defRPr sz="2800"/>
            </a:pPr>
            <a:r>
              <a:rPr lang="en-US" dirty="0"/>
              <a:t>Optional</a:t>
            </a:r>
          </a:p>
          <a:p>
            <a:pPr>
              <a:defRPr sz="2800"/>
            </a:pPr>
            <a:r>
              <a:rPr lang="en-US" dirty="0"/>
              <a:t>Fancy Java features</a:t>
            </a:r>
          </a:p>
        </p:txBody>
      </p:sp>
      <p:sp>
        <p:nvSpPr>
          <p:cNvPr id="354" name="Slide Number Placeholder 6"/>
          <p:cNvSpPr txBox="1">
            <a:spLocks noGrp="1"/>
          </p:cNvSpPr>
          <p:nvPr>
            <p:ph type="sldNum" sz="quarter" idx="2"/>
          </p:nvPr>
        </p:nvSpPr>
        <p:spPr>
          <a:xfrm>
            <a:off x="11755335" y="6351404"/>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a:t>
            </a:fld>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 name="Title 1"/>
          <p:cNvSpPr txBox="1">
            <a:spLocks noGrp="1"/>
          </p:cNvSpPr>
          <p:nvPr>
            <p:ph type="title"/>
          </p:nvPr>
        </p:nvSpPr>
        <p:spPr>
          <a:prstGeom prst="rect">
            <a:avLst/>
          </a:prstGeom>
        </p:spPr>
        <p:txBody>
          <a:bodyPr/>
          <a:lstStyle/>
          <a:p>
            <a:r>
              <a:t>DAO/Repository pattern: the problem</a:t>
            </a:r>
          </a:p>
        </p:txBody>
      </p:sp>
      <p:sp>
        <p:nvSpPr>
          <p:cNvPr id="577" name="Content Placeholder 2"/>
          <p:cNvSpPr txBox="1">
            <a:spLocks noGrp="1"/>
          </p:cNvSpPr>
          <p:nvPr>
            <p:ph type="body" idx="1"/>
          </p:nvPr>
        </p:nvSpPr>
        <p:spPr>
          <a:xfrm>
            <a:off x="784223" y="1763713"/>
            <a:ext cx="10621965" cy="4175126"/>
          </a:xfrm>
          <a:prstGeom prst="rect">
            <a:avLst/>
          </a:prstGeom>
        </p:spPr>
        <p:txBody>
          <a:bodyPr/>
          <a:lstStyle/>
          <a:p>
            <a:r>
              <a:rPr dirty="0"/>
              <a:t>Business and persistence layer separation</a:t>
            </a:r>
          </a:p>
          <a:p>
            <a:r>
              <a:rPr dirty="0"/>
              <a:t>Changing persistence layer without affecting business logic</a:t>
            </a:r>
          </a:p>
        </p:txBody>
      </p:sp>
      <p:sp>
        <p:nvSpPr>
          <p:cNvPr id="578" name="Slide Number Placeholder 5"/>
          <p:cNvSpPr txBox="1">
            <a:spLocks noGrp="1"/>
          </p:cNvSpPr>
          <p:nvPr>
            <p:ph type="sldNum" sz="quarter" idx="2"/>
          </p:nvPr>
        </p:nvSpPr>
        <p:spPr>
          <a:xfrm>
            <a:off x="11755335" y="6351404"/>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20</a:t>
            </a:fld>
            <a:endParaRPr/>
          </a:p>
        </p:txBody>
      </p:sp>
    </p:spTree>
    <p:extLst>
      <p:ext uri="{BB962C8B-B14F-4D97-AF65-F5344CB8AC3E}">
        <p14:creationId xmlns:p14="http://schemas.microsoft.com/office/powerpoint/2010/main" val="2088032053"/>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 name="Title 1"/>
          <p:cNvSpPr txBox="1">
            <a:spLocks noGrp="1"/>
          </p:cNvSpPr>
          <p:nvPr>
            <p:ph type="title"/>
          </p:nvPr>
        </p:nvSpPr>
        <p:spPr>
          <a:prstGeom prst="rect">
            <a:avLst/>
          </a:prstGeom>
        </p:spPr>
        <p:txBody>
          <a:bodyPr/>
          <a:lstStyle/>
          <a:p>
            <a:r>
              <a:t>DAO/Repository pattern: the solution</a:t>
            </a:r>
          </a:p>
        </p:txBody>
      </p:sp>
      <p:sp>
        <p:nvSpPr>
          <p:cNvPr id="581" name="Slide Number Placeholder 5"/>
          <p:cNvSpPr txBox="1">
            <a:spLocks noGrp="1"/>
          </p:cNvSpPr>
          <p:nvPr>
            <p:ph type="sldNum" sz="quarter" idx="2"/>
          </p:nvPr>
        </p:nvSpPr>
        <p:spPr>
          <a:xfrm>
            <a:off x="11755335" y="6351404"/>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21</a:t>
            </a:fld>
            <a:endParaRPr/>
          </a:p>
        </p:txBody>
      </p:sp>
      <p:pic>
        <p:nvPicPr>
          <p:cNvPr id="582" name="Picture 3" descr="Picture 3"/>
          <p:cNvPicPr>
            <a:picLocks noChangeAspect="1"/>
          </p:cNvPicPr>
          <p:nvPr/>
        </p:nvPicPr>
        <p:blipFill>
          <a:blip r:embed="rId2"/>
          <a:stretch>
            <a:fillRect/>
          </a:stretch>
        </p:blipFill>
        <p:spPr>
          <a:xfrm>
            <a:off x="3011214" y="1167698"/>
            <a:ext cx="5804666" cy="5459408"/>
          </a:xfrm>
          <a:prstGeom prst="rect">
            <a:avLst/>
          </a:prstGeom>
          <a:ln w="12700">
            <a:miter lim="400000"/>
          </a:ln>
        </p:spPr>
      </p:pic>
    </p:spTree>
    <p:extLst>
      <p:ext uri="{BB962C8B-B14F-4D97-AF65-F5344CB8AC3E}">
        <p14:creationId xmlns:p14="http://schemas.microsoft.com/office/powerpoint/2010/main" val="656608623"/>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8" name="Picture Placeholder 9"/>
          <p:cNvGrpSpPr/>
          <p:nvPr/>
        </p:nvGrpSpPr>
        <p:grpSpPr>
          <a:xfrm>
            <a:off x="179386" y="179387"/>
            <a:ext cx="11829601" cy="6497639"/>
            <a:chOff x="0" y="0"/>
            <a:chExt cx="11829599" cy="6497637"/>
          </a:xfrm>
        </p:grpSpPr>
        <p:sp>
          <p:nvSpPr>
            <p:cNvPr id="356" name="Rectangle"/>
            <p:cNvSpPr/>
            <p:nvPr/>
          </p:nvSpPr>
          <p:spPr>
            <a:xfrm>
              <a:off x="0" y="0"/>
              <a:ext cx="11829600" cy="6497638"/>
            </a:xfrm>
            <a:prstGeom prst="rect">
              <a:avLst/>
            </a:prstGeom>
            <a:blipFill rotWithShape="1">
              <a:blip r:embed="rId2"/>
              <a:srcRect/>
              <a:stretch>
                <a:fillRect/>
              </a:stretch>
            </a:blipFill>
            <a:ln w="12700" cap="flat">
              <a:noFill/>
              <a:miter lim="400000"/>
            </a:ln>
            <a:effectLst/>
          </p:spPr>
          <p:txBody>
            <a:bodyPr wrap="square" lIns="45719" tIns="45719" rIns="45719" bIns="45719" numCol="1" anchor="ctr">
              <a:noAutofit/>
            </a:bodyPr>
            <a:lstStyle/>
            <a:p>
              <a:endParaRPr/>
            </a:p>
          </p:txBody>
        </p:sp>
        <p:pic>
          <p:nvPicPr>
            <p:cNvPr id="357" name="image2.jpeg" descr="image2.jpeg"/>
            <p:cNvPicPr>
              <a:picLocks noChangeAspect="1"/>
            </p:cNvPicPr>
            <p:nvPr/>
          </p:nvPicPr>
          <p:blipFill>
            <a:blip r:embed="rId2"/>
            <a:srcRect l="4" r="4"/>
            <a:stretch>
              <a:fillRect/>
            </a:stretch>
          </p:blipFill>
          <p:spPr>
            <a:xfrm>
              <a:off x="-1" y="0"/>
              <a:ext cx="11829601" cy="6497638"/>
            </a:xfrm>
            <a:prstGeom prst="rect">
              <a:avLst/>
            </a:prstGeom>
            <a:ln w="12700" cap="flat">
              <a:noFill/>
              <a:miter lim="400000"/>
            </a:ln>
            <a:effectLst/>
          </p:spPr>
        </p:pic>
      </p:grpSp>
      <p:sp>
        <p:nvSpPr>
          <p:cNvPr id="359" name="Title 6"/>
          <p:cNvSpPr txBox="1">
            <a:spLocks noGrp="1"/>
          </p:cNvSpPr>
          <p:nvPr>
            <p:ph type="title"/>
          </p:nvPr>
        </p:nvSpPr>
        <p:spPr>
          <a:xfrm>
            <a:off x="1838847" y="1245996"/>
            <a:ext cx="8488954" cy="4360984"/>
          </a:xfrm>
          <a:prstGeom prst="rect">
            <a:avLst/>
          </a:prstGeom>
        </p:spPr>
        <p:txBody>
          <a:bodyPr/>
          <a:lstStyle/>
          <a:p>
            <a:endParaRPr/>
          </a:p>
          <a:p>
            <a:endParaRPr/>
          </a:p>
          <a:p>
            <a:endParaRPr/>
          </a:p>
          <a:p>
            <a:r>
              <a:t>What makes a language object-oriented?</a:t>
            </a:r>
          </a:p>
        </p:txBody>
      </p:sp>
      <p:sp>
        <p:nvSpPr>
          <p:cNvPr id="360" name="Subtitle 7"/>
          <p:cNvSpPr txBox="1">
            <a:spLocks noGrp="1"/>
          </p:cNvSpPr>
          <p:nvPr>
            <p:ph type="body" sz="quarter" idx="1"/>
          </p:nvPr>
        </p:nvSpPr>
        <p:spPr>
          <a:xfrm>
            <a:off x="2621756" y="2165350"/>
            <a:ext cx="6948488" cy="854599"/>
          </a:xfrm>
          <a:prstGeom prst="rect">
            <a:avLst/>
          </a:prstGeom>
        </p:spPr>
        <p:txBody>
          <a:bodyPr/>
          <a:lstStyle>
            <a:lvl1pPr>
              <a:defRPr sz="4500"/>
            </a:lvl1pPr>
          </a:lstStyle>
          <a:p>
            <a:r>
              <a:t>OOP Concepts</a:t>
            </a:r>
          </a:p>
        </p:txBody>
      </p:sp>
      <p:sp>
        <p:nvSpPr>
          <p:cNvPr id="361" name="Slide Number Placeholder 5"/>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22</a:t>
            </a:fld>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Title 7"/>
          <p:cNvSpPr txBox="1">
            <a:spLocks noGrp="1"/>
          </p:cNvSpPr>
          <p:nvPr>
            <p:ph type="title"/>
          </p:nvPr>
        </p:nvSpPr>
        <p:spPr>
          <a:prstGeom prst="rect">
            <a:avLst/>
          </a:prstGeom>
        </p:spPr>
        <p:txBody>
          <a:bodyPr/>
          <a:lstStyle/>
          <a:p>
            <a:r>
              <a:t>OOP Concepts</a:t>
            </a:r>
          </a:p>
        </p:txBody>
      </p:sp>
      <p:sp>
        <p:nvSpPr>
          <p:cNvPr id="364" name="Content Placeholder 8"/>
          <p:cNvSpPr txBox="1">
            <a:spLocks noGrp="1"/>
          </p:cNvSpPr>
          <p:nvPr>
            <p:ph type="body" idx="1"/>
          </p:nvPr>
        </p:nvSpPr>
        <p:spPr>
          <a:xfrm>
            <a:off x="784223" y="1763713"/>
            <a:ext cx="10621965" cy="4175126"/>
          </a:xfrm>
          <a:prstGeom prst="rect">
            <a:avLst/>
          </a:prstGeom>
        </p:spPr>
        <p:txBody>
          <a:bodyPr>
            <a:normAutofit/>
          </a:bodyPr>
          <a:lstStyle/>
          <a:p>
            <a:pPr marL="209520" indent="-209520" defTabSz="886968">
              <a:spcBef>
                <a:spcPts val="700"/>
              </a:spcBef>
              <a:defRPr sz="2134">
                <a:solidFill>
                  <a:schemeClr val="accent1"/>
                </a:solidFill>
              </a:defRPr>
            </a:pPr>
            <a:r>
              <a:rPr lang="en-GB" dirty="0">
                <a:solidFill>
                  <a:srgbClr val="0070C0"/>
                </a:solidFill>
              </a:rPr>
              <a:t>Inheritance</a:t>
            </a:r>
          </a:p>
          <a:p>
            <a:pPr marL="209520" indent="-209520" defTabSz="886968">
              <a:spcBef>
                <a:spcPts val="700"/>
              </a:spcBef>
              <a:defRPr sz="2134">
                <a:solidFill>
                  <a:schemeClr val="accent1"/>
                </a:solidFill>
              </a:defRPr>
            </a:pPr>
            <a:r>
              <a:rPr lang="en-GB" dirty="0">
                <a:solidFill>
                  <a:srgbClr val="0070C0"/>
                </a:solidFill>
              </a:rPr>
              <a:t>Polymorphism</a:t>
            </a:r>
          </a:p>
          <a:p>
            <a:pPr marL="209520" indent="-209520" defTabSz="886968">
              <a:spcBef>
                <a:spcPts val="700"/>
              </a:spcBef>
              <a:defRPr sz="2134">
                <a:solidFill>
                  <a:schemeClr val="accent1"/>
                </a:solidFill>
              </a:defRPr>
            </a:pPr>
            <a:r>
              <a:rPr lang="en-GB" dirty="0">
                <a:solidFill>
                  <a:srgbClr val="0070C0"/>
                </a:solidFill>
              </a:rPr>
              <a:t>Encapsulation</a:t>
            </a:r>
            <a:endParaRPr lang="en-US" dirty="0">
              <a:solidFill>
                <a:srgbClr val="0070C0"/>
              </a:solidFill>
            </a:endParaRPr>
          </a:p>
          <a:p>
            <a:pPr marL="209520" indent="-209520" defTabSz="886968">
              <a:spcBef>
                <a:spcPts val="700"/>
              </a:spcBef>
              <a:defRPr sz="2134">
                <a:solidFill>
                  <a:schemeClr val="accent1"/>
                </a:solidFill>
              </a:defRPr>
            </a:pPr>
            <a:r>
              <a:rPr dirty="0">
                <a:solidFill>
                  <a:srgbClr val="0070C0"/>
                </a:solidFill>
              </a:rPr>
              <a:t>Abstraction</a:t>
            </a:r>
          </a:p>
          <a:p>
            <a:pPr marL="209520" indent="-209520" defTabSz="886968">
              <a:spcBef>
                <a:spcPts val="700"/>
              </a:spcBef>
              <a:defRPr sz="2134">
                <a:solidFill>
                  <a:schemeClr val="accent1"/>
                </a:solidFill>
              </a:defRPr>
            </a:pPr>
            <a:r>
              <a:rPr dirty="0"/>
              <a:t>Association</a:t>
            </a:r>
          </a:p>
          <a:p>
            <a:pPr marL="429521" lvl="1" indent="-209520" defTabSz="886968">
              <a:spcBef>
                <a:spcPts val="700"/>
              </a:spcBef>
              <a:defRPr sz="2134">
                <a:solidFill>
                  <a:schemeClr val="accent1"/>
                </a:solidFill>
              </a:defRPr>
            </a:pPr>
            <a:r>
              <a:rPr dirty="0"/>
              <a:t>Aggregation</a:t>
            </a:r>
          </a:p>
          <a:p>
            <a:pPr marL="429521" lvl="1" indent="-209520" defTabSz="886968">
              <a:spcBef>
                <a:spcPts val="700"/>
              </a:spcBef>
              <a:defRPr sz="2134">
                <a:solidFill>
                  <a:schemeClr val="accent1"/>
                </a:solidFill>
              </a:defRPr>
            </a:pPr>
            <a:r>
              <a:rPr dirty="0"/>
              <a:t>Composition</a:t>
            </a:r>
          </a:p>
          <a:p>
            <a:pPr marL="209520" indent="-209520" defTabSz="886968">
              <a:spcBef>
                <a:spcPts val="700"/>
              </a:spcBef>
              <a:defRPr sz="2134">
                <a:solidFill>
                  <a:schemeClr val="accent1"/>
                </a:solidFill>
              </a:defRPr>
            </a:pPr>
            <a:r>
              <a:rPr dirty="0"/>
              <a:t>Delegation</a:t>
            </a:r>
          </a:p>
          <a:p>
            <a:pPr marL="209520" indent="-209520" defTabSz="886968">
              <a:spcBef>
                <a:spcPts val="700"/>
              </a:spcBef>
              <a:defRPr sz="2134">
                <a:solidFill>
                  <a:schemeClr val="accent1"/>
                </a:solidFill>
              </a:defRPr>
            </a:pPr>
            <a:r>
              <a:rPr dirty="0"/>
              <a:t>Coupling</a:t>
            </a:r>
          </a:p>
          <a:p>
            <a:pPr marL="209520" indent="-209520" defTabSz="886968">
              <a:spcBef>
                <a:spcPts val="700"/>
              </a:spcBef>
              <a:defRPr sz="2134">
                <a:solidFill>
                  <a:schemeClr val="accent1"/>
                </a:solidFill>
              </a:defRPr>
            </a:pPr>
            <a:r>
              <a:rPr dirty="0"/>
              <a:t>Cohesion</a:t>
            </a:r>
          </a:p>
        </p:txBody>
      </p:sp>
      <p:sp>
        <p:nvSpPr>
          <p:cNvPr id="365" name="Slide Number Placeholder 6"/>
          <p:cNvSpPr txBox="1">
            <a:spLocks noGrp="1"/>
          </p:cNvSpPr>
          <p:nvPr>
            <p:ph type="sldNum" sz="quarter" idx="2"/>
          </p:nvPr>
        </p:nvSpPr>
        <p:spPr>
          <a:xfrm>
            <a:off x="11755335" y="6351404"/>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23</a:t>
            </a:fld>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9" name="Picture Placeholder 9"/>
          <p:cNvGrpSpPr/>
          <p:nvPr/>
        </p:nvGrpSpPr>
        <p:grpSpPr>
          <a:xfrm>
            <a:off x="179386" y="179387"/>
            <a:ext cx="11829601" cy="6497639"/>
            <a:chOff x="0" y="0"/>
            <a:chExt cx="11829599" cy="6497637"/>
          </a:xfrm>
        </p:grpSpPr>
        <p:sp>
          <p:nvSpPr>
            <p:cNvPr id="367" name="Rectangle"/>
            <p:cNvSpPr/>
            <p:nvPr/>
          </p:nvSpPr>
          <p:spPr>
            <a:xfrm>
              <a:off x="0" y="0"/>
              <a:ext cx="11829600" cy="6497638"/>
            </a:xfrm>
            <a:prstGeom prst="rect">
              <a:avLst/>
            </a:prstGeom>
            <a:blipFill rotWithShape="1">
              <a:blip r:embed="rId2"/>
              <a:srcRect/>
              <a:stretch>
                <a:fillRect/>
              </a:stretch>
            </a:blipFill>
            <a:ln w="12700" cap="flat">
              <a:noFill/>
              <a:miter lim="400000"/>
            </a:ln>
            <a:effectLst/>
          </p:spPr>
          <p:txBody>
            <a:bodyPr wrap="square" lIns="45719" tIns="45719" rIns="45719" bIns="45719" numCol="1" anchor="ctr">
              <a:noAutofit/>
            </a:bodyPr>
            <a:lstStyle/>
            <a:p>
              <a:endParaRPr/>
            </a:p>
          </p:txBody>
        </p:sp>
        <p:pic>
          <p:nvPicPr>
            <p:cNvPr id="368" name="image2.jpeg" descr="image2.jpeg"/>
            <p:cNvPicPr>
              <a:picLocks noChangeAspect="1"/>
            </p:cNvPicPr>
            <p:nvPr/>
          </p:nvPicPr>
          <p:blipFill>
            <a:blip r:embed="rId2"/>
            <a:srcRect l="4" r="4"/>
            <a:stretch>
              <a:fillRect/>
            </a:stretch>
          </p:blipFill>
          <p:spPr>
            <a:xfrm>
              <a:off x="-1" y="0"/>
              <a:ext cx="11829601" cy="6497638"/>
            </a:xfrm>
            <a:prstGeom prst="rect">
              <a:avLst/>
            </a:prstGeom>
            <a:ln w="12700" cap="flat">
              <a:noFill/>
              <a:miter lim="400000"/>
            </a:ln>
            <a:effectLst/>
          </p:spPr>
        </p:pic>
      </p:grpSp>
      <p:sp>
        <p:nvSpPr>
          <p:cNvPr id="370" name="Title 6"/>
          <p:cNvSpPr txBox="1">
            <a:spLocks noGrp="1"/>
          </p:cNvSpPr>
          <p:nvPr>
            <p:ph type="title"/>
          </p:nvPr>
        </p:nvSpPr>
        <p:spPr>
          <a:xfrm>
            <a:off x="1838847" y="1245996"/>
            <a:ext cx="8488954" cy="4360984"/>
          </a:xfrm>
          <a:prstGeom prst="rect">
            <a:avLst/>
          </a:prstGeom>
        </p:spPr>
        <p:txBody>
          <a:bodyPr/>
          <a:lstStyle/>
          <a:p>
            <a:endParaRPr/>
          </a:p>
          <a:p>
            <a:endParaRPr/>
          </a:p>
          <a:p>
            <a:endParaRPr/>
          </a:p>
          <a:p>
            <a:r>
              <a:t>Association</a:t>
            </a:r>
          </a:p>
        </p:txBody>
      </p:sp>
      <p:sp>
        <p:nvSpPr>
          <p:cNvPr id="371" name="Subtitle 7"/>
          <p:cNvSpPr txBox="1">
            <a:spLocks noGrp="1"/>
          </p:cNvSpPr>
          <p:nvPr>
            <p:ph type="body" sz="quarter" idx="1"/>
          </p:nvPr>
        </p:nvSpPr>
        <p:spPr>
          <a:xfrm>
            <a:off x="2609080" y="2393950"/>
            <a:ext cx="6948488" cy="854599"/>
          </a:xfrm>
          <a:prstGeom prst="rect">
            <a:avLst/>
          </a:prstGeom>
        </p:spPr>
        <p:txBody>
          <a:bodyPr/>
          <a:lstStyle>
            <a:lvl1pPr>
              <a:defRPr sz="4500"/>
            </a:lvl1pPr>
          </a:lstStyle>
          <a:p>
            <a:r>
              <a:t>OOP Concepts</a:t>
            </a:r>
          </a:p>
        </p:txBody>
      </p:sp>
      <p:sp>
        <p:nvSpPr>
          <p:cNvPr id="372" name="Slide Number Placeholder 5"/>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24</a:t>
            </a:fld>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Title 1"/>
          <p:cNvSpPr txBox="1">
            <a:spLocks noGrp="1"/>
          </p:cNvSpPr>
          <p:nvPr>
            <p:ph type="title"/>
          </p:nvPr>
        </p:nvSpPr>
        <p:spPr>
          <a:prstGeom prst="rect">
            <a:avLst/>
          </a:prstGeom>
        </p:spPr>
        <p:txBody>
          <a:bodyPr/>
          <a:lstStyle/>
          <a:p>
            <a:r>
              <a:t>Association</a:t>
            </a:r>
          </a:p>
        </p:txBody>
      </p:sp>
      <p:sp>
        <p:nvSpPr>
          <p:cNvPr id="375" name="Content Placeholder 2"/>
          <p:cNvSpPr txBox="1">
            <a:spLocks noGrp="1"/>
          </p:cNvSpPr>
          <p:nvPr>
            <p:ph type="body" idx="1"/>
          </p:nvPr>
        </p:nvSpPr>
        <p:spPr>
          <a:xfrm>
            <a:off x="784223" y="1763713"/>
            <a:ext cx="10621965" cy="4175126"/>
          </a:xfrm>
          <a:prstGeom prst="rect">
            <a:avLst/>
          </a:prstGeom>
        </p:spPr>
        <p:txBody>
          <a:bodyPr/>
          <a:lstStyle/>
          <a:p>
            <a:pPr marL="0" indent="0">
              <a:buSzTx/>
              <a:buNone/>
            </a:pPr>
            <a:r>
              <a:rPr dirty="0"/>
              <a:t>Relation between two separate classes which establishes through their Objects. Association can be one-to-one, one-to-many, many-to-one, many-to-many.</a:t>
            </a:r>
          </a:p>
          <a:p>
            <a:pPr marL="0" indent="0">
              <a:buSzTx/>
              <a:buNone/>
            </a:pPr>
            <a:endParaRPr dirty="0"/>
          </a:p>
          <a:p>
            <a:pPr marL="0" indent="0">
              <a:buSzTx/>
              <a:buNone/>
            </a:pPr>
            <a:r>
              <a:rPr dirty="0"/>
              <a:t>Types of association:</a:t>
            </a:r>
          </a:p>
          <a:p>
            <a:r>
              <a:rPr dirty="0"/>
              <a:t>Aggregation</a:t>
            </a:r>
          </a:p>
          <a:p>
            <a:r>
              <a:rPr dirty="0"/>
              <a:t>Composition</a:t>
            </a:r>
          </a:p>
        </p:txBody>
      </p:sp>
      <p:sp>
        <p:nvSpPr>
          <p:cNvPr id="376" name="Slide Number Placeholder 5"/>
          <p:cNvSpPr txBox="1">
            <a:spLocks noGrp="1"/>
          </p:cNvSpPr>
          <p:nvPr>
            <p:ph type="sldNum" sz="quarter" idx="2"/>
          </p:nvPr>
        </p:nvSpPr>
        <p:spPr>
          <a:xfrm>
            <a:off x="11755335" y="6351404"/>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25</a:t>
            </a:fld>
            <a:endParaRP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Title 1"/>
          <p:cNvSpPr txBox="1">
            <a:spLocks noGrp="1"/>
          </p:cNvSpPr>
          <p:nvPr>
            <p:ph type="title"/>
          </p:nvPr>
        </p:nvSpPr>
        <p:spPr>
          <a:prstGeom prst="rect">
            <a:avLst/>
          </a:prstGeom>
        </p:spPr>
        <p:txBody>
          <a:bodyPr/>
          <a:lstStyle/>
          <a:p>
            <a:r>
              <a:t>Association: Aggregation</a:t>
            </a:r>
          </a:p>
        </p:txBody>
      </p:sp>
      <p:sp>
        <p:nvSpPr>
          <p:cNvPr id="379" name="Content Placeholder 2"/>
          <p:cNvSpPr txBox="1">
            <a:spLocks noGrp="1"/>
          </p:cNvSpPr>
          <p:nvPr>
            <p:ph type="body" idx="1"/>
          </p:nvPr>
        </p:nvSpPr>
        <p:spPr>
          <a:xfrm>
            <a:off x="784223" y="1763713"/>
            <a:ext cx="10621965" cy="4175126"/>
          </a:xfrm>
          <a:prstGeom prst="rect">
            <a:avLst/>
          </a:prstGeom>
        </p:spPr>
        <p:txBody>
          <a:bodyPr/>
          <a:lstStyle>
            <a:lvl1pPr marL="0" indent="0">
              <a:buSzTx/>
              <a:buNone/>
            </a:lvl1pPr>
          </a:lstStyle>
          <a:p>
            <a:r>
              <a:rPr dirty="0"/>
              <a:t>Aggregation is a weak HAS-A association. An association is said to be aggregation if both Objects can exist independently and the relationship is one sided.</a:t>
            </a:r>
            <a:endParaRPr lang="lt-LT" dirty="0"/>
          </a:p>
          <a:p>
            <a:r>
              <a:rPr lang="lt-LT" dirty="0" err="1"/>
              <a:t>Student</a:t>
            </a:r>
            <a:r>
              <a:rPr lang="lt-LT" dirty="0"/>
              <a:t> </a:t>
            </a:r>
            <a:r>
              <a:rPr lang="lt-LT" dirty="0" err="1"/>
              <a:t>uses</a:t>
            </a:r>
            <a:r>
              <a:rPr lang="lt-LT" dirty="0"/>
              <a:t> </a:t>
            </a:r>
            <a:r>
              <a:rPr lang="lt-LT" dirty="0" err="1"/>
              <a:t>Address</a:t>
            </a:r>
            <a:r>
              <a:rPr lang="lt-LT" dirty="0"/>
              <a:t>: </a:t>
            </a:r>
            <a:r>
              <a:rPr lang="lt-LT" dirty="0" err="1"/>
              <a:t>Adrress</a:t>
            </a:r>
            <a:r>
              <a:rPr lang="en-GB" dirty="0"/>
              <a:t> exists independently from </a:t>
            </a:r>
            <a:r>
              <a:rPr lang="lt-LT" dirty="0" err="1"/>
              <a:t>Student</a:t>
            </a:r>
            <a:r>
              <a:rPr lang="en-US" dirty="0"/>
              <a:t>.</a:t>
            </a:r>
            <a:endParaRPr dirty="0"/>
          </a:p>
        </p:txBody>
      </p:sp>
      <p:sp>
        <p:nvSpPr>
          <p:cNvPr id="380" name="Slide Number Placeholder 5"/>
          <p:cNvSpPr txBox="1">
            <a:spLocks noGrp="1"/>
          </p:cNvSpPr>
          <p:nvPr>
            <p:ph type="sldNum" sz="quarter" idx="2"/>
          </p:nvPr>
        </p:nvSpPr>
        <p:spPr>
          <a:xfrm>
            <a:off x="11755335" y="6351404"/>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26</a:t>
            </a:fld>
            <a:endParaRPr/>
          </a:p>
        </p:txBody>
      </p:sp>
      <p:pic>
        <p:nvPicPr>
          <p:cNvPr id="381" name="Image" descr="Image"/>
          <p:cNvPicPr>
            <a:picLocks noChangeAspect="1"/>
          </p:cNvPicPr>
          <p:nvPr/>
        </p:nvPicPr>
        <p:blipFill>
          <a:blip r:embed="rId3"/>
          <a:stretch>
            <a:fillRect/>
          </a:stretch>
        </p:blipFill>
        <p:spPr>
          <a:xfrm>
            <a:off x="2557339" y="2858779"/>
            <a:ext cx="7077322" cy="3351521"/>
          </a:xfrm>
          <a:prstGeom prst="rect">
            <a:avLst/>
          </a:prstGeom>
          <a:ln w="12700">
            <a:miter lim="400000"/>
          </a:ln>
        </p:spPr>
      </p:pic>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Title 1"/>
          <p:cNvSpPr txBox="1">
            <a:spLocks noGrp="1"/>
          </p:cNvSpPr>
          <p:nvPr>
            <p:ph type="title"/>
          </p:nvPr>
        </p:nvSpPr>
        <p:spPr>
          <a:prstGeom prst="rect">
            <a:avLst/>
          </a:prstGeom>
        </p:spPr>
        <p:txBody>
          <a:bodyPr/>
          <a:lstStyle/>
          <a:p>
            <a:r>
              <a:t>Association: Composition</a:t>
            </a:r>
          </a:p>
        </p:txBody>
      </p:sp>
      <p:sp>
        <p:nvSpPr>
          <p:cNvPr id="384" name="Content Placeholder 2"/>
          <p:cNvSpPr txBox="1">
            <a:spLocks noGrp="1"/>
          </p:cNvSpPr>
          <p:nvPr>
            <p:ph type="body" idx="1"/>
          </p:nvPr>
        </p:nvSpPr>
        <p:spPr>
          <a:xfrm>
            <a:off x="785018" y="1547813"/>
            <a:ext cx="10621964" cy="4175126"/>
          </a:xfrm>
          <a:prstGeom prst="rect">
            <a:avLst/>
          </a:prstGeom>
        </p:spPr>
        <p:txBody>
          <a:bodyPr/>
          <a:lstStyle>
            <a:lvl1pPr marL="0" indent="0">
              <a:buSzTx/>
              <a:buNone/>
            </a:lvl1pPr>
          </a:lstStyle>
          <a:p>
            <a:r>
              <a:rPr dirty="0"/>
              <a:t>Composition represents PART-OF relationship and is a restricted form of Aggregation in which two entities are highly dependent on each other.</a:t>
            </a:r>
            <a:endParaRPr lang="lt-LT" dirty="0"/>
          </a:p>
          <a:p>
            <a:r>
              <a:rPr lang="lt-LT" dirty="0" err="1"/>
              <a:t>Car</a:t>
            </a:r>
            <a:r>
              <a:rPr lang="lt-LT" dirty="0"/>
              <a:t> </a:t>
            </a:r>
            <a:r>
              <a:rPr lang="lt-LT" dirty="0" err="1"/>
              <a:t>owns</a:t>
            </a:r>
            <a:r>
              <a:rPr lang="lt-LT" dirty="0"/>
              <a:t> </a:t>
            </a:r>
            <a:r>
              <a:rPr lang="lt-LT" dirty="0" err="1"/>
              <a:t>Engine</a:t>
            </a:r>
            <a:r>
              <a:rPr lang="lt-LT" dirty="0"/>
              <a:t> : </a:t>
            </a:r>
            <a:r>
              <a:rPr lang="lt-LT" dirty="0" err="1"/>
              <a:t>Engine</a:t>
            </a:r>
            <a:r>
              <a:rPr lang="lt-LT" dirty="0"/>
              <a:t> </a:t>
            </a:r>
            <a:r>
              <a:rPr lang="en-GB" dirty="0"/>
              <a:t>has no meaning or purpose in the system without </a:t>
            </a:r>
            <a:r>
              <a:rPr lang="lt-LT" dirty="0" err="1"/>
              <a:t>Car</a:t>
            </a:r>
            <a:r>
              <a:rPr lang="en-US" dirty="0"/>
              <a:t>.</a:t>
            </a:r>
            <a:endParaRPr dirty="0"/>
          </a:p>
        </p:txBody>
      </p:sp>
      <p:sp>
        <p:nvSpPr>
          <p:cNvPr id="385" name="Slide Number Placeholder 5"/>
          <p:cNvSpPr txBox="1">
            <a:spLocks noGrp="1"/>
          </p:cNvSpPr>
          <p:nvPr>
            <p:ph type="sldNum" sz="quarter" idx="2"/>
          </p:nvPr>
        </p:nvSpPr>
        <p:spPr>
          <a:xfrm>
            <a:off x="11755335" y="6351404"/>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27</a:t>
            </a:fld>
            <a:endParaRPr/>
          </a:p>
        </p:txBody>
      </p:sp>
      <p:pic>
        <p:nvPicPr>
          <p:cNvPr id="386" name="Image" descr="Image"/>
          <p:cNvPicPr>
            <a:picLocks noChangeAspect="1"/>
          </p:cNvPicPr>
          <p:nvPr/>
        </p:nvPicPr>
        <p:blipFill>
          <a:blip r:embed="rId2"/>
          <a:stretch>
            <a:fillRect/>
          </a:stretch>
        </p:blipFill>
        <p:spPr>
          <a:xfrm>
            <a:off x="2708893" y="2768443"/>
            <a:ext cx="6974857" cy="3492657"/>
          </a:xfrm>
          <a:prstGeom prst="rect">
            <a:avLst/>
          </a:prstGeom>
          <a:ln w="12700">
            <a:miter lim="400000"/>
          </a:ln>
        </p:spPr>
      </p:pic>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0" name="Picture Placeholder 9"/>
          <p:cNvGrpSpPr/>
          <p:nvPr/>
        </p:nvGrpSpPr>
        <p:grpSpPr>
          <a:xfrm>
            <a:off x="179386" y="179387"/>
            <a:ext cx="11829601" cy="6497639"/>
            <a:chOff x="0" y="0"/>
            <a:chExt cx="11829599" cy="6497637"/>
          </a:xfrm>
        </p:grpSpPr>
        <p:sp>
          <p:nvSpPr>
            <p:cNvPr id="388" name="Rectangle"/>
            <p:cNvSpPr/>
            <p:nvPr/>
          </p:nvSpPr>
          <p:spPr>
            <a:xfrm>
              <a:off x="0" y="0"/>
              <a:ext cx="11829600" cy="6497638"/>
            </a:xfrm>
            <a:prstGeom prst="rect">
              <a:avLst/>
            </a:prstGeom>
            <a:blipFill rotWithShape="1">
              <a:blip r:embed="rId2"/>
              <a:srcRect/>
              <a:stretch>
                <a:fillRect/>
              </a:stretch>
            </a:blipFill>
            <a:ln w="12700" cap="flat">
              <a:noFill/>
              <a:miter lim="400000"/>
            </a:ln>
            <a:effectLst/>
          </p:spPr>
          <p:txBody>
            <a:bodyPr wrap="square" lIns="45719" tIns="45719" rIns="45719" bIns="45719" numCol="1" anchor="ctr">
              <a:noAutofit/>
            </a:bodyPr>
            <a:lstStyle/>
            <a:p>
              <a:endParaRPr/>
            </a:p>
          </p:txBody>
        </p:sp>
        <p:pic>
          <p:nvPicPr>
            <p:cNvPr id="389" name="image2.jpeg" descr="image2.jpeg"/>
            <p:cNvPicPr>
              <a:picLocks noChangeAspect="1"/>
            </p:cNvPicPr>
            <p:nvPr/>
          </p:nvPicPr>
          <p:blipFill>
            <a:blip r:embed="rId2"/>
            <a:srcRect l="4" r="4"/>
            <a:stretch>
              <a:fillRect/>
            </a:stretch>
          </p:blipFill>
          <p:spPr>
            <a:xfrm>
              <a:off x="-1" y="0"/>
              <a:ext cx="11829601" cy="6497638"/>
            </a:xfrm>
            <a:prstGeom prst="rect">
              <a:avLst/>
            </a:prstGeom>
            <a:ln w="12700" cap="flat">
              <a:noFill/>
              <a:miter lim="400000"/>
            </a:ln>
            <a:effectLst/>
          </p:spPr>
        </p:pic>
      </p:grpSp>
      <p:sp>
        <p:nvSpPr>
          <p:cNvPr id="391" name="Title 6"/>
          <p:cNvSpPr txBox="1">
            <a:spLocks noGrp="1"/>
          </p:cNvSpPr>
          <p:nvPr>
            <p:ph type="title"/>
          </p:nvPr>
        </p:nvSpPr>
        <p:spPr>
          <a:xfrm>
            <a:off x="1838847" y="1245996"/>
            <a:ext cx="8488954" cy="4360984"/>
          </a:xfrm>
          <a:prstGeom prst="rect">
            <a:avLst/>
          </a:prstGeom>
        </p:spPr>
        <p:txBody>
          <a:bodyPr/>
          <a:lstStyle/>
          <a:p>
            <a:endParaRPr dirty="0"/>
          </a:p>
          <a:p>
            <a:endParaRPr dirty="0"/>
          </a:p>
          <a:p>
            <a:endParaRPr dirty="0"/>
          </a:p>
          <a:p>
            <a:r>
              <a:rPr dirty="0"/>
              <a:t>Delegation</a:t>
            </a:r>
          </a:p>
        </p:txBody>
      </p:sp>
      <p:sp>
        <p:nvSpPr>
          <p:cNvPr id="392" name="Subtitle 7"/>
          <p:cNvSpPr txBox="1">
            <a:spLocks noGrp="1"/>
          </p:cNvSpPr>
          <p:nvPr>
            <p:ph type="body" sz="quarter" idx="1"/>
          </p:nvPr>
        </p:nvSpPr>
        <p:spPr>
          <a:xfrm>
            <a:off x="2621756" y="2330450"/>
            <a:ext cx="6948488" cy="854599"/>
          </a:xfrm>
          <a:prstGeom prst="rect">
            <a:avLst/>
          </a:prstGeom>
        </p:spPr>
        <p:txBody>
          <a:bodyPr/>
          <a:lstStyle>
            <a:lvl1pPr>
              <a:defRPr sz="4500"/>
            </a:lvl1pPr>
          </a:lstStyle>
          <a:p>
            <a:r>
              <a:t>OOP Concepts</a:t>
            </a:r>
          </a:p>
        </p:txBody>
      </p:sp>
      <p:sp>
        <p:nvSpPr>
          <p:cNvPr id="393" name="Slide Number Placeholder 5"/>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28</a:t>
            </a:fld>
            <a:endParaRP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Title 1"/>
          <p:cNvSpPr txBox="1">
            <a:spLocks noGrp="1"/>
          </p:cNvSpPr>
          <p:nvPr>
            <p:ph type="title"/>
          </p:nvPr>
        </p:nvSpPr>
        <p:spPr>
          <a:prstGeom prst="rect">
            <a:avLst/>
          </a:prstGeom>
        </p:spPr>
        <p:txBody>
          <a:bodyPr/>
          <a:lstStyle/>
          <a:p>
            <a:r>
              <a:t>Delegation</a:t>
            </a:r>
          </a:p>
        </p:txBody>
      </p:sp>
      <p:sp>
        <p:nvSpPr>
          <p:cNvPr id="396" name="Content Placeholder 2"/>
          <p:cNvSpPr txBox="1">
            <a:spLocks noGrp="1"/>
          </p:cNvSpPr>
          <p:nvPr>
            <p:ph type="body" idx="1"/>
          </p:nvPr>
        </p:nvSpPr>
        <p:spPr>
          <a:xfrm>
            <a:off x="784223" y="1763713"/>
            <a:ext cx="10621965" cy="4175126"/>
          </a:xfrm>
          <a:prstGeom prst="rect">
            <a:avLst/>
          </a:prstGeom>
        </p:spPr>
        <p:txBody>
          <a:bodyPr/>
          <a:lstStyle/>
          <a:p>
            <a:pPr marL="0" indent="0">
              <a:buSzTx/>
              <a:buNone/>
            </a:pPr>
            <a:r>
              <a:t>Delegation can be an alternative to inheritance.</a:t>
            </a:r>
          </a:p>
          <a:p>
            <a:pPr marL="0" indent="0">
              <a:buSzTx/>
              <a:buNone/>
            </a:pPr>
            <a:r>
              <a:t>Delegation means that you use an object of another class as an instance variable, and forward messages to the instance.</a:t>
            </a:r>
          </a:p>
        </p:txBody>
      </p:sp>
      <p:sp>
        <p:nvSpPr>
          <p:cNvPr id="397" name="Slide Number Placeholder 5"/>
          <p:cNvSpPr txBox="1">
            <a:spLocks noGrp="1"/>
          </p:cNvSpPr>
          <p:nvPr>
            <p:ph type="sldNum" sz="quarter" idx="2"/>
          </p:nvPr>
        </p:nvSpPr>
        <p:spPr>
          <a:xfrm>
            <a:off x="11755335" y="6351404"/>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29</a:t>
            </a:fld>
            <a:endParaRPr/>
          </a:p>
        </p:txBody>
      </p:sp>
      <p:sp>
        <p:nvSpPr>
          <p:cNvPr id="398" name="Can be more suitable than inheritance because:…"/>
          <p:cNvSpPr txBox="1"/>
          <p:nvPr/>
        </p:nvSpPr>
        <p:spPr>
          <a:xfrm>
            <a:off x="774625" y="3065122"/>
            <a:ext cx="10982723" cy="24416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spcBef>
                <a:spcPts val="800"/>
              </a:spcBef>
              <a:buClr>
                <a:schemeClr val="accent1"/>
              </a:buClr>
              <a:buFont typeface="Arial"/>
              <a:defRPr sz="2200"/>
            </a:pPr>
            <a:r>
              <a:rPr dirty="0"/>
              <a:t>Can be more suitable than inheritance because:</a:t>
            </a:r>
          </a:p>
          <a:p>
            <a:pPr marL="601578" indent="-220578">
              <a:spcBef>
                <a:spcPts val="800"/>
              </a:spcBef>
              <a:buSzPct val="100000"/>
              <a:buChar char="•"/>
              <a:defRPr sz="2200"/>
            </a:pPr>
            <a:r>
              <a:rPr dirty="0"/>
              <a:t>Doesn’t force you to accept all the methods of a super class - you can provide only the ones that make sense.</a:t>
            </a:r>
          </a:p>
          <a:p>
            <a:pPr marL="601578" indent="-220578">
              <a:spcBef>
                <a:spcPts val="800"/>
              </a:spcBef>
              <a:buSzPct val="100000"/>
              <a:buChar char="•"/>
              <a:defRPr sz="2200"/>
            </a:pPr>
            <a:r>
              <a:rPr dirty="0"/>
              <a:t>Inheritance might not be possible if the target class is declared final.</a:t>
            </a:r>
          </a:p>
          <a:p>
            <a:pPr marL="601578" indent="-220578">
              <a:spcBef>
                <a:spcPts val="800"/>
              </a:spcBef>
              <a:buSzPct val="100000"/>
              <a:buChar char="•"/>
              <a:defRPr sz="2200"/>
            </a:pPr>
            <a:r>
              <a:rPr dirty="0"/>
              <a:t>Multi inheritance might be needed.</a:t>
            </a:r>
          </a:p>
          <a:p>
            <a:pPr>
              <a:spcBef>
                <a:spcPts val="800"/>
              </a:spcBef>
              <a:buClr>
                <a:schemeClr val="accent1"/>
              </a:buClr>
              <a:buFont typeface="Arial"/>
              <a:defRPr sz="2200"/>
            </a:pPr>
            <a:endParaRPr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2" name="Picture Placeholder 9"/>
          <p:cNvGrpSpPr/>
          <p:nvPr/>
        </p:nvGrpSpPr>
        <p:grpSpPr>
          <a:xfrm>
            <a:off x="179386" y="217487"/>
            <a:ext cx="11829601" cy="6497639"/>
            <a:chOff x="0" y="0"/>
            <a:chExt cx="11829599" cy="6497637"/>
          </a:xfrm>
        </p:grpSpPr>
        <p:sp>
          <p:nvSpPr>
            <p:cNvPr id="450" name="Rectangle"/>
            <p:cNvSpPr/>
            <p:nvPr/>
          </p:nvSpPr>
          <p:spPr>
            <a:xfrm>
              <a:off x="0" y="0"/>
              <a:ext cx="11829600" cy="6497638"/>
            </a:xfrm>
            <a:prstGeom prst="rect">
              <a:avLst/>
            </a:prstGeom>
            <a:blipFill rotWithShape="1">
              <a:blip r:embed="rId2"/>
              <a:srcRect/>
              <a:stretch>
                <a:fillRect/>
              </a:stretch>
            </a:blipFill>
            <a:ln w="12700" cap="flat">
              <a:noFill/>
              <a:miter lim="400000"/>
            </a:ln>
            <a:effectLst/>
          </p:spPr>
          <p:txBody>
            <a:bodyPr wrap="square" lIns="45719" tIns="45719" rIns="45719" bIns="45719" numCol="1" anchor="ctr">
              <a:noAutofit/>
            </a:bodyPr>
            <a:lstStyle/>
            <a:p>
              <a:endParaRPr/>
            </a:p>
          </p:txBody>
        </p:sp>
        <p:pic>
          <p:nvPicPr>
            <p:cNvPr id="451" name="image2.jpeg" descr="image2.jpeg"/>
            <p:cNvPicPr>
              <a:picLocks noChangeAspect="1"/>
            </p:cNvPicPr>
            <p:nvPr/>
          </p:nvPicPr>
          <p:blipFill>
            <a:blip r:embed="rId2"/>
            <a:srcRect l="4" r="4"/>
            <a:stretch>
              <a:fillRect/>
            </a:stretch>
          </p:blipFill>
          <p:spPr>
            <a:xfrm>
              <a:off x="-1" y="0"/>
              <a:ext cx="11829601" cy="6497638"/>
            </a:xfrm>
            <a:prstGeom prst="rect">
              <a:avLst/>
            </a:prstGeom>
            <a:ln w="12700" cap="flat">
              <a:noFill/>
              <a:miter lim="400000"/>
            </a:ln>
            <a:effectLst/>
          </p:spPr>
        </p:pic>
      </p:grpSp>
      <p:sp>
        <p:nvSpPr>
          <p:cNvPr id="453" name="Title 6"/>
          <p:cNvSpPr txBox="1">
            <a:spLocks noGrp="1"/>
          </p:cNvSpPr>
          <p:nvPr>
            <p:ph type="title"/>
          </p:nvPr>
        </p:nvSpPr>
        <p:spPr>
          <a:xfrm>
            <a:off x="1838847" y="1245996"/>
            <a:ext cx="8488954" cy="4360984"/>
          </a:xfrm>
          <a:prstGeom prst="rect">
            <a:avLst/>
          </a:prstGeom>
        </p:spPr>
        <p:txBody>
          <a:bodyPr/>
          <a:lstStyle/>
          <a:p>
            <a:endParaRPr dirty="0"/>
          </a:p>
          <a:p>
            <a:pPr>
              <a:defRPr sz="8900"/>
            </a:pPr>
            <a:endParaRPr dirty="0"/>
          </a:p>
          <a:p>
            <a:r>
              <a:rPr dirty="0"/>
              <a:t>Annotations</a:t>
            </a:r>
          </a:p>
        </p:txBody>
      </p:sp>
      <p:sp>
        <p:nvSpPr>
          <p:cNvPr id="454" name="Slide Number Placeholder 5"/>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a:t>
            </a:fld>
            <a:endParaRPr/>
          </a:p>
        </p:txBody>
      </p:sp>
    </p:spTree>
    <p:extLst>
      <p:ext uri="{BB962C8B-B14F-4D97-AF65-F5344CB8AC3E}">
        <p14:creationId xmlns:p14="http://schemas.microsoft.com/office/powerpoint/2010/main" val="3229775775"/>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 name="Title 1"/>
          <p:cNvSpPr txBox="1">
            <a:spLocks noGrp="1"/>
          </p:cNvSpPr>
          <p:nvPr>
            <p:ph type="title"/>
          </p:nvPr>
        </p:nvSpPr>
        <p:spPr>
          <a:prstGeom prst="rect">
            <a:avLst/>
          </a:prstGeom>
        </p:spPr>
        <p:txBody>
          <a:bodyPr/>
          <a:lstStyle/>
          <a:p>
            <a:r>
              <a:t>Inheritance</a:t>
            </a:r>
          </a:p>
        </p:txBody>
      </p:sp>
      <p:sp>
        <p:nvSpPr>
          <p:cNvPr id="401" name="Slide Number Placeholder 5"/>
          <p:cNvSpPr txBox="1">
            <a:spLocks noGrp="1"/>
          </p:cNvSpPr>
          <p:nvPr>
            <p:ph type="sldNum" sz="quarter" idx="2"/>
          </p:nvPr>
        </p:nvSpPr>
        <p:spPr>
          <a:xfrm>
            <a:off x="11755335" y="6351404"/>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30</a:t>
            </a:fld>
            <a:endParaRPr/>
          </a:p>
        </p:txBody>
      </p:sp>
      <p:pic>
        <p:nvPicPr>
          <p:cNvPr id="402" name="Image" descr="Image"/>
          <p:cNvPicPr>
            <a:picLocks noChangeAspect="1"/>
          </p:cNvPicPr>
          <p:nvPr/>
        </p:nvPicPr>
        <p:blipFill>
          <a:blip r:embed="rId2"/>
          <a:stretch>
            <a:fillRect/>
          </a:stretch>
        </p:blipFill>
        <p:spPr>
          <a:xfrm>
            <a:off x="3463596" y="208130"/>
            <a:ext cx="5547054" cy="6441740"/>
          </a:xfrm>
          <a:prstGeom prst="rect">
            <a:avLst/>
          </a:prstGeom>
          <a:ln w="12700">
            <a:miter lim="400000"/>
          </a:ln>
        </p:spPr>
      </p:pic>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Title 1"/>
          <p:cNvSpPr txBox="1">
            <a:spLocks noGrp="1"/>
          </p:cNvSpPr>
          <p:nvPr>
            <p:ph type="title"/>
          </p:nvPr>
        </p:nvSpPr>
        <p:spPr>
          <a:prstGeom prst="rect">
            <a:avLst/>
          </a:prstGeom>
        </p:spPr>
        <p:txBody>
          <a:bodyPr/>
          <a:lstStyle/>
          <a:p>
            <a:r>
              <a:t>Delegation</a:t>
            </a:r>
          </a:p>
        </p:txBody>
      </p:sp>
      <p:sp>
        <p:nvSpPr>
          <p:cNvPr id="405" name="Slide Number Placeholder 5"/>
          <p:cNvSpPr txBox="1">
            <a:spLocks noGrp="1"/>
          </p:cNvSpPr>
          <p:nvPr>
            <p:ph type="sldNum" sz="quarter" idx="2"/>
          </p:nvPr>
        </p:nvSpPr>
        <p:spPr>
          <a:xfrm>
            <a:off x="11755335" y="6351404"/>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31</a:t>
            </a:fld>
            <a:endParaRPr/>
          </a:p>
        </p:txBody>
      </p:sp>
      <p:pic>
        <p:nvPicPr>
          <p:cNvPr id="406" name="Image" descr="Image"/>
          <p:cNvPicPr>
            <a:picLocks noChangeAspect="1"/>
          </p:cNvPicPr>
          <p:nvPr/>
        </p:nvPicPr>
        <p:blipFill>
          <a:blip r:embed="rId3"/>
          <a:stretch>
            <a:fillRect/>
          </a:stretch>
        </p:blipFill>
        <p:spPr>
          <a:xfrm>
            <a:off x="3619245" y="268184"/>
            <a:ext cx="7181025" cy="6321632"/>
          </a:xfrm>
          <a:prstGeom prst="rect">
            <a:avLst/>
          </a:prstGeom>
          <a:ln w="12700">
            <a:miter lim="400000"/>
          </a:ln>
        </p:spPr>
      </p:pic>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 name="Title 1"/>
          <p:cNvSpPr txBox="1">
            <a:spLocks noGrp="1"/>
          </p:cNvSpPr>
          <p:nvPr>
            <p:ph type="title"/>
          </p:nvPr>
        </p:nvSpPr>
        <p:spPr>
          <a:prstGeom prst="rect">
            <a:avLst/>
          </a:prstGeom>
        </p:spPr>
        <p:txBody>
          <a:bodyPr/>
          <a:lstStyle/>
          <a:p>
            <a:r>
              <a:rPr dirty="0"/>
              <a:t>Starter code</a:t>
            </a:r>
          </a:p>
        </p:txBody>
      </p:sp>
      <p:sp>
        <p:nvSpPr>
          <p:cNvPr id="591" name="Content Placeholder 2"/>
          <p:cNvSpPr txBox="1">
            <a:spLocks noGrp="1"/>
          </p:cNvSpPr>
          <p:nvPr>
            <p:ph type="body" idx="1"/>
          </p:nvPr>
        </p:nvSpPr>
        <p:spPr>
          <a:xfrm>
            <a:off x="784224" y="1456276"/>
            <a:ext cx="11274992" cy="4741818"/>
          </a:xfrm>
          <a:prstGeom prst="rect">
            <a:avLst/>
          </a:prstGeom>
        </p:spPr>
        <p:txBody>
          <a:bodyPr>
            <a:normAutofit/>
          </a:bodyPr>
          <a:lstStyle/>
          <a:p>
            <a:pPr>
              <a:defRPr sz="2400"/>
            </a:pPr>
            <a:r>
              <a:rPr lang="en-US" dirty="0">
                <a:hlinkClick r:id="rId3"/>
              </a:rPr>
              <a:t>https://github.com/mantelisb/academy-customer-app</a:t>
            </a:r>
            <a:endParaRPr lang="en-US" dirty="0"/>
          </a:p>
          <a:p>
            <a:pPr>
              <a:defRPr sz="2400"/>
            </a:pPr>
            <a:r>
              <a:rPr dirty="0"/>
              <a:t>Open in </a:t>
            </a:r>
            <a:r>
              <a:rPr dirty="0" err="1"/>
              <a:t>Intellij</a:t>
            </a:r>
            <a:endParaRPr dirty="0"/>
          </a:p>
          <a:p>
            <a:pPr>
              <a:defRPr sz="2400"/>
            </a:pPr>
            <a:r>
              <a:rPr dirty="0"/>
              <a:t>Build</a:t>
            </a:r>
          </a:p>
          <a:p>
            <a:pPr>
              <a:defRPr sz="2400"/>
            </a:pPr>
            <a:r>
              <a:rPr dirty="0"/>
              <a:t>Run</a:t>
            </a:r>
          </a:p>
          <a:p>
            <a:pPr>
              <a:defRPr sz="2400"/>
            </a:pPr>
            <a:endParaRPr dirty="0"/>
          </a:p>
          <a:p>
            <a:pPr>
              <a:defRPr sz="2400"/>
            </a:pPr>
            <a:endParaRPr dirty="0"/>
          </a:p>
          <a:p>
            <a:pPr>
              <a:defRPr sz="2400"/>
            </a:pPr>
            <a:endParaRPr dirty="0"/>
          </a:p>
          <a:p>
            <a:pPr>
              <a:defRPr sz="2400"/>
            </a:pPr>
            <a:endParaRPr dirty="0"/>
          </a:p>
          <a:p>
            <a:pPr>
              <a:defRPr sz="2400"/>
            </a:pPr>
            <a:endParaRPr dirty="0"/>
          </a:p>
          <a:p>
            <a:pPr>
              <a:defRPr sz="2400"/>
            </a:pPr>
            <a:r>
              <a:rPr dirty="0"/>
              <a:t>Access application through: http://localhost:8080</a:t>
            </a:r>
          </a:p>
        </p:txBody>
      </p:sp>
      <p:sp>
        <p:nvSpPr>
          <p:cNvPr id="592" name="Slide Number Placeholder 5"/>
          <p:cNvSpPr txBox="1">
            <a:spLocks noGrp="1"/>
          </p:cNvSpPr>
          <p:nvPr>
            <p:ph type="sldNum" sz="quarter" idx="2"/>
          </p:nvPr>
        </p:nvSpPr>
        <p:spPr>
          <a:xfrm>
            <a:off x="11755335" y="6351404"/>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32</a:t>
            </a:fld>
            <a:endParaRPr/>
          </a:p>
        </p:txBody>
      </p:sp>
      <p:pic>
        <p:nvPicPr>
          <p:cNvPr id="593" name="Image" descr="Image"/>
          <p:cNvPicPr>
            <a:picLocks noChangeAspect="1"/>
          </p:cNvPicPr>
          <p:nvPr/>
        </p:nvPicPr>
        <p:blipFill>
          <a:blip r:embed="rId4"/>
          <a:stretch>
            <a:fillRect/>
          </a:stretch>
        </p:blipFill>
        <p:spPr>
          <a:xfrm>
            <a:off x="2103720" y="2904562"/>
            <a:ext cx="9734054" cy="2175446"/>
          </a:xfrm>
          <a:prstGeom prst="rect">
            <a:avLst/>
          </a:prstGeom>
          <a:ln w="12700">
            <a:miter lim="400000"/>
          </a:ln>
        </p:spPr>
      </p:pic>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 name="Title 1"/>
          <p:cNvSpPr txBox="1">
            <a:spLocks noGrp="1"/>
          </p:cNvSpPr>
          <p:nvPr>
            <p:ph type="title"/>
          </p:nvPr>
        </p:nvSpPr>
        <p:spPr>
          <a:prstGeom prst="rect">
            <a:avLst/>
          </a:prstGeom>
        </p:spPr>
        <p:txBody>
          <a:bodyPr/>
          <a:lstStyle/>
          <a:p>
            <a:r>
              <a:t>Customer application</a:t>
            </a:r>
          </a:p>
        </p:txBody>
      </p:sp>
      <p:sp>
        <p:nvSpPr>
          <p:cNvPr id="600" name="Slide Number Placeholder 5"/>
          <p:cNvSpPr txBox="1">
            <a:spLocks noGrp="1"/>
          </p:cNvSpPr>
          <p:nvPr>
            <p:ph type="sldNum" sz="quarter" idx="2"/>
          </p:nvPr>
        </p:nvSpPr>
        <p:spPr>
          <a:xfrm>
            <a:off x="11755335" y="6351404"/>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33</a:t>
            </a:fld>
            <a:endParaRPr/>
          </a:p>
        </p:txBody>
      </p:sp>
      <p:pic>
        <p:nvPicPr>
          <p:cNvPr id="601" name="Picture 3" descr="Picture 3"/>
          <p:cNvPicPr>
            <a:picLocks noChangeAspect="1"/>
          </p:cNvPicPr>
          <p:nvPr/>
        </p:nvPicPr>
        <p:blipFill>
          <a:blip r:embed="rId2"/>
          <a:stretch>
            <a:fillRect/>
          </a:stretch>
        </p:blipFill>
        <p:spPr>
          <a:xfrm>
            <a:off x="1056279" y="1233156"/>
            <a:ext cx="10053639" cy="5080604"/>
          </a:xfrm>
          <a:prstGeom prst="rect">
            <a:avLst/>
          </a:prstGeom>
          <a:ln w="12700">
            <a:miter lim="400000"/>
          </a:ln>
        </p:spPr>
      </p:pic>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 name="Title 1"/>
          <p:cNvSpPr txBox="1">
            <a:spLocks noGrp="1"/>
          </p:cNvSpPr>
          <p:nvPr>
            <p:ph type="title"/>
          </p:nvPr>
        </p:nvSpPr>
        <p:spPr>
          <a:prstGeom prst="rect">
            <a:avLst/>
          </a:prstGeom>
        </p:spPr>
        <p:txBody>
          <a:bodyPr>
            <a:normAutofit/>
          </a:bodyPr>
          <a:lstStyle/>
          <a:p>
            <a:r>
              <a:rPr dirty="0"/>
              <a:t>1. Exercise: Make it work</a:t>
            </a:r>
          </a:p>
        </p:txBody>
      </p:sp>
      <p:sp>
        <p:nvSpPr>
          <p:cNvPr id="604" name="Content Placeholder 2"/>
          <p:cNvSpPr txBox="1">
            <a:spLocks noGrp="1"/>
          </p:cNvSpPr>
          <p:nvPr>
            <p:ph type="body" idx="1"/>
          </p:nvPr>
        </p:nvSpPr>
        <p:spPr>
          <a:xfrm>
            <a:off x="784223" y="1403290"/>
            <a:ext cx="10621965" cy="4779995"/>
          </a:xfrm>
          <a:prstGeom prst="rect">
            <a:avLst/>
          </a:prstGeom>
        </p:spPr>
        <p:txBody>
          <a:bodyPr>
            <a:normAutofit fontScale="92500" lnSpcReduction="10000"/>
          </a:bodyPr>
          <a:lstStyle/>
          <a:p>
            <a:pPr marL="0" indent="0">
              <a:buSzTx/>
              <a:buNone/>
            </a:pPr>
            <a:r>
              <a:rPr dirty="0"/>
              <a:t>At the moment the application is not finished and does nothing.</a:t>
            </a:r>
          </a:p>
          <a:p>
            <a:pPr marL="0" indent="0">
              <a:buSzTx/>
              <a:buNone/>
            </a:pPr>
            <a:endParaRPr dirty="0"/>
          </a:p>
          <a:p>
            <a:pPr marL="0" indent="0">
              <a:buSzTx/>
              <a:buNone/>
            </a:pPr>
            <a:r>
              <a:rPr dirty="0"/>
              <a:t>Requirements:</a:t>
            </a:r>
          </a:p>
          <a:p>
            <a:r>
              <a:rPr dirty="0"/>
              <a:t>It should be possible to save customers, delete customers and fetch all customers.</a:t>
            </a:r>
          </a:p>
          <a:p>
            <a:endParaRPr dirty="0"/>
          </a:p>
          <a:p>
            <a:pPr marL="0" indent="0">
              <a:buSzTx/>
              <a:buNone/>
            </a:pPr>
            <a:r>
              <a:rPr dirty="0"/>
              <a:t>Acceptance criteria:</a:t>
            </a:r>
            <a:endParaRPr lang="en-US" dirty="0"/>
          </a:p>
          <a:p>
            <a:pPr>
              <a:buSzTx/>
            </a:pPr>
            <a:r>
              <a:rPr lang="en-GB" dirty="0" err="1"/>
              <a:t>CustomerRepository</a:t>
            </a:r>
            <a:r>
              <a:rPr lang="en-GB" dirty="0"/>
              <a:t> is converted to interface</a:t>
            </a:r>
          </a:p>
          <a:p>
            <a:pPr>
              <a:buSzTx/>
            </a:pPr>
            <a:r>
              <a:rPr lang="en-GB" b="0" i="0" spc="0" baseline="0" dirty="0" err="1">
                <a:ln>
                  <a:noFill/>
                </a:ln>
                <a:solidFill>
                  <a:srgbClr val="512B2B"/>
                </a:solidFill>
                <a:effectLst/>
                <a:latin typeface="Arial" panose="020B0604020202020204" pitchFamily="34" charset="0"/>
                <a:ea typeface="Arial" panose="020B0604020202020204" pitchFamily="34" charset="0"/>
                <a:cs typeface="Arial" panose="020B0604020202020204" pitchFamily="34" charset="0"/>
              </a:rPr>
              <a:t>MemoryCustomerRepository</a:t>
            </a:r>
            <a:r>
              <a:rPr lang="en-GB" b="0" i="0" spc="0" baseline="0" dirty="0">
                <a:ln>
                  <a:noFill/>
                </a:ln>
                <a:solidFill>
                  <a:srgbClr val="512B2B"/>
                </a:solidFill>
                <a:effectLst/>
                <a:latin typeface="Arial" panose="020B0604020202020204" pitchFamily="34" charset="0"/>
                <a:ea typeface="Arial" panose="020B0604020202020204" pitchFamily="34" charset="0"/>
                <a:cs typeface="Arial" panose="020B0604020202020204" pitchFamily="34" charset="0"/>
              </a:rPr>
              <a:t> implements </a:t>
            </a:r>
            <a:r>
              <a:rPr lang="en-GB" b="0" i="0" spc="0" baseline="0" dirty="0" err="1">
                <a:ln>
                  <a:noFill/>
                </a:ln>
                <a:solidFill>
                  <a:srgbClr val="512B2B"/>
                </a:solidFill>
                <a:effectLst/>
                <a:latin typeface="Arial" panose="020B0604020202020204" pitchFamily="34" charset="0"/>
                <a:ea typeface="Arial" panose="020B0604020202020204" pitchFamily="34" charset="0"/>
                <a:cs typeface="Arial" panose="020B0604020202020204" pitchFamily="34" charset="0"/>
              </a:rPr>
              <a:t>CustomerRepository</a:t>
            </a:r>
            <a:endParaRPr lang="en-GB" dirty="0"/>
          </a:p>
          <a:p>
            <a:r>
              <a:rPr dirty="0" err="1"/>
              <a:t>MainController</a:t>
            </a:r>
            <a:r>
              <a:rPr dirty="0"/>
              <a:t> uses </a:t>
            </a:r>
            <a:r>
              <a:rPr dirty="0" err="1"/>
              <a:t>CustomerRepository</a:t>
            </a:r>
            <a:r>
              <a:rPr dirty="0"/>
              <a:t> for insert/delete/fetch operations.</a:t>
            </a:r>
          </a:p>
          <a:p>
            <a:r>
              <a:rPr dirty="0"/>
              <a:t>It's possible to insert, delete and display Customers.</a:t>
            </a:r>
          </a:p>
          <a:p>
            <a:pPr marL="0" indent="0">
              <a:buSzTx/>
              <a:buNone/>
            </a:pPr>
            <a:endParaRPr dirty="0"/>
          </a:p>
          <a:p>
            <a:pPr marL="0" indent="0">
              <a:buSzTx/>
              <a:buNone/>
            </a:pPr>
            <a:r>
              <a:rPr dirty="0"/>
              <a:t>Hint: For </a:t>
            </a:r>
            <a:r>
              <a:rPr dirty="0" err="1"/>
              <a:t>CustomerRepository</a:t>
            </a:r>
            <a:r>
              <a:rPr dirty="0"/>
              <a:t> instance inside </a:t>
            </a:r>
            <a:r>
              <a:rPr dirty="0" err="1"/>
              <a:t>MainController</a:t>
            </a:r>
            <a:r>
              <a:rPr dirty="0"/>
              <a:t> a simple initialization through constructor or spring’s dependency injection can be used.</a:t>
            </a:r>
          </a:p>
        </p:txBody>
      </p:sp>
      <p:sp>
        <p:nvSpPr>
          <p:cNvPr id="605" name="Slide Number Placeholder 5"/>
          <p:cNvSpPr txBox="1">
            <a:spLocks noGrp="1"/>
          </p:cNvSpPr>
          <p:nvPr>
            <p:ph type="sldNum" sz="quarter" idx="2"/>
          </p:nvPr>
        </p:nvSpPr>
        <p:spPr>
          <a:xfrm>
            <a:off x="11755335" y="6351404"/>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34</a:t>
            </a:fld>
            <a:endParaRP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0" name="Picture Placeholder 9"/>
          <p:cNvGrpSpPr/>
          <p:nvPr/>
        </p:nvGrpSpPr>
        <p:grpSpPr>
          <a:xfrm>
            <a:off x="179386" y="179387"/>
            <a:ext cx="11829601" cy="6497639"/>
            <a:chOff x="0" y="0"/>
            <a:chExt cx="11829599" cy="6497637"/>
          </a:xfrm>
        </p:grpSpPr>
        <p:sp>
          <p:nvSpPr>
            <p:cNvPr id="408" name="Rectangle"/>
            <p:cNvSpPr/>
            <p:nvPr/>
          </p:nvSpPr>
          <p:spPr>
            <a:xfrm>
              <a:off x="0" y="0"/>
              <a:ext cx="11829600" cy="6497638"/>
            </a:xfrm>
            <a:prstGeom prst="rect">
              <a:avLst/>
            </a:prstGeom>
            <a:blipFill rotWithShape="1">
              <a:blip r:embed="rId3"/>
              <a:srcRect/>
              <a:stretch>
                <a:fillRect/>
              </a:stretch>
            </a:blipFill>
            <a:ln w="12700" cap="flat">
              <a:noFill/>
              <a:miter lim="400000"/>
            </a:ln>
            <a:effectLst/>
          </p:spPr>
          <p:txBody>
            <a:bodyPr wrap="square" lIns="45719" tIns="45719" rIns="45719" bIns="45719" numCol="1" anchor="ctr">
              <a:noAutofit/>
            </a:bodyPr>
            <a:lstStyle/>
            <a:p>
              <a:endParaRPr/>
            </a:p>
          </p:txBody>
        </p:sp>
        <p:pic>
          <p:nvPicPr>
            <p:cNvPr id="409" name="image2.jpeg" descr="image2.jpeg"/>
            <p:cNvPicPr>
              <a:picLocks noChangeAspect="1"/>
            </p:cNvPicPr>
            <p:nvPr/>
          </p:nvPicPr>
          <p:blipFill>
            <a:blip r:embed="rId3"/>
            <a:srcRect l="4" r="4"/>
            <a:stretch>
              <a:fillRect/>
            </a:stretch>
          </p:blipFill>
          <p:spPr>
            <a:xfrm>
              <a:off x="-1" y="0"/>
              <a:ext cx="11829601" cy="6497638"/>
            </a:xfrm>
            <a:prstGeom prst="rect">
              <a:avLst/>
            </a:prstGeom>
            <a:ln w="12700" cap="flat">
              <a:noFill/>
              <a:miter lim="400000"/>
            </a:ln>
            <a:effectLst/>
          </p:spPr>
        </p:pic>
      </p:grpSp>
      <p:sp>
        <p:nvSpPr>
          <p:cNvPr id="411" name="Title 6"/>
          <p:cNvSpPr txBox="1">
            <a:spLocks noGrp="1"/>
          </p:cNvSpPr>
          <p:nvPr>
            <p:ph type="title"/>
          </p:nvPr>
        </p:nvSpPr>
        <p:spPr>
          <a:xfrm>
            <a:off x="1838847" y="1245996"/>
            <a:ext cx="8488954" cy="4360984"/>
          </a:xfrm>
          <a:prstGeom prst="rect">
            <a:avLst/>
          </a:prstGeom>
        </p:spPr>
        <p:txBody>
          <a:bodyPr/>
          <a:lstStyle/>
          <a:p>
            <a:endParaRPr/>
          </a:p>
          <a:p>
            <a:endParaRPr/>
          </a:p>
          <a:p>
            <a:endParaRPr/>
          </a:p>
          <a:p>
            <a:r>
              <a:t>Coupling</a:t>
            </a:r>
          </a:p>
        </p:txBody>
      </p:sp>
      <p:sp>
        <p:nvSpPr>
          <p:cNvPr id="412" name="Subtitle 7"/>
          <p:cNvSpPr txBox="1">
            <a:spLocks noGrp="1"/>
          </p:cNvSpPr>
          <p:nvPr>
            <p:ph type="body" sz="quarter" idx="1"/>
          </p:nvPr>
        </p:nvSpPr>
        <p:spPr>
          <a:xfrm>
            <a:off x="2621756" y="2330450"/>
            <a:ext cx="6948488" cy="854599"/>
          </a:xfrm>
          <a:prstGeom prst="rect">
            <a:avLst/>
          </a:prstGeom>
        </p:spPr>
        <p:txBody>
          <a:bodyPr/>
          <a:lstStyle>
            <a:lvl1pPr>
              <a:defRPr sz="4500"/>
            </a:lvl1pPr>
          </a:lstStyle>
          <a:p>
            <a:r>
              <a:t>OOP Concepts</a:t>
            </a:r>
          </a:p>
        </p:txBody>
      </p:sp>
      <p:sp>
        <p:nvSpPr>
          <p:cNvPr id="413" name="Slide Number Placeholder 5"/>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35</a:t>
            </a:fld>
            <a:endParaRP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Title 1"/>
          <p:cNvSpPr txBox="1">
            <a:spLocks noGrp="1"/>
          </p:cNvSpPr>
          <p:nvPr>
            <p:ph type="title"/>
          </p:nvPr>
        </p:nvSpPr>
        <p:spPr>
          <a:prstGeom prst="rect">
            <a:avLst/>
          </a:prstGeom>
        </p:spPr>
        <p:txBody>
          <a:bodyPr/>
          <a:lstStyle/>
          <a:p>
            <a:r>
              <a:t>Coupling</a:t>
            </a:r>
          </a:p>
        </p:txBody>
      </p:sp>
      <p:sp>
        <p:nvSpPr>
          <p:cNvPr id="416" name="Content Placeholder 2"/>
          <p:cNvSpPr txBox="1">
            <a:spLocks noGrp="1"/>
          </p:cNvSpPr>
          <p:nvPr>
            <p:ph type="body" idx="1"/>
          </p:nvPr>
        </p:nvSpPr>
        <p:spPr>
          <a:xfrm>
            <a:off x="784223" y="1763713"/>
            <a:ext cx="10621965" cy="4175126"/>
          </a:xfrm>
          <a:prstGeom prst="rect">
            <a:avLst/>
          </a:prstGeom>
        </p:spPr>
        <p:txBody>
          <a:bodyPr/>
          <a:lstStyle/>
          <a:p>
            <a:pPr marL="0" indent="0">
              <a:buSzTx/>
              <a:buNone/>
            </a:pPr>
            <a:r>
              <a:t>Coupling refers to the degree of direct knowledge that one element has of another. In other words, how often do changes in class A force related changes in class B.</a:t>
            </a:r>
          </a:p>
          <a:p>
            <a:r>
              <a:t>Tight coupling</a:t>
            </a:r>
          </a:p>
          <a:p>
            <a:r>
              <a:t>Loose coupling</a:t>
            </a:r>
          </a:p>
        </p:txBody>
      </p:sp>
      <p:sp>
        <p:nvSpPr>
          <p:cNvPr id="417" name="Slide Number Placeholder 5"/>
          <p:cNvSpPr txBox="1">
            <a:spLocks noGrp="1"/>
          </p:cNvSpPr>
          <p:nvPr>
            <p:ph type="sldNum" sz="quarter" idx="2"/>
          </p:nvPr>
        </p:nvSpPr>
        <p:spPr>
          <a:xfrm>
            <a:off x="11755335" y="6351404"/>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36</a:t>
            </a:fld>
            <a:endParaRP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 name="Title 1"/>
          <p:cNvSpPr txBox="1">
            <a:spLocks noGrp="1"/>
          </p:cNvSpPr>
          <p:nvPr>
            <p:ph type="title"/>
          </p:nvPr>
        </p:nvSpPr>
        <p:spPr>
          <a:prstGeom prst="rect">
            <a:avLst/>
          </a:prstGeom>
        </p:spPr>
        <p:txBody>
          <a:bodyPr/>
          <a:lstStyle/>
          <a:p>
            <a:r>
              <a:t>Tight coupling</a:t>
            </a:r>
          </a:p>
        </p:txBody>
      </p:sp>
      <p:sp>
        <p:nvSpPr>
          <p:cNvPr id="420" name="Content Placeholder 2"/>
          <p:cNvSpPr txBox="1">
            <a:spLocks noGrp="1"/>
          </p:cNvSpPr>
          <p:nvPr>
            <p:ph type="body" idx="1"/>
          </p:nvPr>
        </p:nvSpPr>
        <p:spPr>
          <a:xfrm>
            <a:off x="785018" y="1112837"/>
            <a:ext cx="10621964" cy="4175126"/>
          </a:xfrm>
          <a:prstGeom prst="rect">
            <a:avLst/>
          </a:prstGeom>
        </p:spPr>
        <p:txBody>
          <a:bodyPr/>
          <a:lstStyle>
            <a:lvl1pPr marL="0" indent="0">
              <a:buSzTx/>
              <a:buNone/>
            </a:lvl1pPr>
          </a:lstStyle>
          <a:p>
            <a:r>
              <a:t>Tight coupling means the two classes often change together. In other words, if A knows more than it should about the way in which B was implemented, then A and B are tightly coupled.</a:t>
            </a:r>
          </a:p>
        </p:txBody>
      </p:sp>
      <p:sp>
        <p:nvSpPr>
          <p:cNvPr id="421" name="Slide Number Placeholder 5"/>
          <p:cNvSpPr txBox="1">
            <a:spLocks noGrp="1"/>
          </p:cNvSpPr>
          <p:nvPr>
            <p:ph type="sldNum" sz="quarter" idx="2"/>
          </p:nvPr>
        </p:nvSpPr>
        <p:spPr>
          <a:xfrm>
            <a:off x="11755335" y="6351404"/>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37</a:t>
            </a:fld>
            <a:endParaRPr/>
          </a:p>
        </p:txBody>
      </p:sp>
      <p:pic>
        <p:nvPicPr>
          <p:cNvPr id="422" name="Image" descr="Image"/>
          <p:cNvPicPr>
            <a:picLocks noChangeAspect="1"/>
          </p:cNvPicPr>
          <p:nvPr/>
        </p:nvPicPr>
        <p:blipFill>
          <a:blip r:embed="rId3"/>
          <a:stretch>
            <a:fillRect/>
          </a:stretch>
        </p:blipFill>
        <p:spPr>
          <a:xfrm>
            <a:off x="3170860" y="1858194"/>
            <a:ext cx="9021140" cy="4844370"/>
          </a:xfrm>
          <a:prstGeom prst="rect">
            <a:avLst/>
          </a:prstGeom>
          <a:ln w="12700">
            <a:miter lim="400000"/>
          </a:ln>
        </p:spPr>
      </p:pic>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 name="Title 1"/>
          <p:cNvSpPr txBox="1">
            <a:spLocks noGrp="1"/>
          </p:cNvSpPr>
          <p:nvPr>
            <p:ph type="title"/>
          </p:nvPr>
        </p:nvSpPr>
        <p:spPr>
          <a:prstGeom prst="rect">
            <a:avLst/>
          </a:prstGeom>
        </p:spPr>
        <p:txBody>
          <a:bodyPr/>
          <a:lstStyle/>
          <a:p>
            <a:r>
              <a:rPr dirty="0"/>
              <a:t>Loose coupling</a:t>
            </a:r>
          </a:p>
        </p:txBody>
      </p:sp>
      <p:sp>
        <p:nvSpPr>
          <p:cNvPr id="425" name="Content Placeholder 2"/>
          <p:cNvSpPr txBox="1">
            <a:spLocks noGrp="1"/>
          </p:cNvSpPr>
          <p:nvPr>
            <p:ph type="body" sz="quarter" idx="1"/>
          </p:nvPr>
        </p:nvSpPr>
        <p:spPr>
          <a:xfrm>
            <a:off x="822324" y="1050754"/>
            <a:ext cx="3141765" cy="2429422"/>
          </a:xfrm>
          <a:prstGeom prst="rect">
            <a:avLst/>
          </a:prstGeom>
        </p:spPr>
        <p:txBody>
          <a:bodyPr/>
          <a:lstStyle>
            <a:lvl1pPr marL="0" indent="0">
              <a:buSzTx/>
              <a:buNone/>
            </a:lvl1pPr>
          </a:lstStyle>
          <a:p>
            <a:r>
              <a:t>Loose coupling means classes are mostly independent.</a:t>
            </a:r>
          </a:p>
        </p:txBody>
      </p:sp>
      <p:sp>
        <p:nvSpPr>
          <p:cNvPr id="426" name="Slide Number Placeholder 5"/>
          <p:cNvSpPr txBox="1">
            <a:spLocks noGrp="1"/>
          </p:cNvSpPr>
          <p:nvPr>
            <p:ph type="sldNum" sz="quarter" idx="2"/>
          </p:nvPr>
        </p:nvSpPr>
        <p:spPr>
          <a:xfrm>
            <a:off x="11755335" y="6351404"/>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38</a:t>
            </a:fld>
            <a:endParaRPr/>
          </a:p>
        </p:txBody>
      </p:sp>
      <p:pic>
        <p:nvPicPr>
          <p:cNvPr id="427" name="Image" descr="Image"/>
          <p:cNvPicPr>
            <a:picLocks noChangeAspect="1"/>
          </p:cNvPicPr>
          <p:nvPr/>
        </p:nvPicPr>
        <p:blipFill>
          <a:blip r:embed="rId3"/>
          <a:stretch>
            <a:fillRect/>
          </a:stretch>
        </p:blipFill>
        <p:spPr>
          <a:xfrm>
            <a:off x="3965038" y="205108"/>
            <a:ext cx="7481082" cy="6447784"/>
          </a:xfrm>
          <a:prstGeom prst="rect">
            <a:avLst/>
          </a:prstGeom>
          <a:ln w="12700">
            <a:miter lim="400000"/>
          </a:ln>
        </p:spPr>
      </p:pic>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 name="Title 1"/>
          <p:cNvSpPr txBox="1">
            <a:spLocks noGrp="1"/>
          </p:cNvSpPr>
          <p:nvPr>
            <p:ph type="title"/>
          </p:nvPr>
        </p:nvSpPr>
        <p:spPr>
          <a:xfrm>
            <a:off x="784223" y="481664"/>
            <a:ext cx="10387753" cy="1052242"/>
          </a:xfrm>
          <a:prstGeom prst="rect">
            <a:avLst/>
          </a:prstGeom>
        </p:spPr>
        <p:txBody>
          <a:bodyPr/>
          <a:lstStyle/>
          <a:p>
            <a:r>
              <a:t>2. Exercise: Apply some formatting and decouple</a:t>
            </a:r>
          </a:p>
        </p:txBody>
      </p:sp>
      <p:sp>
        <p:nvSpPr>
          <p:cNvPr id="612" name="Content Placeholder 2"/>
          <p:cNvSpPr txBox="1">
            <a:spLocks noGrp="1"/>
          </p:cNvSpPr>
          <p:nvPr>
            <p:ph type="body" idx="1"/>
          </p:nvPr>
        </p:nvSpPr>
        <p:spPr>
          <a:xfrm>
            <a:off x="784223" y="1131686"/>
            <a:ext cx="10621965" cy="4779994"/>
          </a:xfrm>
          <a:prstGeom prst="rect">
            <a:avLst/>
          </a:prstGeom>
        </p:spPr>
        <p:txBody>
          <a:bodyPr>
            <a:normAutofit/>
          </a:bodyPr>
          <a:lstStyle/>
          <a:p>
            <a:pPr marL="0" indent="0">
              <a:buSzTx/>
              <a:buNone/>
              <a:defRPr sz="1600"/>
            </a:pPr>
            <a:r>
              <a:rPr dirty="0"/>
              <a:t>Let’s apply some formatting for certain inputs. As we add more code it’s apparent that business logic must also be decoupled from other layers.</a:t>
            </a:r>
          </a:p>
          <a:p>
            <a:pPr marL="0" indent="0">
              <a:buSzTx/>
              <a:buNone/>
              <a:defRPr sz="1600"/>
            </a:pPr>
            <a:r>
              <a:rPr dirty="0"/>
              <a:t>Requirements:</a:t>
            </a:r>
          </a:p>
          <a:p>
            <a:pPr>
              <a:defRPr sz="1600"/>
            </a:pPr>
            <a:r>
              <a:rPr dirty="0"/>
              <a:t>No matter how a user entered their first and last name they should always be saved with first letters </a:t>
            </a:r>
            <a:r>
              <a:rPr dirty="0" err="1"/>
              <a:t>capitalised</a:t>
            </a:r>
            <a:r>
              <a:rPr dirty="0"/>
              <a:t>. Personal number should have a dash after first 4 digits.</a:t>
            </a:r>
          </a:p>
          <a:p>
            <a:pPr marL="0" indent="0">
              <a:buSzTx/>
              <a:buNone/>
              <a:defRPr sz="1600"/>
            </a:pPr>
            <a:r>
              <a:rPr dirty="0"/>
              <a:t>Acceptance criteria:</a:t>
            </a:r>
          </a:p>
          <a:p>
            <a:pPr>
              <a:defRPr sz="1600"/>
            </a:pPr>
            <a:r>
              <a:rPr dirty="0"/>
              <a:t>Data persistence is decoupled from </a:t>
            </a:r>
            <a:r>
              <a:rPr dirty="0" err="1"/>
              <a:t>MainController</a:t>
            </a:r>
            <a:r>
              <a:rPr dirty="0"/>
              <a:t> by creating </a:t>
            </a:r>
            <a:r>
              <a:rPr dirty="0" err="1"/>
              <a:t>CustomerService</a:t>
            </a:r>
            <a:r>
              <a:rPr dirty="0"/>
              <a:t>. </a:t>
            </a:r>
          </a:p>
          <a:p>
            <a:pPr>
              <a:defRPr sz="1600"/>
            </a:pPr>
            <a:r>
              <a:rPr dirty="0" err="1"/>
              <a:t>CustomerService</a:t>
            </a:r>
            <a:r>
              <a:rPr dirty="0"/>
              <a:t> uses </a:t>
            </a:r>
            <a:r>
              <a:rPr dirty="0" err="1"/>
              <a:t>MemoryCustomerRepository</a:t>
            </a:r>
            <a:r>
              <a:rPr dirty="0"/>
              <a:t>.</a:t>
            </a:r>
          </a:p>
          <a:p>
            <a:pPr>
              <a:defRPr sz="1600"/>
            </a:pPr>
            <a:r>
              <a:rPr dirty="0"/>
              <a:t>All formatting takes place in the </a:t>
            </a:r>
            <a:r>
              <a:rPr dirty="0" err="1"/>
              <a:t>CustomerService</a:t>
            </a:r>
            <a:r>
              <a:rPr dirty="0"/>
              <a:t>.</a:t>
            </a:r>
          </a:p>
          <a:p>
            <a:pPr>
              <a:defRPr sz="1600"/>
            </a:pPr>
            <a:r>
              <a:rPr dirty="0"/>
              <a:t>First name and last name of Customer are </a:t>
            </a:r>
            <a:r>
              <a:rPr dirty="0" err="1"/>
              <a:t>capitalised</a:t>
            </a:r>
            <a:r>
              <a:rPr dirty="0"/>
              <a:t> after saving (john smith must appear in the table as John Smith)</a:t>
            </a:r>
          </a:p>
          <a:p>
            <a:pPr>
              <a:defRPr sz="1600"/>
            </a:pPr>
            <a:r>
              <a:rPr dirty="0"/>
              <a:t>Personal number has a dash after first 4 digits after saving (entering 123456789 and saving must end up as 1234-56789 in the table)</a:t>
            </a:r>
          </a:p>
          <a:p>
            <a:pPr>
              <a:defRPr sz="1600"/>
            </a:pPr>
            <a:r>
              <a:rPr dirty="0"/>
              <a:t>Submitting should not fail trying to submit empty values or if personal number is less than 4 characters.</a:t>
            </a:r>
          </a:p>
        </p:txBody>
      </p:sp>
      <p:sp>
        <p:nvSpPr>
          <p:cNvPr id="613" name="Slide Number Placeholder 5"/>
          <p:cNvSpPr txBox="1">
            <a:spLocks noGrp="1"/>
          </p:cNvSpPr>
          <p:nvPr>
            <p:ph type="sldNum" sz="quarter" idx="2"/>
          </p:nvPr>
        </p:nvSpPr>
        <p:spPr>
          <a:xfrm>
            <a:off x="11755335" y="6351404"/>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39</a:t>
            </a:fld>
            <a:endParaRPr/>
          </a:p>
        </p:txBody>
      </p:sp>
    </p:spTree>
    <p:extLst>
      <p:ext uri="{BB962C8B-B14F-4D97-AF65-F5344CB8AC3E}">
        <p14:creationId xmlns:p14="http://schemas.microsoft.com/office/powerpoint/2010/main" val="406067927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 name="Title 1"/>
          <p:cNvSpPr txBox="1">
            <a:spLocks noGrp="1"/>
          </p:cNvSpPr>
          <p:nvPr>
            <p:ph type="title"/>
          </p:nvPr>
        </p:nvSpPr>
        <p:spPr>
          <a:prstGeom prst="rect">
            <a:avLst/>
          </a:prstGeom>
        </p:spPr>
        <p:txBody>
          <a:bodyPr/>
          <a:lstStyle/>
          <a:p>
            <a:r>
              <a:t>Annotations</a:t>
            </a:r>
          </a:p>
        </p:txBody>
      </p:sp>
      <p:sp>
        <p:nvSpPr>
          <p:cNvPr id="457" name="Content Placeholder 2"/>
          <p:cNvSpPr txBox="1">
            <a:spLocks noGrp="1"/>
          </p:cNvSpPr>
          <p:nvPr>
            <p:ph type="body" idx="1"/>
          </p:nvPr>
        </p:nvSpPr>
        <p:spPr>
          <a:xfrm>
            <a:off x="634446" y="1763713"/>
            <a:ext cx="10748258" cy="4175126"/>
          </a:xfrm>
          <a:prstGeom prst="rect">
            <a:avLst/>
          </a:prstGeom>
        </p:spPr>
        <p:txBody>
          <a:bodyPr/>
          <a:lstStyle/>
          <a:p>
            <a:pPr marL="0" indent="0">
              <a:buSzTx/>
              <a:buNone/>
            </a:pPr>
            <a:r>
              <a:rPr dirty="0"/>
              <a:t>A form of metadata, provide data about a program that is not part of the program itself. Annotations have no direct effect on the operation of the code they annotate.</a:t>
            </a:r>
          </a:p>
          <a:p>
            <a:pPr marL="0" indent="0">
              <a:buSzTx/>
              <a:buNone/>
            </a:pPr>
            <a:endParaRPr dirty="0"/>
          </a:p>
          <a:p>
            <a:pPr marL="0" indent="0">
              <a:buSzTx/>
              <a:buNone/>
            </a:pPr>
            <a:r>
              <a:rPr dirty="0"/>
              <a:t>Annotations have a number of uses, among them:</a:t>
            </a:r>
          </a:p>
          <a:p>
            <a:pPr>
              <a:defRPr b="1"/>
            </a:pPr>
            <a:r>
              <a:rPr dirty="0"/>
              <a:t>Information for the compiler</a:t>
            </a:r>
            <a:r>
              <a:rPr b="0" dirty="0"/>
              <a:t> — Annotations can be used by the compiler to detect errors or suppress</a:t>
            </a:r>
            <a:r>
              <a:rPr lang="en-US" b="0" dirty="0"/>
              <a:t>/show</a:t>
            </a:r>
            <a:r>
              <a:rPr b="0" dirty="0"/>
              <a:t> warnings.</a:t>
            </a:r>
          </a:p>
          <a:p>
            <a:pPr>
              <a:defRPr b="1"/>
            </a:pPr>
            <a:r>
              <a:rPr dirty="0"/>
              <a:t>Compile-time and deployment-time processing</a:t>
            </a:r>
            <a:r>
              <a:rPr b="0" dirty="0"/>
              <a:t> — Software tools can process annotation information to generate code, XML files, and so forth.</a:t>
            </a:r>
          </a:p>
          <a:p>
            <a:pPr>
              <a:defRPr b="1"/>
            </a:pPr>
            <a:r>
              <a:rPr dirty="0"/>
              <a:t>Runtime processing</a:t>
            </a:r>
            <a:r>
              <a:rPr b="0" dirty="0"/>
              <a:t> — Some annotations are available to be examined at runtime.</a:t>
            </a:r>
          </a:p>
        </p:txBody>
      </p:sp>
      <p:sp>
        <p:nvSpPr>
          <p:cNvPr id="458" name="Slide Number Placeholder 5"/>
          <p:cNvSpPr txBox="1">
            <a:spLocks noGrp="1"/>
          </p:cNvSpPr>
          <p:nvPr>
            <p:ph type="sldNum" sz="quarter" idx="2"/>
          </p:nvPr>
        </p:nvSpPr>
        <p:spPr>
          <a:xfrm>
            <a:off x="11755335" y="6351404"/>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4</a:t>
            </a:fld>
            <a:endParaRPr/>
          </a:p>
        </p:txBody>
      </p:sp>
    </p:spTree>
    <p:extLst>
      <p:ext uri="{BB962C8B-B14F-4D97-AF65-F5344CB8AC3E}">
        <p14:creationId xmlns:p14="http://schemas.microsoft.com/office/powerpoint/2010/main" val="669000321"/>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1" name="Picture Placeholder 9"/>
          <p:cNvGrpSpPr/>
          <p:nvPr/>
        </p:nvGrpSpPr>
        <p:grpSpPr>
          <a:xfrm>
            <a:off x="179386" y="179387"/>
            <a:ext cx="11829601" cy="6497639"/>
            <a:chOff x="0" y="0"/>
            <a:chExt cx="11829599" cy="6497637"/>
          </a:xfrm>
        </p:grpSpPr>
        <p:sp>
          <p:nvSpPr>
            <p:cNvPr id="429" name="Rectangle"/>
            <p:cNvSpPr/>
            <p:nvPr/>
          </p:nvSpPr>
          <p:spPr>
            <a:xfrm>
              <a:off x="0" y="0"/>
              <a:ext cx="11829600" cy="6497638"/>
            </a:xfrm>
            <a:prstGeom prst="rect">
              <a:avLst/>
            </a:prstGeom>
            <a:blipFill rotWithShape="1">
              <a:blip r:embed="rId2"/>
              <a:srcRect/>
              <a:stretch>
                <a:fillRect/>
              </a:stretch>
            </a:blipFill>
            <a:ln w="12700" cap="flat">
              <a:noFill/>
              <a:miter lim="400000"/>
            </a:ln>
            <a:effectLst/>
          </p:spPr>
          <p:txBody>
            <a:bodyPr wrap="square" lIns="45719" tIns="45719" rIns="45719" bIns="45719" numCol="1" anchor="ctr">
              <a:noAutofit/>
            </a:bodyPr>
            <a:lstStyle/>
            <a:p>
              <a:endParaRPr/>
            </a:p>
          </p:txBody>
        </p:sp>
        <p:pic>
          <p:nvPicPr>
            <p:cNvPr id="430" name="image2.jpeg" descr="image2.jpeg"/>
            <p:cNvPicPr>
              <a:picLocks noChangeAspect="1"/>
            </p:cNvPicPr>
            <p:nvPr/>
          </p:nvPicPr>
          <p:blipFill>
            <a:blip r:embed="rId2"/>
            <a:srcRect l="4" r="4"/>
            <a:stretch>
              <a:fillRect/>
            </a:stretch>
          </p:blipFill>
          <p:spPr>
            <a:xfrm>
              <a:off x="-1" y="0"/>
              <a:ext cx="11829601" cy="6497638"/>
            </a:xfrm>
            <a:prstGeom prst="rect">
              <a:avLst/>
            </a:prstGeom>
            <a:ln w="12700" cap="flat">
              <a:noFill/>
              <a:miter lim="400000"/>
            </a:ln>
            <a:effectLst/>
          </p:spPr>
        </p:pic>
      </p:grpSp>
      <p:sp>
        <p:nvSpPr>
          <p:cNvPr id="432" name="Title 6"/>
          <p:cNvSpPr txBox="1">
            <a:spLocks noGrp="1"/>
          </p:cNvSpPr>
          <p:nvPr>
            <p:ph type="title"/>
          </p:nvPr>
        </p:nvSpPr>
        <p:spPr>
          <a:xfrm>
            <a:off x="1838847" y="1245996"/>
            <a:ext cx="8488954" cy="4360984"/>
          </a:xfrm>
          <a:prstGeom prst="rect">
            <a:avLst/>
          </a:prstGeom>
        </p:spPr>
        <p:txBody>
          <a:bodyPr/>
          <a:lstStyle/>
          <a:p>
            <a:endParaRPr/>
          </a:p>
          <a:p>
            <a:endParaRPr/>
          </a:p>
          <a:p>
            <a:endParaRPr/>
          </a:p>
          <a:p>
            <a:r>
              <a:t>Cohesion</a:t>
            </a:r>
          </a:p>
        </p:txBody>
      </p:sp>
      <p:sp>
        <p:nvSpPr>
          <p:cNvPr id="433" name="Subtitle 7"/>
          <p:cNvSpPr txBox="1">
            <a:spLocks noGrp="1"/>
          </p:cNvSpPr>
          <p:nvPr>
            <p:ph type="body" sz="quarter" idx="1"/>
          </p:nvPr>
        </p:nvSpPr>
        <p:spPr>
          <a:xfrm>
            <a:off x="2621756" y="2330450"/>
            <a:ext cx="6948488" cy="854599"/>
          </a:xfrm>
          <a:prstGeom prst="rect">
            <a:avLst/>
          </a:prstGeom>
        </p:spPr>
        <p:txBody>
          <a:bodyPr/>
          <a:lstStyle>
            <a:lvl1pPr>
              <a:defRPr sz="4500"/>
            </a:lvl1pPr>
          </a:lstStyle>
          <a:p>
            <a:r>
              <a:t>OOP Concepts</a:t>
            </a:r>
          </a:p>
        </p:txBody>
      </p:sp>
      <p:sp>
        <p:nvSpPr>
          <p:cNvPr id="434" name="Slide Number Placeholder 5"/>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40</a:t>
            </a:fld>
            <a:endParaRP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 name="Title 1"/>
          <p:cNvSpPr txBox="1">
            <a:spLocks noGrp="1"/>
          </p:cNvSpPr>
          <p:nvPr>
            <p:ph type="title"/>
          </p:nvPr>
        </p:nvSpPr>
        <p:spPr>
          <a:prstGeom prst="rect">
            <a:avLst/>
          </a:prstGeom>
        </p:spPr>
        <p:txBody>
          <a:bodyPr/>
          <a:lstStyle/>
          <a:p>
            <a:r>
              <a:t>Cohesion</a:t>
            </a:r>
          </a:p>
        </p:txBody>
      </p:sp>
      <p:sp>
        <p:nvSpPr>
          <p:cNvPr id="437" name="Content Placeholder 2"/>
          <p:cNvSpPr txBox="1">
            <a:spLocks noGrp="1"/>
          </p:cNvSpPr>
          <p:nvPr>
            <p:ph type="body" idx="1"/>
          </p:nvPr>
        </p:nvSpPr>
        <p:spPr>
          <a:xfrm>
            <a:off x="784223" y="1763713"/>
            <a:ext cx="10621965" cy="4175126"/>
          </a:xfrm>
          <a:prstGeom prst="rect">
            <a:avLst/>
          </a:prstGeom>
        </p:spPr>
        <p:txBody>
          <a:bodyPr/>
          <a:lstStyle/>
          <a:p>
            <a:pPr marL="0" indent="0">
              <a:buSzTx/>
              <a:buNone/>
            </a:pPr>
            <a:r>
              <a:t>Cohesion refers to the extent to which a class is defined to do a specific specialized task.</a:t>
            </a:r>
          </a:p>
          <a:p>
            <a:pPr marL="0" indent="0">
              <a:buSzTx/>
              <a:buNone/>
            </a:pPr>
            <a:r>
              <a:t> A class created with high cohesion is targeted towards a single specific purpose, rather than performing many different specific purposes.</a:t>
            </a:r>
          </a:p>
        </p:txBody>
      </p:sp>
      <p:sp>
        <p:nvSpPr>
          <p:cNvPr id="438" name="Slide Number Placeholder 5"/>
          <p:cNvSpPr txBox="1">
            <a:spLocks noGrp="1"/>
          </p:cNvSpPr>
          <p:nvPr>
            <p:ph type="sldNum" sz="quarter" idx="2"/>
          </p:nvPr>
        </p:nvSpPr>
        <p:spPr>
          <a:xfrm>
            <a:off x="11755335" y="6351404"/>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41</a:t>
            </a:fld>
            <a:endParaRP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Title 1"/>
          <p:cNvSpPr txBox="1">
            <a:spLocks noGrp="1"/>
          </p:cNvSpPr>
          <p:nvPr>
            <p:ph type="title"/>
          </p:nvPr>
        </p:nvSpPr>
        <p:spPr>
          <a:prstGeom prst="rect">
            <a:avLst/>
          </a:prstGeom>
        </p:spPr>
        <p:txBody>
          <a:bodyPr/>
          <a:lstStyle/>
          <a:p>
            <a:r>
              <a:t>Cohesion: Low cohesion</a:t>
            </a:r>
          </a:p>
        </p:txBody>
      </p:sp>
      <p:sp>
        <p:nvSpPr>
          <p:cNvPr id="441" name="Content Placeholder 2"/>
          <p:cNvSpPr txBox="1">
            <a:spLocks noGrp="1"/>
          </p:cNvSpPr>
          <p:nvPr>
            <p:ph type="body" idx="1"/>
          </p:nvPr>
        </p:nvSpPr>
        <p:spPr>
          <a:xfrm>
            <a:off x="785018" y="1430858"/>
            <a:ext cx="10621964" cy="4175126"/>
          </a:xfrm>
          <a:prstGeom prst="rect">
            <a:avLst/>
          </a:prstGeom>
        </p:spPr>
        <p:txBody>
          <a:bodyPr/>
          <a:lstStyle>
            <a:lvl1pPr marL="0" indent="0">
              <a:buSzTx/>
              <a:buNone/>
            </a:lvl1pPr>
          </a:lstStyle>
          <a:p>
            <a:r>
              <a:t>Class is designed to do many different tasks rather than focusing on a single specialized task.</a:t>
            </a:r>
          </a:p>
        </p:txBody>
      </p:sp>
      <p:sp>
        <p:nvSpPr>
          <p:cNvPr id="442" name="Slide Number Placeholder 5"/>
          <p:cNvSpPr txBox="1">
            <a:spLocks noGrp="1"/>
          </p:cNvSpPr>
          <p:nvPr>
            <p:ph type="sldNum" sz="quarter" idx="2"/>
          </p:nvPr>
        </p:nvSpPr>
        <p:spPr>
          <a:xfrm>
            <a:off x="11755335" y="6351404"/>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42</a:t>
            </a:fld>
            <a:endParaRPr/>
          </a:p>
        </p:txBody>
      </p:sp>
      <p:pic>
        <p:nvPicPr>
          <p:cNvPr id="443" name="Image" descr="Image"/>
          <p:cNvPicPr>
            <a:picLocks noChangeAspect="1"/>
          </p:cNvPicPr>
          <p:nvPr/>
        </p:nvPicPr>
        <p:blipFill>
          <a:blip r:embed="rId2"/>
          <a:stretch>
            <a:fillRect/>
          </a:stretch>
        </p:blipFill>
        <p:spPr>
          <a:xfrm>
            <a:off x="2547033" y="2587462"/>
            <a:ext cx="7097934" cy="3592424"/>
          </a:xfrm>
          <a:prstGeom prst="rect">
            <a:avLst/>
          </a:prstGeom>
          <a:ln w="12700">
            <a:miter lim="400000"/>
          </a:ln>
        </p:spPr>
      </p:pic>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 name="Title 1"/>
          <p:cNvSpPr txBox="1">
            <a:spLocks noGrp="1"/>
          </p:cNvSpPr>
          <p:nvPr>
            <p:ph type="title"/>
          </p:nvPr>
        </p:nvSpPr>
        <p:spPr>
          <a:xfrm>
            <a:off x="394309" y="434114"/>
            <a:ext cx="9182101" cy="1052241"/>
          </a:xfrm>
          <a:prstGeom prst="rect">
            <a:avLst/>
          </a:prstGeom>
        </p:spPr>
        <p:txBody>
          <a:bodyPr/>
          <a:lstStyle>
            <a:lvl1pPr>
              <a:defRPr sz="3200"/>
            </a:lvl1pPr>
          </a:lstStyle>
          <a:p>
            <a:r>
              <a:t>Cohesion: High cohesion</a:t>
            </a:r>
          </a:p>
        </p:txBody>
      </p:sp>
      <p:sp>
        <p:nvSpPr>
          <p:cNvPr id="446" name="Content Placeholder 2"/>
          <p:cNvSpPr txBox="1">
            <a:spLocks noGrp="1"/>
          </p:cNvSpPr>
          <p:nvPr>
            <p:ph type="body" sz="quarter" idx="1"/>
          </p:nvPr>
        </p:nvSpPr>
        <p:spPr>
          <a:xfrm>
            <a:off x="529835" y="1303396"/>
            <a:ext cx="4354128" cy="551429"/>
          </a:xfrm>
          <a:prstGeom prst="rect">
            <a:avLst/>
          </a:prstGeom>
        </p:spPr>
        <p:txBody>
          <a:bodyPr/>
          <a:lstStyle>
            <a:lvl1pPr marL="0" indent="0" defTabSz="749808">
              <a:spcBef>
                <a:spcPts val="600"/>
              </a:spcBef>
              <a:buSzTx/>
              <a:buNone/>
              <a:defRPr sz="1803"/>
            </a:lvl1pPr>
          </a:lstStyle>
          <a:p>
            <a:r>
              <a:t>Class is design to do very specific, limited and focused tasks.</a:t>
            </a:r>
          </a:p>
        </p:txBody>
      </p:sp>
      <p:sp>
        <p:nvSpPr>
          <p:cNvPr id="447" name="Slide Number Placeholder 5"/>
          <p:cNvSpPr txBox="1">
            <a:spLocks noGrp="1"/>
          </p:cNvSpPr>
          <p:nvPr>
            <p:ph type="sldNum" sz="quarter" idx="2"/>
          </p:nvPr>
        </p:nvSpPr>
        <p:spPr>
          <a:xfrm>
            <a:off x="11755335" y="6351404"/>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43</a:t>
            </a:fld>
            <a:endParaRPr/>
          </a:p>
        </p:txBody>
      </p:sp>
      <p:pic>
        <p:nvPicPr>
          <p:cNvPr id="448" name="Image" descr="Image"/>
          <p:cNvPicPr>
            <a:picLocks noChangeAspect="1"/>
          </p:cNvPicPr>
          <p:nvPr/>
        </p:nvPicPr>
        <p:blipFill>
          <a:blip r:embed="rId2"/>
          <a:stretch>
            <a:fillRect/>
          </a:stretch>
        </p:blipFill>
        <p:spPr>
          <a:xfrm>
            <a:off x="4919873" y="12700"/>
            <a:ext cx="6805728" cy="6747559"/>
          </a:xfrm>
          <a:prstGeom prst="rect">
            <a:avLst/>
          </a:prstGeom>
          <a:ln w="12700">
            <a:miter lim="400000"/>
          </a:ln>
        </p:spPr>
      </p:pic>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 name="Title 1"/>
          <p:cNvSpPr txBox="1">
            <a:spLocks noGrp="1"/>
          </p:cNvSpPr>
          <p:nvPr>
            <p:ph type="title"/>
          </p:nvPr>
        </p:nvSpPr>
        <p:spPr>
          <a:prstGeom prst="rect">
            <a:avLst/>
          </a:prstGeom>
        </p:spPr>
        <p:txBody>
          <a:bodyPr/>
          <a:lstStyle/>
          <a:p>
            <a:r>
              <a:rPr lang="en-US" dirty="0"/>
              <a:t>3</a:t>
            </a:r>
            <a:r>
              <a:rPr dirty="0"/>
              <a:t>. Exercise: Input validation</a:t>
            </a:r>
          </a:p>
        </p:txBody>
      </p:sp>
      <p:sp>
        <p:nvSpPr>
          <p:cNvPr id="627" name="Content Placeholder 2"/>
          <p:cNvSpPr txBox="1">
            <a:spLocks noGrp="1"/>
          </p:cNvSpPr>
          <p:nvPr>
            <p:ph type="body" idx="1"/>
          </p:nvPr>
        </p:nvSpPr>
        <p:spPr>
          <a:xfrm>
            <a:off x="784223" y="1403290"/>
            <a:ext cx="10621965" cy="4779995"/>
          </a:xfrm>
          <a:prstGeom prst="rect">
            <a:avLst/>
          </a:prstGeom>
        </p:spPr>
        <p:txBody>
          <a:bodyPr/>
          <a:lstStyle/>
          <a:p>
            <a:pPr marL="0" indent="0">
              <a:buSzTx/>
              <a:buNone/>
              <a:defRPr sz="1600"/>
            </a:pPr>
            <a:r>
              <a:rPr dirty="0"/>
              <a:t>At the moment users can enter almost anything they want and it would get stored. The application needs validation to check for invalid input.</a:t>
            </a:r>
          </a:p>
          <a:p>
            <a:pPr marL="0" indent="0">
              <a:buSzTx/>
              <a:buNone/>
              <a:defRPr sz="1600"/>
            </a:pPr>
            <a:r>
              <a:rPr dirty="0"/>
              <a:t>Requirements: </a:t>
            </a:r>
          </a:p>
          <a:p>
            <a:pPr>
              <a:defRPr sz="1600"/>
            </a:pPr>
            <a:r>
              <a:rPr dirty="0"/>
              <a:t>First name, last name and personal number are</a:t>
            </a:r>
            <a:r>
              <a:rPr lang="en-US" dirty="0"/>
              <a:t> already</a:t>
            </a:r>
            <a:r>
              <a:rPr dirty="0"/>
              <a:t> marked as mandatory inputs in frontend. Validation for those 3 attributes and age has to be implemented.</a:t>
            </a:r>
          </a:p>
          <a:p>
            <a:pPr>
              <a:defRPr sz="1600"/>
            </a:pPr>
            <a:endParaRPr dirty="0"/>
          </a:p>
          <a:p>
            <a:pPr marL="0" indent="0">
              <a:buSzTx/>
              <a:buNone/>
              <a:defRPr sz="1600"/>
            </a:pPr>
            <a:r>
              <a:rPr dirty="0"/>
              <a:t>Acceptance criteria:</a:t>
            </a:r>
          </a:p>
          <a:p>
            <a:pPr>
              <a:defRPr sz="1600"/>
            </a:pPr>
            <a:r>
              <a:rPr dirty="0"/>
              <a:t>Validation for mandatory attributes: first name, last name and personal number is implemented.</a:t>
            </a:r>
          </a:p>
          <a:p>
            <a:pPr>
              <a:defRPr sz="1600"/>
            </a:pPr>
            <a:r>
              <a:rPr dirty="0"/>
              <a:t>Validator class is implemented to validate the input before formatting/storing.</a:t>
            </a:r>
          </a:p>
          <a:p>
            <a:pPr>
              <a:defRPr sz="1600"/>
            </a:pPr>
            <a:r>
              <a:rPr dirty="0"/>
              <a:t>Validator throws existing </a:t>
            </a:r>
            <a:r>
              <a:rPr dirty="0" err="1"/>
              <a:t>MandatoryValueMissingException</a:t>
            </a:r>
            <a:r>
              <a:rPr dirty="0"/>
              <a:t> if any of the mandatory inputs are missing.</a:t>
            </a:r>
          </a:p>
          <a:p>
            <a:pPr>
              <a:defRPr sz="1600"/>
            </a:pPr>
            <a:r>
              <a:rPr dirty="0"/>
              <a:t>An appropriate validation messages are passed to </a:t>
            </a:r>
            <a:r>
              <a:rPr dirty="0" err="1"/>
              <a:t>MandatoryValueMissingException</a:t>
            </a:r>
            <a:r>
              <a:rPr dirty="0"/>
              <a:t> when throwing them.</a:t>
            </a:r>
          </a:p>
          <a:p>
            <a:pPr>
              <a:defRPr sz="1600"/>
            </a:pPr>
            <a:r>
              <a:rPr dirty="0"/>
              <a:t>Validator class is used inside </a:t>
            </a:r>
            <a:r>
              <a:rPr dirty="0" err="1"/>
              <a:t>CustomerService</a:t>
            </a:r>
            <a:r>
              <a:rPr dirty="0"/>
              <a:t>.</a:t>
            </a:r>
          </a:p>
          <a:p>
            <a:pPr>
              <a:defRPr sz="1600"/>
            </a:pPr>
            <a:r>
              <a:rPr dirty="0"/>
              <a:t>HTTP error code 422 and appropriate message is seen under table when trying to submit invalid inputs.</a:t>
            </a:r>
          </a:p>
          <a:p>
            <a:pPr>
              <a:defRPr sz="1600"/>
            </a:pPr>
            <a:r>
              <a:rPr dirty="0"/>
              <a:t>Submitting spaces as input should also fail with the same exception and message.</a:t>
            </a:r>
          </a:p>
        </p:txBody>
      </p:sp>
      <p:sp>
        <p:nvSpPr>
          <p:cNvPr id="628" name="Slide Number Placeholder 5"/>
          <p:cNvSpPr txBox="1">
            <a:spLocks noGrp="1"/>
          </p:cNvSpPr>
          <p:nvPr>
            <p:ph type="sldNum" sz="quarter" idx="2"/>
          </p:nvPr>
        </p:nvSpPr>
        <p:spPr>
          <a:xfrm>
            <a:off x="11755335" y="6351404"/>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44</a:t>
            </a:fld>
            <a:endParaRPr/>
          </a:p>
        </p:txBody>
      </p:sp>
    </p:spTree>
    <p:extLst>
      <p:ext uri="{BB962C8B-B14F-4D97-AF65-F5344CB8AC3E}">
        <p14:creationId xmlns:p14="http://schemas.microsoft.com/office/powerpoint/2010/main" val="3253375641"/>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 name="Title 1"/>
          <p:cNvSpPr txBox="1">
            <a:spLocks noGrp="1"/>
          </p:cNvSpPr>
          <p:nvPr>
            <p:ph type="title"/>
          </p:nvPr>
        </p:nvSpPr>
        <p:spPr>
          <a:prstGeom prst="rect">
            <a:avLst/>
          </a:prstGeom>
        </p:spPr>
        <p:txBody>
          <a:bodyPr/>
          <a:lstStyle/>
          <a:p>
            <a:r>
              <a:rPr lang="en-US" dirty="0"/>
              <a:t>3</a:t>
            </a:r>
            <a:r>
              <a:rPr dirty="0"/>
              <a:t>.1 Exercise: Input validation</a:t>
            </a:r>
          </a:p>
        </p:txBody>
      </p:sp>
      <p:sp>
        <p:nvSpPr>
          <p:cNvPr id="634" name="Content Placeholder 2"/>
          <p:cNvSpPr txBox="1">
            <a:spLocks noGrp="1"/>
          </p:cNvSpPr>
          <p:nvPr>
            <p:ph type="body" idx="1"/>
          </p:nvPr>
        </p:nvSpPr>
        <p:spPr>
          <a:xfrm>
            <a:off x="784224" y="1158846"/>
            <a:ext cx="10621965" cy="4779995"/>
          </a:xfrm>
          <a:prstGeom prst="rect">
            <a:avLst/>
          </a:prstGeom>
        </p:spPr>
        <p:txBody>
          <a:bodyPr>
            <a:normAutofit lnSpcReduction="10000"/>
          </a:bodyPr>
          <a:lstStyle/>
          <a:p>
            <a:pPr marL="0" indent="0">
              <a:buSzTx/>
              <a:buNone/>
              <a:defRPr sz="1600"/>
            </a:pPr>
            <a:r>
              <a:t>Requirements: </a:t>
            </a:r>
          </a:p>
          <a:p>
            <a:pPr>
              <a:defRPr sz="1600"/>
            </a:pPr>
            <a:r>
              <a:t>Age is now also a mandatory input, so validation for age restriction has to be implemented. Also only LT, LV, EE and SE are accepted as country code values if one was provided.</a:t>
            </a:r>
          </a:p>
          <a:p>
            <a:pPr marL="0" indent="0">
              <a:buSzTx/>
              <a:buNone/>
              <a:defRPr sz="1600"/>
            </a:pPr>
            <a:endParaRPr/>
          </a:p>
          <a:p>
            <a:pPr marL="0" indent="0">
              <a:buSzTx/>
              <a:buNone/>
              <a:defRPr sz="1600"/>
            </a:pPr>
            <a:r>
              <a:t>Acceptance criteria:</a:t>
            </a:r>
          </a:p>
          <a:p>
            <a:pPr>
              <a:defRPr sz="1600"/>
            </a:pPr>
            <a:r>
              <a:t>New type of validation Exception class CustomerNotAdultException created for age validation. HTTP code should be the same as for MandatoryValueMissingException.</a:t>
            </a:r>
          </a:p>
          <a:p>
            <a:pPr>
              <a:defRPr sz="1600"/>
            </a:pPr>
            <a:r>
              <a:t>Validation for age is implemented: age is mandatory and cannot submit customer with age less than 18.</a:t>
            </a:r>
          </a:p>
          <a:p>
            <a:pPr>
              <a:defRPr sz="1600"/>
            </a:pPr>
            <a:r>
              <a:t>Enum class for country codes is created containing following values: LT, LV, EE, SE</a:t>
            </a:r>
          </a:p>
          <a:p>
            <a:pPr>
              <a:defRPr sz="1600"/>
            </a:pPr>
            <a:r>
              <a:t>New type of validation Exception - InvalidCountryCodeException is created for country code validation. HTTP code should be the same as for MandatoryValueMissingException.</a:t>
            </a:r>
          </a:p>
          <a:p>
            <a:pPr>
              <a:defRPr sz="1600"/>
            </a:pPr>
            <a:r>
              <a:t>Validation exception is thrown when trying to submit customer with age under 18.</a:t>
            </a:r>
          </a:p>
          <a:p>
            <a:pPr>
              <a:defRPr sz="1600"/>
            </a:pPr>
            <a:r>
              <a:t>Validation exception is thrown when trying to submit customer with country code other than LT, LV, EE or SE. Country code validation id not triggered if no country code was provided at all.</a:t>
            </a:r>
          </a:p>
          <a:p>
            <a:pPr marL="0" indent="0">
              <a:buSzTx/>
              <a:buNone/>
              <a:defRPr sz="1600"/>
            </a:pPr>
            <a:r>
              <a:t>Hint: See the way MandatoryValueMissingException is constructed. A default message can be passed to @ResponseStatus annotation by attribute: reason = “Message text”.</a:t>
            </a:r>
          </a:p>
        </p:txBody>
      </p:sp>
      <p:sp>
        <p:nvSpPr>
          <p:cNvPr id="635" name="Slide Number Placeholder 5"/>
          <p:cNvSpPr txBox="1">
            <a:spLocks noGrp="1"/>
          </p:cNvSpPr>
          <p:nvPr>
            <p:ph type="sldNum" sz="quarter" idx="2"/>
          </p:nvPr>
        </p:nvSpPr>
        <p:spPr>
          <a:xfrm>
            <a:off x="11755335" y="6351404"/>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45</a:t>
            </a:fld>
            <a:endParaRPr/>
          </a:p>
        </p:txBody>
      </p:sp>
    </p:spTree>
    <p:extLst>
      <p:ext uri="{BB962C8B-B14F-4D97-AF65-F5344CB8AC3E}">
        <p14:creationId xmlns:p14="http://schemas.microsoft.com/office/powerpoint/2010/main" val="573098712"/>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6" name="Picture Placeholder 9"/>
          <p:cNvGrpSpPr/>
          <p:nvPr/>
        </p:nvGrpSpPr>
        <p:grpSpPr>
          <a:xfrm>
            <a:off x="179386" y="217487"/>
            <a:ext cx="11829601" cy="6497639"/>
            <a:chOff x="0" y="0"/>
            <a:chExt cx="11829599" cy="6497637"/>
          </a:xfrm>
        </p:grpSpPr>
        <p:sp>
          <p:nvSpPr>
            <p:cNvPr id="474" name="Rectangle"/>
            <p:cNvSpPr/>
            <p:nvPr/>
          </p:nvSpPr>
          <p:spPr>
            <a:xfrm>
              <a:off x="0" y="0"/>
              <a:ext cx="11829600" cy="6497638"/>
            </a:xfrm>
            <a:prstGeom prst="rect">
              <a:avLst/>
            </a:prstGeom>
            <a:blipFill rotWithShape="1">
              <a:blip r:embed="rId3"/>
              <a:srcRect/>
              <a:stretch>
                <a:fillRect/>
              </a:stretch>
            </a:blipFill>
            <a:ln w="12700" cap="flat">
              <a:noFill/>
              <a:miter lim="400000"/>
            </a:ln>
            <a:effectLst/>
          </p:spPr>
          <p:txBody>
            <a:bodyPr wrap="square" lIns="45719" tIns="45719" rIns="45719" bIns="45719" numCol="1" anchor="ctr">
              <a:noAutofit/>
            </a:bodyPr>
            <a:lstStyle/>
            <a:p>
              <a:endParaRPr/>
            </a:p>
          </p:txBody>
        </p:sp>
        <p:pic>
          <p:nvPicPr>
            <p:cNvPr id="475" name="image2.jpeg" descr="image2.jpeg"/>
            <p:cNvPicPr>
              <a:picLocks noChangeAspect="1"/>
            </p:cNvPicPr>
            <p:nvPr/>
          </p:nvPicPr>
          <p:blipFill>
            <a:blip r:embed="rId3"/>
            <a:srcRect l="4" r="4"/>
            <a:stretch>
              <a:fillRect/>
            </a:stretch>
          </p:blipFill>
          <p:spPr>
            <a:xfrm>
              <a:off x="-1" y="0"/>
              <a:ext cx="11829601" cy="6497638"/>
            </a:xfrm>
            <a:prstGeom prst="rect">
              <a:avLst/>
            </a:prstGeom>
            <a:ln w="12700" cap="flat">
              <a:noFill/>
              <a:miter lim="400000"/>
            </a:ln>
            <a:effectLst/>
          </p:spPr>
        </p:pic>
      </p:grpSp>
      <p:sp>
        <p:nvSpPr>
          <p:cNvPr id="477" name="Title 6"/>
          <p:cNvSpPr txBox="1">
            <a:spLocks noGrp="1"/>
          </p:cNvSpPr>
          <p:nvPr>
            <p:ph type="title"/>
          </p:nvPr>
        </p:nvSpPr>
        <p:spPr>
          <a:xfrm>
            <a:off x="1838847" y="1245996"/>
            <a:ext cx="8488954" cy="4360984"/>
          </a:xfrm>
          <a:prstGeom prst="rect">
            <a:avLst/>
          </a:prstGeom>
        </p:spPr>
        <p:txBody>
          <a:bodyPr/>
          <a:lstStyle/>
          <a:p>
            <a:endParaRPr/>
          </a:p>
          <a:p>
            <a:pPr>
              <a:defRPr sz="8900"/>
            </a:pPr>
            <a:endParaRPr/>
          </a:p>
          <a:p>
            <a:r>
              <a:t>Immutability</a:t>
            </a:r>
          </a:p>
        </p:txBody>
      </p:sp>
      <p:sp>
        <p:nvSpPr>
          <p:cNvPr id="478" name="Slide Number Placeholder 5"/>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46</a:t>
            </a:fld>
            <a:endParaRP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Title 1"/>
          <p:cNvSpPr txBox="1">
            <a:spLocks noGrp="1"/>
          </p:cNvSpPr>
          <p:nvPr>
            <p:ph type="title"/>
          </p:nvPr>
        </p:nvSpPr>
        <p:spPr>
          <a:xfrm>
            <a:off x="244443" y="228167"/>
            <a:ext cx="11637893" cy="1052242"/>
          </a:xfrm>
          <a:prstGeom prst="rect">
            <a:avLst/>
          </a:prstGeom>
        </p:spPr>
        <p:txBody>
          <a:bodyPr/>
          <a:lstStyle/>
          <a:p>
            <a:pPr>
              <a:defRPr sz="2400"/>
            </a:pPr>
            <a:r>
              <a:rPr dirty="0"/>
              <a:t>An immutable object is an </a:t>
            </a:r>
            <a:r>
              <a:rPr b="1" dirty="0"/>
              <a:t>object whose internal state remains constant after it has been entirely created</a:t>
            </a:r>
            <a:r>
              <a:rPr dirty="0"/>
              <a:t>.</a:t>
            </a:r>
          </a:p>
        </p:txBody>
      </p:sp>
      <p:sp>
        <p:nvSpPr>
          <p:cNvPr id="481" name="Slide Number Placeholder 5"/>
          <p:cNvSpPr txBox="1">
            <a:spLocks noGrp="1"/>
          </p:cNvSpPr>
          <p:nvPr>
            <p:ph type="sldNum" sz="quarter" idx="2"/>
          </p:nvPr>
        </p:nvSpPr>
        <p:spPr>
          <a:xfrm>
            <a:off x="11755335" y="6351404"/>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47</a:t>
            </a:fld>
            <a:endParaRPr/>
          </a:p>
        </p:txBody>
      </p:sp>
      <p:pic>
        <p:nvPicPr>
          <p:cNvPr id="482" name="Picture 10" descr="Picture 10"/>
          <p:cNvPicPr>
            <a:picLocks noChangeAspect="1"/>
          </p:cNvPicPr>
          <p:nvPr/>
        </p:nvPicPr>
        <p:blipFill>
          <a:blip r:embed="rId2"/>
          <a:stretch>
            <a:fillRect/>
          </a:stretch>
        </p:blipFill>
        <p:spPr>
          <a:xfrm>
            <a:off x="5895975" y="1097989"/>
            <a:ext cx="6057900" cy="2390776"/>
          </a:xfrm>
          <a:prstGeom prst="rect">
            <a:avLst/>
          </a:prstGeom>
          <a:ln w="12700">
            <a:miter lim="400000"/>
          </a:ln>
        </p:spPr>
      </p:pic>
      <p:pic>
        <p:nvPicPr>
          <p:cNvPr id="483" name="Picture 11" descr="Picture 11"/>
          <p:cNvPicPr>
            <a:picLocks noChangeAspect="1"/>
          </p:cNvPicPr>
          <p:nvPr/>
        </p:nvPicPr>
        <p:blipFill>
          <a:blip r:embed="rId3"/>
          <a:stretch>
            <a:fillRect/>
          </a:stretch>
        </p:blipFill>
        <p:spPr>
          <a:xfrm>
            <a:off x="172904" y="1093416"/>
            <a:ext cx="5524501" cy="5257801"/>
          </a:xfrm>
          <a:prstGeom prst="rect">
            <a:avLst/>
          </a:prstGeom>
          <a:ln w="12700">
            <a:miter lim="400000"/>
          </a:ln>
        </p:spPr>
      </p:pic>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 name="Title 1"/>
          <p:cNvSpPr txBox="1">
            <a:spLocks noGrp="1"/>
          </p:cNvSpPr>
          <p:nvPr>
            <p:ph type="title"/>
          </p:nvPr>
        </p:nvSpPr>
        <p:spPr>
          <a:prstGeom prst="rect">
            <a:avLst/>
          </a:prstGeom>
        </p:spPr>
        <p:txBody>
          <a:bodyPr/>
          <a:lstStyle/>
          <a:p>
            <a:r>
              <a:t>Immutability: final keyword</a:t>
            </a:r>
          </a:p>
        </p:txBody>
      </p:sp>
      <p:sp>
        <p:nvSpPr>
          <p:cNvPr id="486" name="Content Placeholder 2"/>
          <p:cNvSpPr txBox="1">
            <a:spLocks noGrp="1"/>
          </p:cNvSpPr>
          <p:nvPr>
            <p:ph type="body" sz="quarter" idx="1"/>
          </p:nvPr>
        </p:nvSpPr>
        <p:spPr>
          <a:xfrm>
            <a:off x="784223" y="1385180"/>
            <a:ext cx="10621965" cy="737727"/>
          </a:xfrm>
          <a:prstGeom prst="rect">
            <a:avLst/>
          </a:prstGeom>
        </p:spPr>
        <p:txBody>
          <a:bodyPr/>
          <a:lstStyle/>
          <a:p>
            <a:pPr marL="0" indent="0">
              <a:buSzTx/>
              <a:buNone/>
            </a:pPr>
            <a:r>
              <a:rPr dirty="0"/>
              <a:t>By using the </a:t>
            </a:r>
            <a:r>
              <a:rPr i="1" dirty="0"/>
              <a:t>final</a:t>
            </a:r>
            <a:r>
              <a:rPr dirty="0"/>
              <a:t> keyword when declaring a variable, the Java compiler won’t let us change the value of that variable. Instead, it will report a compile-time error.</a:t>
            </a:r>
          </a:p>
        </p:txBody>
      </p:sp>
      <p:sp>
        <p:nvSpPr>
          <p:cNvPr id="487" name="Slide Number Placeholder 5"/>
          <p:cNvSpPr txBox="1">
            <a:spLocks noGrp="1"/>
          </p:cNvSpPr>
          <p:nvPr>
            <p:ph type="sldNum" sz="quarter" idx="2"/>
          </p:nvPr>
        </p:nvSpPr>
        <p:spPr>
          <a:xfrm>
            <a:off x="11755335" y="6351404"/>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48</a:t>
            </a:fld>
            <a:endParaRPr/>
          </a:p>
        </p:txBody>
      </p:sp>
      <p:sp>
        <p:nvSpPr>
          <p:cNvPr id="488" name="Rectangle 7"/>
          <p:cNvSpPr txBox="1"/>
          <p:nvPr/>
        </p:nvSpPr>
        <p:spPr>
          <a:xfrm>
            <a:off x="784221" y="3142607"/>
            <a:ext cx="11098115" cy="11079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spcBef>
                <a:spcPts val="800"/>
              </a:spcBef>
              <a:buClr>
                <a:schemeClr val="accent1"/>
              </a:buClr>
              <a:defRPr sz="2200">
                <a:solidFill>
                  <a:srgbClr val="333333"/>
                </a:solidFill>
                <a:latin typeface="raleway"/>
                <a:ea typeface="raleway"/>
                <a:cs typeface="raleway"/>
                <a:sym typeface="raleway"/>
              </a:defRPr>
            </a:pPr>
            <a:r>
              <a:rPr sz="2200" i="1" dirty="0"/>
              <a:t>Note that final only forbids us from changing the reference the variable holds, it doesn’t protect us from changing the internal state of the object it refers to by using its public API.</a:t>
            </a:r>
          </a:p>
        </p:txBody>
      </p:sp>
      <p:pic>
        <p:nvPicPr>
          <p:cNvPr id="489" name="Picture 8" descr="Picture 8"/>
          <p:cNvPicPr>
            <a:picLocks noChangeAspect="1"/>
          </p:cNvPicPr>
          <p:nvPr/>
        </p:nvPicPr>
        <p:blipFill>
          <a:blip r:embed="rId2"/>
          <a:stretch>
            <a:fillRect/>
          </a:stretch>
        </p:blipFill>
        <p:spPr>
          <a:xfrm>
            <a:off x="2306040" y="2342245"/>
            <a:ext cx="7724776" cy="581026"/>
          </a:xfrm>
          <a:prstGeom prst="rect">
            <a:avLst/>
          </a:prstGeom>
          <a:ln w="12700">
            <a:miter lim="400000"/>
          </a:ln>
        </p:spPr>
      </p:pic>
      <p:sp>
        <p:nvSpPr>
          <p:cNvPr id="490" name="Rectangle 10"/>
          <p:cNvSpPr txBox="1"/>
          <p:nvPr/>
        </p:nvSpPr>
        <p:spPr>
          <a:xfrm>
            <a:off x="784221" y="5161974"/>
            <a:ext cx="11166354" cy="1196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2200">
                <a:solidFill>
                  <a:srgbClr val="0A0A0A"/>
                </a:solidFill>
                <a:latin typeface="Palatino"/>
                <a:ea typeface="Palatino"/>
                <a:cs typeface="Palatino"/>
                <a:sym typeface="Palatino"/>
              </a:defRPr>
            </a:pPr>
            <a:r>
              <a:rPr dirty="0"/>
              <a:t> </a:t>
            </a:r>
            <a:r>
              <a:rPr dirty="0" err="1">
                <a:solidFill>
                  <a:srgbClr val="557DE8"/>
                </a:solidFill>
              </a:rPr>
              <a:t>java.util.Collections</a:t>
            </a:r>
            <a:r>
              <a:rPr dirty="0"/>
              <a:t> provides a number of convenience methods for converting a Collection to an </a:t>
            </a:r>
            <a:r>
              <a:rPr dirty="0" err="1"/>
              <a:t>UnmodifiableCollection</a:t>
            </a:r>
            <a:r>
              <a:rPr dirty="0"/>
              <a:t>: </a:t>
            </a:r>
            <a:r>
              <a:rPr i="1" dirty="0" err="1"/>
              <a:t>Collections.unmodifiableCollection</a:t>
            </a:r>
            <a:r>
              <a:rPr dirty="0"/>
              <a:t>, </a:t>
            </a:r>
            <a:r>
              <a:rPr i="1" dirty="0" err="1"/>
              <a:t>Collections.unmodifiableList</a:t>
            </a:r>
            <a:r>
              <a:rPr i="1" dirty="0"/>
              <a:t>, etc.</a:t>
            </a:r>
          </a:p>
        </p:txBody>
      </p:sp>
      <p:pic>
        <p:nvPicPr>
          <p:cNvPr id="491" name="Image" descr="Image"/>
          <p:cNvPicPr>
            <a:picLocks noChangeAspect="1"/>
          </p:cNvPicPr>
          <p:nvPr/>
        </p:nvPicPr>
        <p:blipFill>
          <a:blip r:embed="rId3"/>
          <a:stretch>
            <a:fillRect/>
          </a:stretch>
        </p:blipFill>
        <p:spPr>
          <a:xfrm>
            <a:off x="2317750" y="4275803"/>
            <a:ext cx="6896100" cy="622301"/>
          </a:xfrm>
          <a:prstGeom prst="rect">
            <a:avLst/>
          </a:prstGeom>
          <a:ln w="12700">
            <a:miter lim="400000"/>
          </a:ln>
        </p:spPr>
      </p:pic>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 name="Title 1"/>
          <p:cNvSpPr txBox="1">
            <a:spLocks noGrp="1"/>
          </p:cNvSpPr>
          <p:nvPr>
            <p:ph type="title"/>
          </p:nvPr>
        </p:nvSpPr>
        <p:spPr>
          <a:prstGeom prst="rect">
            <a:avLst/>
          </a:prstGeom>
        </p:spPr>
        <p:txBody>
          <a:bodyPr/>
          <a:lstStyle/>
          <a:p>
            <a:r>
              <a:t>Immutability: advantages</a:t>
            </a:r>
          </a:p>
        </p:txBody>
      </p:sp>
      <p:sp>
        <p:nvSpPr>
          <p:cNvPr id="494" name="Content Placeholder 2"/>
          <p:cNvSpPr txBox="1">
            <a:spLocks noGrp="1"/>
          </p:cNvSpPr>
          <p:nvPr>
            <p:ph type="body" idx="1"/>
          </p:nvPr>
        </p:nvSpPr>
        <p:spPr>
          <a:xfrm>
            <a:off x="411199" y="1186461"/>
            <a:ext cx="11369602" cy="4871750"/>
          </a:xfrm>
          <a:prstGeom prst="rect">
            <a:avLst/>
          </a:prstGeom>
        </p:spPr>
        <p:txBody>
          <a:bodyPr>
            <a:normAutofit/>
          </a:bodyPr>
          <a:lstStyle/>
          <a:p>
            <a:pPr marL="168479" indent="-168479" algn="just" defTabSz="713231">
              <a:spcBef>
                <a:spcPts val="600"/>
              </a:spcBef>
              <a:defRPr sz="2807"/>
            </a:pPr>
            <a:r>
              <a:rPr dirty="0"/>
              <a:t>Immutable objects are thread-safe so you will not have any </a:t>
            </a:r>
            <a:r>
              <a:rPr dirty="0" err="1"/>
              <a:t>synchronisation</a:t>
            </a:r>
            <a:r>
              <a:rPr dirty="0"/>
              <a:t> issues.</a:t>
            </a:r>
            <a:endParaRPr lang="en-US" dirty="0"/>
          </a:p>
          <a:p>
            <a:pPr marL="168479" indent="-168479" algn="just" defTabSz="713231">
              <a:spcBef>
                <a:spcPts val="600"/>
              </a:spcBef>
              <a:defRPr sz="2807"/>
            </a:pPr>
            <a:r>
              <a:rPr dirty="0"/>
              <a:t>Immutable objects are good </a:t>
            </a:r>
            <a:r>
              <a:rPr b="1" dirty="0"/>
              <a:t>Map</a:t>
            </a:r>
            <a:r>
              <a:rPr dirty="0"/>
              <a:t> keys and </a:t>
            </a:r>
            <a:r>
              <a:rPr b="1" dirty="0"/>
              <a:t>Set</a:t>
            </a:r>
            <a:r>
              <a:rPr dirty="0"/>
              <a:t> elements, since these typically do not change once created.</a:t>
            </a:r>
          </a:p>
          <a:p>
            <a:pPr marL="168479" indent="-168479" algn="just" defTabSz="713231">
              <a:spcBef>
                <a:spcPts val="600"/>
              </a:spcBef>
              <a:defRPr sz="2807"/>
            </a:pPr>
            <a:r>
              <a:rPr dirty="0"/>
              <a:t>Immutability makes it easier to write, use and reason about the code (</a:t>
            </a:r>
            <a:r>
              <a:rPr lang="en-US" dirty="0"/>
              <a:t>since there is no hidden side effects</a:t>
            </a:r>
            <a:r>
              <a:rPr dirty="0"/>
              <a:t>)</a:t>
            </a:r>
          </a:p>
          <a:p>
            <a:pPr marL="168479" indent="-168479" algn="just" defTabSz="713231">
              <a:spcBef>
                <a:spcPts val="600"/>
              </a:spcBef>
              <a:defRPr sz="2807"/>
            </a:pPr>
            <a:r>
              <a:rPr dirty="0"/>
              <a:t>References to immutable objects can be cached as they are not going to change.</a:t>
            </a:r>
          </a:p>
          <a:p>
            <a:pPr marL="168479" indent="-168479" algn="just" defTabSz="713231">
              <a:spcBef>
                <a:spcPts val="600"/>
              </a:spcBef>
              <a:defRPr sz="2807"/>
            </a:pPr>
            <a:r>
              <a:rPr dirty="0"/>
              <a:t>Easier to debug.</a:t>
            </a:r>
          </a:p>
        </p:txBody>
      </p:sp>
      <p:sp>
        <p:nvSpPr>
          <p:cNvPr id="495" name="Slide Number Placeholder 5"/>
          <p:cNvSpPr txBox="1">
            <a:spLocks noGrp="1"/>
          </p:cNvSpPr>
          <p:nvPr>
            <p:ph type="sldNum" sz="quarter" idx="2"/>
          </p:nvPr>
        </p:nvSpPr>
        <p:spPr>
          <a:xfrm>
            <a:off x="11755335" y="6351404"/>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49</a:t>
            </a:fld>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Title 1"/>
          <p:cNvSpPr txBox="1">
            <a:spLocks noGrp="1"/>
          </p:cNvSpPr>
          <p:nvPr>
            <p:ph type="title"/>
          </p:nvPr>
        </p:nvSpPr>
        <p:spPr>
          <a:prstGeom prst="rect">
            <a:avLst/>
          </a:prstGeom>
        </p:spPr>
        <p:txBody>
          <a:bodyPr/>
          <a:lstStyle/>
          <a:p>
            <a:r>
              <a:rPr dirty="0"/>
              <a:t>Annotations</a:t>
            </a:r>
          </a:p>
        </p:txBody>
      </p:sp>
      <p:sp>
        <p:nvSpPr>
          <p:cNvPr id="461" name="Content Placeholder 2"/>
          <p:cNvSpPr txBox="1">
            <a:spLocks noGrp="1"/>
          </p:cNvSpPr>
          <p:nvPr>
            <p:ph type="body" idx="1"/>
          </p:nvPr>
        </p:nvSpPr>
        <p:spPr>
          <a:xfrm>
            <a:off x="596868" y="1337828"/>
            <a:ext cx="10748258" cy="1052242"/>
          </a:xfrm>
          <a:prstGeom prst="rect">
            <a:avLst/>
          </a:prstGeom>
        </p:spPr>
        <p:txBody>
          <a:bodyPr/>
          <a:lstStyle/>
          <a:p>
            <a:pPr marL="0" indent="0">
              <a:buSzTx/>
              <a:buNone/>
            </a:pPr>
            <a:r>
              <a:rPr dirty="0"/>
              <a:t>An annotation always starts with the symbol @ followed by the annotation name. The symbol @ indicates to the compiler that this is an annotation.</a:t>
            </a:r>
          </a:p>
          <a:p>
            <a:pPr marL="0" indent="0">
              <a:buSzTx/>
              <a:buNone/>
            </a:pPr>
            <a:endParaRPr dirty="0"/>
          </a:p>
        </p:txBody>
      </p:sp>
      <p:sp>
        <p:nvSpPr>
          <p:cNvPr id="462" name="Slide Number Placeholder 5"/>
          <p:cNvSpPr txBox="1">
            <a:spLocks noGrp="1"/>
          </p:cNvSpPr>
          <p:nvPr>
            <p:ph type="sldNum" sz="quarter" idx="2"/>
          </p:nvPr>
        </p:nvSpPr>
        <p:spPr>
          <a:xfrm>
            <a:off x="11755335" y="6351404"/>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5</a:t>
            </a:fld>
            <a:endParaRPr/>
          </a:p>
        </p:txBody>
      </p:sp>
      <p:sp>
        <p:nvSpPr>
          <p:cNvPr id="5" name="Content Placeholder 2">
            <a:extLst>
              <a:ext uri="{FF2B5EF4-FFF2-40B4-BE49-F238E27FC236}">
                <a16:creationId xmlns:a16="http://schemas.microsoft.com/office/drawing/2014/main" id="{EB1DAE62-69BB-4ADB-BE30-5226A89342CB}"/>
              </a:ext>
            </a:extLst>
          </p:cNvPr>
          <p:cNvSpPr txBox="1">
            <a:spLocks/>
          </p:cNvSpPr>
          <p:nvPr/>
        </p:nvSpPr>
        <p:spPr>
          <a:xfrm>
            <a:off x="388308" y="2226331"/>
            <a:ext cx="5837128" cy="41500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lvl1pPr marL="215999" marR="0" indent="-215999" algn="l" defTabSz="914400" rtl="0" latinLnBrk="0">
              <a:lnSpc>
                <a:spcPct val="100000"/>
              </a:lnSpc>
              <a:spcBef>
                <a:spcPts val="800"/>
              </a:spcBef>
              <a:spcAft>
                <a:spcPts val="0"/>
              </a:spcAft>
              <a:buClr>
                <a:schemeClr val="accent1"/>
              </a:buClr>
              <a:buSzPct val="100000"/>
              <a:buFont typeface="Arial"/>
              <a:buChar char="•"/>
              <a:tabLst/>
              <a:defRPr sz="2200" b="0" i="0" u="none" strike="noStrike" cap="none" spc="0" baseline="0">
                <a:ln>
                  <a:noFill/>
                </a:ln>
                <a:solidFill>
                  <a:srgbClr val="512B2B"/>
                </a:solidFill>
                <a:uFillTx/>
                <a:latin typeface="+mj-lt"/>
                <a:ea typeface="+mj-ea"/>
                <a:cs typeface="+mj-cs"/>
                <a:sym typeface="Arial"/>
              </a:defRPr>
            </a:lvl1pPr>
            <a:lvl2pPr marL="436000" marR="0" indent="-220000" algn="l" defTabSz="914400" rtl="0" latinLnBrk="0">
              <a:lnSpc>
                <a:spcPct val="100000"/>
              </a:lnSpc>
              <a:spcBef>
                <a:spcPts val="800"/>
              </a:spcBef>
              <a:spcAft>
                <a:spcPts val="0"/>
              </a:spcAft>
              <a:buClr>
                <a:schemeClr val="accent1"/>
              </a:buClr>
              <a:buSzPct val="100000"/>
              <a:buFont typeface="Arial"/>
              <a:buChar char="–"/>
              <a:tabLst/>
              <a:defRPr sz="2200" b="0" i="0" u="none" strike="noStrike" cap="none" spc="0" baseline="0">
                <a:ln>
                  <a:noFill/>
                </a:ln>
                <a:solidFill>
                  <a:srgbClr val="512B2B"/>
                </a:solidFill>
                <a:uFillTx/>
                <a:latin typeface="+mj-lt"/>
                <a:ea typeface="+mj-ea"/>
                <a:cs typeface="+mj-cs"/>
                <a:sym typeface="Arial"/>
              </a:defRPr>
            </a:lvl2pPr>
            <a:lvl3pPr marL="643500" marR="0" indent="-247500" algn="l" defTabSz="914400" rtl="0" latinLnBrk="0">
              <a:lnSpc>
                <a:spcPct val="100000"/>
              </a:lnSpc>
              <a:spcBef>
                <a:spcPts val="800"/>
              </a:spcBef>
              <a:spcAft>
                <a:spcPts val="0"/>
              </a:spcAft>
              <a:buClr>
                <a:schemeClr val="accent1"/>
              </a:buClr>
              <a:buSzPct val="100000"/>
              <a:buFont typeface="Arial"/>
              <a:buChar char="•"/>
              <a:tabLst/>
              <a:defRPr sz="2200" b="0" i="0" u="none" strike="noStrike" cap="none" spc="0" baseline="0">
                <a:ln>
                  <a:noFill/>
                </a:ln>
                <a:solidFill>
                  <a:srgbClr val="512B2B"/>
                </a:solidFill>
                <a:uFillTx/>
                <a:latin typeface="+mj-lt"/>
                <a:ea typeface="+mj-ea"/>
                <a:cs typeface="+mj-cs"/>
                <a:sym typeface="Arial"/>
              </a:defRPr>
            </a:lvl3pPr>
            <a:lvl4pPr marL="858857" marR="0" indent="-282857" algn="l" defTabSz="914400" rtl="0" latinLnBrk="0">
              <a:lnSpc>
                <a:spcPct val="100000"/>
              </a:lnSpc>
              <a:spcBef>
                <a:spcPts val="800"/>
              </a:spcBef>
              <a:spcAft>
                <a:spcPts val="0"/>
              </a:spcAft>
              <a:buClr>
                <a:schemeClr val="accent1"/>
              </a:buClr>
              <a:buSzPct val="100000"/>
              <a:buFont typeface="Arial"/>
              <a:buChar char="–"/>
              <a:tabLst/>
              <a:defRPr sz="2200" b="0" i="0" u="none" strike="noStrike" cap="none" spc="0" baseline="0">
                <a:ln>
                  <a:noFill/>
                </a:ln>
                <a:solidFill>
                  <a:srgbClr val="512B2B"/>
                </a:solidFill>
                <a:uFillTx/>
                <a:latin typeface="+mj-lt"/>
                <a:ea typeface="+mj-ea"/>
                <a:cs typeface="+mj-cs"/>
                <a:sym typeface="Arial"/>
              </a:defRPr>
            </a:lvl4pPr>
            <a:lvl5pPr marL="1038857" marR="0" indent="-282857" algn="l" defTabSz="914400" rtl="0" latinLnBrk="0">
              <a:lnSpc>
                <a:spcPct val="100000"/>
              </a:lnSpc>
              <a:spcBef>
                <a:spcPts val="800"/>
              </a:spcBef>
              <a:spcAft>
                <a:spcPts val="0"/>
              </a:spcAft>
              <a:buClr>
                <a:schemeClr val="accent1"/>
              </a:buClr>
              <a:buSzPct val="100000"/>
              <a:buFont typeface="Arial"/>
              <a:buChar char="•"/>
              <a:tabLst/>
              <a:defRPr sz="2200" b="0" i="0" u="none" strike="noStrike" cap="none" spc="0" baseline="0">
                <a:ln>
                  <a:noFill/>
                </a:ln>
                <a:solidFill>
                  <a:srgbClr val="512B2B"/>
                </a:solidFill>
                <a:uFillTx/>
                <a:latin typeface="+mj-lt"/>
                <a:ea typeface="+mj-ea"/>
                <a:cs typeface="+mj-cs"/>
                <a:sym typeface="Arial"/>
              </a:defRPr>
            </a:lvl5pPr>
            <a:lvl6pPr marL="1079999" marR="0" indent="-360000" algn="l" defTabSz="914400" rtl="0" latinLnBrk="0">
              <a:lnSpc>
                <a:spcPct val="100000"/>
              </a:lnSpc>
              <a:spcBef>
                <a:spcPts val="600"/>
              </a:spcBef>
              <a:spcAft>
                <a:spcPts val="0"/>
              </a:spcAft>
              <a:buClr>
                <a:schemeClr val="accent3"/>
              </a:buClr>
              <a:buSzPct val="100000"/>
              <a:buFont typeface="Symbol"/>
              <a:buChar char="◼"/>
              <a:tabLst/>
              <a:defRPr sz="2200" b="0" i="0" u="none" strike="noStrike" cap="none" spc="0" baseline="0">
                <a:ln>
                  <a:noFill/>
                </a:ln>
                <a:solidFill>
                  <a:srgbClr val="512B2B"/>
                </a:solidFill>
                <a:uFillTx/>
                <a:latin typeface="+mj-lt"/>
                <a:ea typeface="+mj-ea"/>
                <a:cs typeface="+mj-cs"/>
                <a:sym typeface="Arial"/>
              </a:defRPr>
            </a:lvl6pPr>
            <a:lvl7pPr marL="1079999" marR="0" indent="-360000" algn="l" defTabSz="914400" rtl="0" latinLnBrk="0">
              <a:lnSpc>
                <a:spcPct val="100000"/>
              </a:lnSpc>
              <a:spcBef>
                <a:spcPts val="600"/>
              </a:spcBef>
              <a:spcAft>
                <a:spcPts val="0"/>
              </a:spcAft>
              <a:buClr>
                <a:schemeClr val="accent3"/>
              </a:buClr>
              <a:buSzPct val="100000"/>
              <a:buFont typeface="Symbol"/>
              <a:buChar char="◼"/>
              <a:tabLst/>
              <a:defRPr sz="2200" b="0" i="0" u="none" strike="noStrike" cap="none" spc="0" baseline="0">
                <a:ln>
                  <a:noFill/>
                </a:ln>
                <a:solidFill>
                  <a:srgbClr val="512B2B"/>
                </a:solidFill>
                <a:uFillTx/>
                <a:latin typeface="+mj-lt"/>
                <a:ea typeface="+mj-ea"/>
                <a:cs typeface="+mj-cs"/>
                <a:sym typeface="Arial"/>
              </a:defRPr>
            </a:lvl7pPr>
            <a:lvl8pPr marL="1079999" marR="0" indent="-360000" algn="l" defTabSz="914400" rtl="0" latinLnBrk="0">
              <a:lnSpc>
                <a:spcPct val="100000"/>
              </a:lnSpc>
              <a:spcBef>
                <a:spcPts val="600"/>
              </a:spcBef>
              <a:spcAft>
                <a:spcPts val="0"/>
              </a:spcAft>
              <a:buClr>
                <a:schemeClr val="accent3"/>
              </a:buClr>
              <a:buSzPct val="100000"/>
              <a:buFont typeface="Symbol"/>
              <a:buChar char="◼"/>
              <a:tabLst/>
              <a:defRPr sz="2200" b="0" i="0" u="none" strike="noStrike" cap="none" spc="0" baseline="0">
                <a:ln>
                  <a:noFill/>
                </a:ln>
                <a:solidFill>
                  <a:srgbClr val="512B2B"/>
                </a:solidFill>
                <a:uFillTx/>
                <a:latin typeface="+mj-lt"/>
                <a:ea typeface="+mj-ea"/>
                <a:cs typeface="+mj-cs"/>
                <a:sym typeface="Arial"/>
              </a:defRPr>
            </a:lvl8pPr>
            <a:lvl9pPr marL="1079999" marR="0" indent="-360000" algn="l" defTabSz="914400" rtl="0" latinLnBrk="0">
              <a:lnSpc>
                <a:spcPct val="100000"/>
              </a:lnSpc>
              <a:spcBef>
                <a:spcPts val="600"/>
              </a:spcBef>
              <a:spcAft>
                <a:spcPts val="0"/>
              </a:spcAft>
              <a:buClr>
                <a:schemeClr val="accent3"/>
              </a:buClr>
              <a:buSzPct val="100000"/>
              <a:buFont typeface="Symbol"/>
              <a:buChar char="◼"/>
              <a:tabLst/>
              <a:defRPr sz="2200" b="0" i="0" u="none" strike="noStrike" cap="none" spc="0" baseline="0">
                <a:ln>
                  <a:noFill/>
                </a:ln>
                <a:solidFill>
                  <a:srgbClr val="512B2B"/>
                </a:solidFill>
                <a:uFillTx/>
                <a:latin typeface="+mj-lt"/>
                <a:ea typeface="+mj-ea"/>
                <a:cs typeface="+mj-cs"/>
                <a:sym typeface="Arial"/>
              </a:defRPr>
            </a:lvl9pPr>
          </a:lstStyle>
          <a:p>
            <a:pPr marL="0" indent="0">
              <a:buNone/>
            </a:pPr>
            <a:r>
              <a:rPr lang="en-US" sz="2400" dirty="0">
                <a:latin typeface="Arial" panose="020B0604020202020204" pitchFamily="34" charset="0"/>
                <a:cs typeface="Arial" panose="020B0604020202020204" pitchFamily="34" charset="0"/>
              </a:rPr>
              <a:t>Some annotations examples</a:t>
            </a:r>
            <a:r>
              <a:rPr lang="en-GB" sz="2400" dirty="0">
                <a:latin typeface="Arial" panose="020B0604020202020204" pitchFamily="34" charset="0"/>
                <a:cs typeface="Arial" panose="020B0604020202020204" pitchFamily="34" charset="0"/>
              </a:rPr>
              <a:t>:</a:t>
            </a:r>
          </a:p>
          <a:p>
            <a:pPr marL="219456" indent="-219456"/>
            <a:r>
              <a:rPr lang="en-GB" sz="2400" dirty="0">
                <a:latin typeface="Arial" panose="020B0604020202020204" pitchFamily="34" charset="0"/>
                <a:cs typeface="Arial" panose="020B0604020202020204" pitchFamily="34" charset="0"/>
              </a:rPr>
              <a:t>@Override</a:t>
            </a:r>
          </a:p>
          <a:p>
            <a:pPr marL="219456" indent="-219456"/>
            <a:r>
              <a:rPr lang="en-GB" sz="2400" dirty="0">
                <a:latin typeface="Arial" panose="020B0604020202020204" pitchFamily="34" charset="0"/>
                <a:cs typeface="Arial" panose="020B0604020202020204" pitchFamily="34" charset="0"/>
              </a:rPr>
              <a:t>@Deprecated</a:t>
            </a:r>
          </a:p>
          <a:p>
            <a:pPr marL="219456" indent="-219456"/>
            <a:r>
              <a:rPr lang="en-GB" sz="2400" dirty="0">
                <a:latin typeface="Arial" panose="020B0604020202020204" pitchFamily="34" charset="0"/>
                <a:cs typeface="Arial" panose="020B0604020202020204" pitchFamily="34" charset="0"/>
              </a:rPr>
              <a:t>@SuppressWarnings</a:t>
            </a:r>
          </a:p>
          <a:p>
            <a:pPr marL="219456" indent="-219456"/>
            <a:r>
              <a:rPr lang="en-GB" sz="2400" dirty="0">
                <a:latin typeface="Arial" panose="020B0604020202020204" pitchFamily="34" charset="0"/>
                <a:cs typeface="Arial" panose="020B0604020202020204" pitchFamily="34" charset="0"/>
              </a:rPr>
              <a:t>@Data</a:t>
            </a:r>
          </a:p>
          <a:p>
            <a:pPr marL="219456" indent="-219456"/>
            <a:r>
              <a:rPr lang="en-GB" sz="2400" dirty="0">
                <a:latin typeface="Arial" panose="020B0604020202020204" pitchFamily="34" charset="0"/>
                <a:cs typeface="Arial" panose="020B0604020202020204" pitchFamily="34" charset="0"/>
              </a:rPr>
              <a:t>@Value</a:t>
            </a:r>
          </a:p>
          <a:p>
            <a:pPr marL="0" indent="0">
              <a:buNone/>
            </a:pPr>
            <a:endParaRPr lang="en-GB"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42019323"/>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 name="Title 1"/>
          <p:cNvSpPr txBox="1">
            <a:spLocks noGrp="1"/>
          </p:cNvSpPr>
          <p:nvPr>
            <p:ph type="title"/>
          </p:nvPr>
        </p:nvSpPr>
        <p:spPr>
          <a:prstGeom prst="rect">
            <a:avLst/>
          </a:prstGeom>
        </p:spPr>
        <p:txBody>
          <a:bodyPr/>
          <a:lstStyle/>
          <a:p>
            <a:r>
              <a:rPr dirty="0"/>
              <a:t>Immutability: disadvantages</a:t>
            </a:r>
          </a:p>
        </p:txBody>
      </p:sp>
      <p:sp>
        <p:nvSpPr>
          <p:cNvPr id="498" name="Content Placeholder 2"/>
          <p:cNvSpPr txBox="1">
            <a:spLocks noGrp="1"/>
          </p:cNvSpPr>
          <p:nvPr>
            <p:ph type="body" idx="1"/>
          </p:nvPr>
        </p:nvSpPr>
        <p:spPr>
          <a:xfrm>
            <a:off x="784223" y="1763713"/>
            <a:ext cx="10621965" cy="4175126"/>
          </a:xfrm>
          <a:prstGeom prst="rect">
            <a:avLst/>
          </a:prstGeom>
        </p:spPr>
        <p:txBody>
          <a:bodyPr/>
          <a:lstStyle>
            <a:lvl1pPr marL="0" indent="0">
              <a:buSzTx/>
              <a:buNone/>
            </a:lvl1pPr>
          </a:lstStyle>
          <a:p>
            <a:r>
              <a:rPr dirty="0"/>
              <a:t>Creating an immutable class seems at first to provide an elegant solution. However, whenever you do need a modified object of that new type you must suffer the overhead of a new object creation, as well as potentially causing more frequent garbage collections.</a:t>
            </a:r>
          </a:p>
        </p:txBody>
      </p:sp>
      <p:sp>
        <p:nvSpPr>
          <p:cNvPr id="499" name="Slide Number Placeholder 5"/>
          <p:cNvSpPr txBox="1">
            <a:spLocks noGrp="1"/>
          </p:cNvSpPr>
          <p:nvPr>
            <p:ph type="sldNum" sz="quarter" idx="2"/>
          </p:nvPr>
        </p:nvSpPr>
        <p:spPr>
          <a:xfrm>
            <a:off x="11755335" y="6351404"/>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50</a:t>
            </a:fld>
            <a:endParaRP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 name="Title 1"/>
          <p:cNvSpPr txBox="1">
            <a:spLocks noGrp="1"/>
          </p:cNvSpPr>
          <p:nvPr>
            <p:ph type="title"/>
          </p:nvPr>
        </p:nvSpPr>
        <p:spPr>
          <a:prstGeom prst="rect">
            <a:avLst/>
          </a:prstGeom>
        </p:spPr>
        <p:txBody>
          <a:bodyPr/>
          <a:lstStyle/>
          <a:p>
            <a:r>
              <a:rPr lang="en-US" dirty="0"/>
              <a:t>4</a:t>
            </a:r>
            <a:r>
              <a:rPr dirty="0"/>
              <a:t>. Exercise: Did you just mutate that data? </a:t>
            </a:r>
          </a:p>
        </p:txBody>
      </p:sp>
      <p:sp>
        <p:nvSpPr>
          <p:cNvPr id="620" name="Content Placeholder 2"/>
          <p:cNvSpPr txBox="1">
            <a:spLocks noGrp="1"/>
          </p:cNvSpPr>
          <p:nvPr>
            <p:ph type="body" idx="1"/>
          </p:nvPr>
        </p:nvSpPr>
        <p:spPr>
          <a:xfrm>
            <a:off x="784223" y="1403290"/>
            <a:ext cx="10621965" cy="4779995"/>
          </a:xfrm>
          <a:prstGeom prst="rect">
            <a:avLst/>
          </a:prstGeom>
        </p:spPr>
        <p:txBody>
          <a:bodyPr/>
          <a:lstStyle/>
          <a:p>
            <a:pPr marL="0" indent="0">
              <a:buSzTx/>
              <a:buNone/>
              <a:defRPr sz="1800"/>
            </a:pPr>
            <a:r>
              <a:t>In software development data mutation (mutability) is an unwanted side effect of programming which should be avoided as much as possible.</a:t>
            </a:r>
          </a:p>
          <a:p>
            <a:pPr marL="0" indent="0">
              <a:buSzTx/>
              <a:buNone/>
              <a:defRPr sz="1800"/>
            </a:pPr>
            <a:r>
              <a:t>Requirements:</a:t>
            </a:r>
          </a:p>
          <a:p>
            <a:pPr>
              <a:defRPr sz="1800"/>
            </a:pPr>
            <a:r>
              <a:t>The mutated Customer properties (first name, last name and personal number) should not be set onto the same Customer object coming from MainController. To make things right, a new Customer object with all the same properties from old Customer, plus new first name, last name and personal number should be created. To make things even better - builder pattern should be implemented.</a:t>
            </a:r>
          </a:p>
          <a:p>
            <a:pPr marL="0" indent="0">
              <a:buSzTx/>
              <a:buNone/>
              <a:defRPr sz="1800"/>
            </a:pPr>
            <a:r>
              <a:t>Acceptance criteria:</a:t>
            </a:r>
          </a:p>
          <a:p>
            <a:pPr>
              <a:defRPr sz="1800"/>
            </a:pPr>
            <a:r>
              <a:t>Customer object is not mutated before passing it to CustomerRepository.</a:t>
            </a:r>
          </a:p>
          <a:p>
            <a:pPr>
              <a:defRPr sz="1800"/>
            </a:pPr>
            <a:r>
              <a:t>New instance of Customer is created with all original Customer's data plus formatted ones.</a:t>
            </a:r>
          </a:p>
          <a:p>
            <a:pPr>
              <a:defRPr sz="1800"/>
            </a:pPr>
            <a:r>
              <a:t>To create Customer object a builder pattern is used.</a:t>
            </a:r>
          </a:p>
          <a:p>
            <a:pPr marL="0" indent="0">
              <a:buSzTx/>
              <a:buNone/>
              <a:defRPr sz="1800"/>
            </a:pPr>
            <a:r>
              <a:t>Hint: Three attributes - first name, last name and personal number are mandatory. </a:t>
            </a:r>
          </a:p>
          <a:p>
            <a:pPr marL="0" indent="0">
              <a:buSzTx/>
              <a:buNone/>
              <a:defRPr sz="1800"/>
            </a:pPr>
            <a:r>
              <a:t>Note: Make an exception and leave setter for customer id, since it's used to determine which of the customers has to be deleted, but don't include it in the builder.</a:t>
            </a:r>
          </a:p>
        </p:txBody>
      </p:sp>
      <p:sp>
        <p:nvSpPr>
          <p:cNvPr id="621" name="Slide Number Placeholder 5"/>
          <p:cNvSpPr txBox="1">
            <a:spLocks noGrp="1"/>
          </p:cNvSpPr>
          <p:nvPr>
            <p:ph type="sldNum" sz="quarter" idx="2"/>
          </p:nvPr>
        </p:nvSpPr>
        <p:spPr>
          <a:xfrm>
            <a:off x="11755335" y="6351404"/>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51</a:t>
            </a:fld>
            <a:endParaRPr/>
          </a:p>
        </p:txBody>
      </p:sp>
    </p:spTree>
    <p:extLst>
      <p:ext uri="{BB962C8B-B14F-4D97-AF65-F5344CB8AC3E}">
        <p14:creationId xmlns:p14="http://schemas.microsoft.com/office/powerpoint/2010/main" val="1915983607"/>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3" name="Picture Placeholder 9"/>
          <p:cNvGrpSpPr/>
          <p:nvPr/>
        </p:nvGrpSpPr>
        <p:grpSpPr>
          <a:xfrm>
            <a:off x="179386" y="217487"/>
            <a:ext cx="11829601" cy="6497639"/>
            <a:chOff x="0" y="0"/>
            <a:chExt cx="11829599" cy="6497637"/>
          </a:xfrm>
        </p:grpSpPr>
        <p:sp>
          <p:nvSpPr>
            <p:cNvPr id="501" name="Rectangle"/>
            <p:cNvSpPr/>
            <p:nvPr/>
          </p:nvSpPr>
          <p:spPr>
            <a:xfrm>
              <a:off x="0" y="0"/>
              <a:ext cx="11829600" cy="6497638"/>
            </a:xfrm>
            <a:prstGeom prst="rect">
              <a:avLst/>
            </a:prstGeom>
            <a:blipFill rotWithShape="1">
              <a:blip r:embed="rId2"/>
              <a:srcRect/>
              <a:stretch>
                <a:fillRect/>
              </a:stretch>
            </a:blipFill>
            <a:ln w="12700" cap="flat">
              <a:noFill/>
              <a:miter lim="400000"/>
            </a:ln>
            <a:effectLst/>
          </p:spPr>
          <p:txBody>
            <a:bodyPr wrap="square" lIns="45719" tIns="45719" rIns="45719" bIns="45719" numCol="1" anchor="ctr">
              <a:noAutofit/>
            </a:bodyPr>
            <a:lstStyle/>
            <a:p>
              <a:endParaRPr/>
            </a:p>
          </p:txBody>
        </p:sp>
        <p:pic>
          <p:nvPicPr>
            <p:cNvPr id="502" name="image2.jpeg" descr="image2.jpeg"/>
            <p:cNvPicPr>
              <a:picLocks noChangeAspect="1"/>
            </p:cNvPicPr>
            <p:nvPr/>
          </p:nvPicPr>
          <p:blipFill>
            <a:blip r:embed="rId2"/>
            <a:srcRect l="4" r="4"/>
            <a:stretch>
              <a:fillRect/>
            </a:stretch>
          </p:blipFill>
          <p:spPr>
            <a:xfrm>
              <a:off x="-1" y="0"/>
              <a:ext cx="11829601" cy="6497638"/>
            </a:xfrm>
            <a:prstGeom prst="rect">
              <a:avLst/>
            </a:prstGeom>
            <a:ln w="12700" cap="flat">
              <a:noFill/>
              <a:miter lim="400000"/>
            </a:ln>
            <a:effectLst/>
          </p:spPr>
        </p:pic>
      </p:grpSp>
      <p:sp>
        <p:nvSpPr>
          <p:cNvPr id="504" name="Title 6"/>
          <p:cNvSpPr txBox="1">
            <a:spLocks noGrp="1"/>
          </p:cNvSpPr>
          <p:nvPr>
            <p:ph type="title"/>
          </p:nvPr>
        </p:nvSpPr>
        <p:spPr>
          <a:xfrm>
            <a:off x="1838847" y="1245996"/>
            <a:ext cx="8488954" cy="4360984"/>
          </a:xfrm>
          <a:prstGeom prst="rect">
            <a:avLst/>
          </a:prstGeom>
        </p:spPr>
        <p:txBody>
          <a:bodyPr/>
          <a:lstStyle/>
          <a:p>
            <a:endParaRPr/>
          </a:p>
          <a:p>
            <a:pPr>
              <a:defRPr sz="8900"/>
            </a:pPr>
            <a:endParaRPr/>
          </a:p>
          <a:p>
            <a:r>
              <a:t>Generics</a:t>
            </a:r>
          </a:p>
        </p:txBody>
      </p:sp>
      <p:sp>
        <p:nvSpPr>
          <p:cNvPr id="505" name="Slide Number Placeholder 5"/>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52</a:t>
            </a:fld>
            <a:endParaRPr/>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 name="Title 1"/>
          <p:cNvSpPr txBox="1">
            <a:spLocks noGrp="1"/>
          </p:cNvSpPr>
          <p:nvPr>
            <p:ph type="title"/>
          </p:nvPr>
        </p:nvSpPr>
        <p:spPr>
          <a:prstGeom prst="rect">
            <a:avLst/>
          </a:prstGeom>
        </p:spPr>
        <p:txBody>
          <a:bodyPr/>
          <a:lstStyle/>
          <a:p>
            <a:r>
              <a:t>Generics</a:t>
            </a:r>
          </a:p>
        </p:txBody>
      </p:sp>
      <p:sp>
        <p:nvSpPr>
          <p:cNvPr id="508" name="Content Placeholder 2"/>
          <p:cNvSpPr txBox="1">
            <a:spLocks noGrp="1"/>
          </p:cNvSpPr>
          <p:nvPr>
            <p:ph type="body" idx="1"/>
          </p:nvPr>
        </p:nvSpPr>
        <p:spPr>
          <a:xfrm>
            <a:off x="784223" y="1176951"/>
            <a:ext cx="10621965" cy="4761889"/>
          </a:xfrm>
          <a:prstGeom prst="rect">
            <a:avLst/>
          </a:prstGeom>
        </p:spPr>
        <p:txBody>
          <a:bodyPr>
            <a:normAutofit lnSpcReduction="10000"/>
          </a:bodyPr>
          <a:lstStyle/>
          <a:p>
            <a:pPr marL="0" indent="0">
              <a:buSzTx/>
              <a:buNone/>
              <a:defRPr sz="1800"/>
            </a:pPr>
            <a:r>
              <a:rPr dirty="0"/>
              <a:t>Java </a:t>
            </a:r>
            <a:r>
              <a:rPr b="1" dirty="0"/>
              <a:t>Generic</a:t>
            </a:r>
            <a:r>
              <a:rPr dirty="0"/>
              <a:t> methods and generic classes enable a way to specify a set of related methods with a single method declaration, or a set of related types with a single class declaration.</a:t>
            </a:r>
            <a:endParaRPr lang="en-US" dirty="0"/>
          </a:p>
          <a:p>
            <a:pPr marL="0" indent="0">
              <a:buSzTx/>
              <a:buNone/>
              <a:defRPr sz="1800"/>
            </a:pPr>
            <a:r>
              <a:rPr lang="en-GB" dirty="0"/>
              <a:t>Generic were designed to extend Java's type system to allow "a type or method to operate on objects of various types while providing compile-time type safety".</a:t>
            </a:r>
            <a:endParaRPr dirty="0"/>
          </a:p>
          <a:p>
            <a:pPr marL="0" indent="0">
              <a:buSzTx/>
              <a:buNone/>
              <a:defRPr sz="1800"/>
            </a:pPr>
            <a:endParaRPr dirty="0"/>
          </a:p>
          <a:p>
            <a:pPr marL="0" indent="0">
              <a:buSzTx/>
              <a:buNone/>
              <a:defRPr sz="1800"/>
            </a:pPr>
            <a:r>
              <a:rPr dirty="0"/>
              <a:t>You can write a single generic method declaration that can be called with arguments of different types. Based on the types of the arguments passed to the generic method, the compiler handles each method call appropriately. </a:t>
            </a:r>
          </a:p>
          <a:p>
            <a:pPr>
              <a:defRPr sz="1800"/>
            </a:pPr>
            <a:r>
              <a:rPr dirty="0"/>
              <a:t>All generic method declarations have a type parameter section delimited by angle brackets (&lt; and &gt;) that precedes the method's return type ( &lt; E &gt; in the next example).</a:t>
            </a:r>
          </a:p>
          <a:p>
            <a:pPr>
              <a:defRPr sz="1800"/>
            </a:pPr>
            <a:r>
              <a:rPr dirty="0"/>
              <a:t>Each type parameter section contains one or more type parameters separated by commas. A type parameter, also known as a type variable, is an identifier that specifies a generic type name.</a:t>
            </a:r>
          </a:p>
          <a:p>
            <a:pPr>
              <a:defRPr sz="1800"/>
            </a:pPr>
            <a:r>
              <a:rPr dirty="0"/>
              <a:t>The type parameters can be used to declare the return type and act as placeholders for the types of the arguments passed to the generic method, which are known as actual type arguments.</a:t>
            </a:r>
          </a:p>
          <a:p>
            <a:pPr>
              <a:defRPr sz="1800"/>
            </a:pPr>
            <a:r>
              <a:rPr dirty="0"/>
              <a:t>A generic method's body is declared like that of any other method. Note that type parameters can represent only reference types, not primitive types (like int, double and char).</a:t>
            </a:r>
          </a:p>
        </p:txBody>
      </p:sp>
      <p:sp>
        <p:nvSpPr>
          <p:cNvPr id="509" name="Slide Number Placeholder 5"/>
          <p:cNvSpPr txBox="1">
            <a:spLocks noGrp="1"/>
          </p:cNvSpPr>
          <p:nvPr>
            <p:ph type="sldNum" sz="quarter" idx="2"/>
          </p:nvPr>
        </p:nvSpPr>
        <p:spPr>
          <a:xfrm>
            <a:off x="11755335" y="6351404"/>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53</a:t>
            </a:fld>
            <a:endParaRPr/>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1" name="Title 1"/>
          <p:cNvSpPr txBox="1">
            <a:spLocks noGrp="1"/>
          </p:cNvSpPr>
          <p:nvPr>
            <p:ph type="title"/>
          </p:nvPr>
        </p:nvSpPr>
        <p:spPr>
          <a:xfrm>
            <a:off x="784225" y="255327"/>
            <a:ext cx="9182100" cy="1052242"/>
          </a:xfrm>
          <a:prstGeom prst="rect">
            <a:avLst/>
          </a:prstGeom>
        </p:spPr>
        <p:txBody>
          <a:bodyPr/>
          <a:lstStyle/>
          <a:p>
            <a:r>
              <a:t>Generics: methods</a:t>
            </a:r>
          </a:p>
        </p:txBody>
      </p:sp>
      <p:sp>
        <p:nvSpPr>
          <p:cNvPr id="512" name="Slide Number Placeholder 5"/>
          <p:cNvSpPr txBox="1">
            <a:spLocks noGrp="1"/>
          </p:cNvSpPr>
          <p:nvPr>
            <p:ph type="sldNum" sz="quarter" idx="2"/>
          </p:nvPr>
        </p:nvSpPr>
        <p:spPr>
          <a:xfrm>
            <a:off x="11755335" y="6351404"/>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54</a:t>
            </a:fld>
            <a:endParaRPr/>
          </a:p>
        </p:txBody>
      </p:sp>
      <p:pic>
        <p:nvPicPr>
          <p:cNvPr id="513" name="Picture 6" descr="Picture 6"/>
          <p:cNvPicPr>
            <a:picLocks noChangeAspect="1"/>
          </p:cNvPicPr>
          <p:nvPr/>
        </p:nvPicPr>
        <p:blipFill>
          <a:blip r:embed="rId2"/>
          <a:stretch>
            <a:fillRect/>
          </a:stretch>
        </p:blipFill>
        <p:spPr>
          <a:xfrm>
            <a:off x="1544228" y="968718"/>
            <a:ext cx="8422097" cy="5581668"/>
          </a:xfrm>
          <a:prstGeom prst="rect">
            <a:avLst/>
          </a:prstGeom>
          <a:ln w="12700">
            <a:miter lim="400000"/>
          </a:ln>
        </p:spPr>
      </p:pic>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Title 1"/>
          <p:cNvSpPr txBox="1">
            <a:spLocks noGrp="1"/>
          </p:cNvSpPr>
          <p:nvPr>
            <p:ph type="title"/>
          </p:nvPr>
        </p:nvSpPr>
        <p:spPr>
          <a:xfrm>
            <a:off x="784225" y="173851"/>
            <a:ext cx="9182100" cy="1052242"/>
          </a:xfrm>
          <a:prstGeom prst="rect">
            <a:avLst/>
          </a:prstGeom>
        </p:spPr>
        <p:txBody>
          <a:bodyPr/>
          <a:lstStyle/>
          <a:p>
            <a:r>
              <a:t>Generics: classes</a:t>
            </a:r>
          </a:p>
        </p:txBody>
      </p:sp>
      <p:sp>
        <p:nvSpPr>
          <p:cNvPr id="516" name="Slide Number Placeholder 5"/>
          <p:cNvSpPr txBox="1">
            <a:spLocks noGrp="1"/>
          </p:cNvSpPr>
          <p:nvPr>
            <p:ph type="sldNum" sz="quarter" idx="2"/>
          </p:nvPr>
        </p:nvSpPr>
        <p:spPr>
          <a:xfrm>
            <a:off x="11755335" y="6351404"/>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55</a:t>
            </a:fld>
            <a:endParaRPr/>
          </a:p>
        </p:txBody>
      </p:sp>
      <p:pic>
        <p:nvPicPr>
          <p:cNvPr id="517" name="Picture 6" descr="Picture 6"/>
          <p:cNvPicPr>
            <a:picLocks noChangeAspect="1"/>
          </p:cNvPicPr>
          <p:nvPr/>
        </p:nvPicPr>
        <p:blipFill>
          <a:blip r:embed="rId2"/>
          <a:stretch>
            <a:fillRect/>
          </a:stretch>
        </p:blipFill>
        <p:spPr>
          <a:xfrm>
            <a:off x="1488167" y="848838"/>
            <a:ext cx="9261083" cy="5853623"/>
          </a:xfrm>
          <a:prstGeom prst="rect">
            <a:avLst/>
          </a:prstGeom>
          <a:ln w="12700">
            <a:miter lim="400000"/>
          </a:ln>
        </p:spPr>
      </p:pic>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 name="Title 1"/>
          <p:cNvSpPr txBox="1">
            <a:spLocks noGrp="1"/>
          </p:cNvSpPr>
          <p:nvPr>
            <p:ph type="title"/>
          </p:nvPr>
        </p:nvSpPr>
        <p:spPr>
          <a:prstGeom prst="rect">
            <a:avLst/>
          </a:prstGeom>
        </p:spPr>
        <p:txBody>
          <a:bodyPr/>
          <a:lstStyle/>
          <a:p>
            <a:r>
              <a:rPr dirty="0"/>
              <a:t>Generics</a:t>
            </a:r>
            <a:r>
              <a:rPr lang="en-US" dirty="0"/>
              <a:t> type name convention</a:t>
            </a:r>
            <a:endParaRPr dirty="0"/>
          </a:p>
        </p:txBody>
      </p:sp>
      <p:sp>
        <p:nvSpPr>
          <p:cNvPr id="508" name="Content Placeholder 2"/>
          <p:cNvSpPr txBox="1">
            <a:spLocks noGrp="1"/>
          </p:cNvSpPr>
          <p:nvPr>
            <p:ph type="body" idx="1"/>
          </p:nvPr>
        </p:nvSpPr>
        <p:spPr>
          <a:xfrm>
            <a:off x="784223" y="1176951"/>
            <a:ext cx="10621965" cy="4761889"/>
          </a:xfrm>
          <a:prstGeom prst="rect">
            <a:avLst/>
          </a:prstGeom>
        </p:spPr>
        <p:txBody>
          <a:bodyPr>
            <a:normAutofit/>
          </a:bodyPr>
          <a:lstStyle/>
          <a:p>
            <a:r>
              <a:rPr lang="en-GB" dirty="0"/>
              <a:t>By convention, type parameter names are named as single, uppercase letters so that a type parameter can be distinguished easily with an ordinary class or interface name. Following is the list of commonly used type parameter names −</a:t>
            </a:r>
          </a:p>
          <a:p>
            <a:pPr>
              <a:buFont typeface="Arial" panose="020B0604020202020204" pitchFamily="34" charset="0"/>
              <a:buChar char="•"/>
            </a:pPr>
            <a:r>
              <a:rPr lang="en-GB" b="1" dirty="0"/>
              <a:t>E</a:t>
            </a:r>
            <a:r>
              <a:rPr lang="en-GB" dirty="0"/>
              <a:t> − Element, and is mainly used by Java Collections framework.</a:t>
            </a:r>
          </a:p>
          <a:p>
            <a:pPr>
              <a:buFont typeface="Arial" panose="020B0604020202020204" pitchFamily="34" charset="0"/>
              <a:buChar char="•"/>
            </a:pPr>
            <a:r>
              <a:rPr lang="en-GB" b="1" dirty="0"/>
              <a:t>K</a:t>
            </a:r>
            <a:r>
              <a:rPr lang="en-GB" dirty="0"/>
              <a:t> − Key, and is mainly used to represent parameter type of key of a map.</a:t>
            </a:r>
          </a:p>
          <a:p>
            <a:pPr>
              <a:buFont typeface="Arial" panose="020B0604020202020204" pitchFamily="34" charset="0"/>
              <a:buChar char="•"/>
            </a:pPr>
            <a:r>
              <a:rPr lang="en-GB" b="1" dirty="0"/>
              <a:t>V</a:t>
            </a:r>
            <a:r>
              <a:rPr lang="en-GB" dirty="0"/>
              <a:t> − Value, and is mainly used to represent parameter type of value of a map.</a:t>
            </a:r>
          </a:p>
          <a:p>
            <a:pPr>
              <a:buFont typeface="Arial" panose="020B0604020202020204" pitchFamily="34" charset="0"/>
              <a:buChar char="•"/>
            </a:pPr>
            <a:r>
              <a:rPr lang="en-GB" b="1" dirty="0"/>
              <a:t>N</a:t>
            </a:r>
            <a:r>
              <a:rPr lang="en-GB" dirty="0"/>
              <a:t> − Number, and is mainly used to represent numbers.</a:t>
            </a:r>
          </a:p>
          <a:p>
            <a:pPr>
              <a:buFont typeface="Arial" panose="020B0604020202020204" pitchFamily="34" charset="0"/>
              <a:buChar char="•"/>
            </a:pPr>
            <a:r>
              <a:rPr lang="en-GB" b="1" dirty="0">
                <a:solidFill>
                  <a:srgbClr val="FFC000"/>
                </a:solidFill>
              </a:rPr>
              <a:t>T</a:t>
            </a:r>
            <a:r>
              <a:rPr lang="en-GB" dirty="0">
                <a:solidFill>
                  <a:srgbClr val="FFC000"/>
                </a:solidFill>
              </a:rPr>
              <a:t> − Type, and is mainly used to represent first generic type parameter.</a:t>
            </a:r>
          </a:p>
          <a:p>
            <a:pPr>
              <a:buFont typeface="Arial" panose="020B0604020202020204" pitchFamily="34" charset="0"/>
              <a:buChar char="•"/>
            </a:pPr>
            <a:r>
              <a:rPr lang="en-GB" b="1" dirty="0"/>
              <a:t>S</a:t>
            </a:r>
            <a:r>
              <a:rPr lang="en-GB" dirty="0"/>
              <a:t> − Type, and is mainly used to represent second generic type parameter.</a:t>
            </a:r>
          </a:p>
          <a:p>
            <a:pPr>
              <a:buFont typeface="Arial" panose="020B0604020202020204" pitchFamily="34" charset="0"/>
              <a:buChar char="•"/>
            </a:pPr>
            <a:r>
              <a:rPr lang="en-GB" b="1" dirty="0"/>
              <a:t>U</a:t>
            </a:r>
            <a:r>
              <a:rPr lang="en-GB" dirty="0"/>
              <a:t> − Type, and is mainly used to represent third generic type parameter.</a:t>
            </a:r>
          </a:p>
          <a:p>
            <a:pPr>
              <a:buFont typeface="Arial" panose="020B0604020202020204" pitchFamily="34" charset="0"/>
              <a:buChar char="•"/>
            </a:pPr>
            <a:r>
              <a:rPr lang="en-GB" b="1" dirty="0"/>
              <a:t>V</a:t>
            </a:r>
            <a:r>
              <a:rPr lang="en-GB" dirty="0"/>
              <a:t> − Type, and is mainly used to represent fourth generic type parameter.</a:t>
            </a:r>
          </a:p>
        </p:txBody>
      </p:sp>
      <p:sp>
        <p:nvSpPr>
          <p:cNvPr id="509" name="Slide Number Placeholder 5"/>
          <p:cNvSpPr txBox="1">
            <a:spLocks noGrp="1"/>
          </p:cNvSpPr>
          <p:nvPr>
            <p:ph type="sldNum" sz="quarter" idx="2"/>
          </p:nvPr>
        </p:nvSpPr>
        <p:spPr>
          <a:xfrm>
            <a:off x="11755335" y="6351404"/>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56</a:t>
            </a:fld>
            <a:endParaRPr/>
          </a:p>
        </p:txBody>
      </p:sp>
    </p:spTree>
    <p:extLst>
      <p:ext uri="{BB962C8B-B14F-4D97-AF65-F5344CB8AC3E}">
        <p14:creationId xmlns:p14="http://schemas.microsoft.com/office/powerpoint/2010/main" val="3325766726"/>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 name="Title 1"/>
          <p:cNvSpPr txBox="1">
            <a:spLocks noGrp="1"/>
          </p:cNvSpPr>
          <p:nvPr>
            <p:ph type="title"/>
          </p:nvPr>
        </p:nvSpPr>
        <p:spPr>
          <a:prstGeom prst="rect">
            <a:avLst/>
          </a:prstGeom>
        </p:spPr>
        <p:txBody>
          <a:bodyPr/>
          <a:lstStyle/>
          <a:p>
            <a:r>
              <a:t>Generics: bound types</a:t>
            </a:r>
          </a:p>
        </p:txBody>
      </p:sp>
      <p:sp>
        <p:nvSpPr>
          <p:cNvPr id="520" name="Content Placeholder 2"/>
          <p:cNvSpPr txBox="1">
            <a:spLocks noGrp="1"/>
          </p:cNvSpPr>
          <p:nvPr>
            <p:ph type="body" idx="1"/>
          </p:nvPr>
        </p:nvSpPr>
        <p:spPr>
          <a:xfrm>
            <a:off x="784223" y="1149790"/>
            <a:ext cx="10621965" cy="4789049"/>
          </a:xfrm>
          <a:prstGeom prst="rect">
            <a:avLst/>
          </a:prstGeom>
        </p:spPr>
        <p:txBody>
          <a:bodyPr/>
          <a:lstStyle/>
          <a:p>
            <a:pPr marL="0" indent="0">
              <a:buSzTx/>
              <a:buNone/>
            </a:pPr>
            <a:r>
              <a:rPr dirty="0"/>
              <a:t>Enables programmers to restrict what type of objects are accepted.</a:t>
            </a:r>
            <a:endParaRPr lang="en-GB" dirty="0"/>
          </a:p>
          <a:p>
            <a:pPr marL="0" indent="0">
              <a:buSzTx/>
              <a:buNone/>
            </a:pPr>
            <a:r>
              <a:rPr lang="en-GB" dirty="0"/>
              <a:t>To declare a bounded type parameter, list the type parameter's name, followed by the extends keyword, followed by its upper bound.</a:t>
            </a:r>
          </a:p>
        </p:txBody>
      </p:sp>
      <p:sp>
        <p:nvSpPr>
          <p:cNvPr id="521" name="Slide Number Placeholder 5"/>
          <p:cNvSpPr txBox="1">
            <a:spLocks noGrp="1"/>
          </p:cNvSpPr>
          <p:nvPr>
            <p:ph type="sldNum" sz="quarter" idx="2"/>
          </p:nvPr>
        </p:nvSpPr>
        <p:spPr>
          <a:xfrm>
            <a:off x="11755335" y="6351404"/>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57</a:t>
            </a:fld>
            <a:endParaRPr/>
          </a:p>
        </p:txBody>
      </p:sp>
      <p:pic>
        <p:nvPicPr>
          <p:cNvPr id="3" name="Picture 2">
            <a:extLst>
              <a:ext uri="{FF2B5EF4-FFF2-40B4-BE49-F238E27FC236}">
                <a16:creationId xmlns:a16="http://schemas.microsoft.com/office/drawing/2014/main" id="{8EFC5B47-7963-4FE7-98A5-6751276F6053}"/>
              </a:ext>
            </a:extLst>
          </p:cNvPr>
          <p:cNvPicPr>
            <a:picLocks noChangeAspect="1"/>
          </p:cNvPicPr>
          <p:nvPr/>
        </p:nvPicPr>
        <p:blipFill>
          <a:blip r:embed="rId2"/>
          <a:stretch>
            <a:fillRect/>
          </a:stretch>
        </p:blipFill>
        <p:spPr>
          <a:xfrm>
            <a:off x="658209" y="2475132"/>
            <a:ext cx="11097126" cy="2138363"/>
          </a:xfrm>
          <a:prstGeom prst="rect">
            <a:avLst/>
          </a:prstGeom>
        </p:spPr>
      </p:pic>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 name="Title 1"/>
          <p:cNvSpPr txBox="1">
            <a:spLocks noGrp="1"/>
          </p:cNvSpPr>
          <p:nvPr>
            <p:ph type="title"/>
          </p:nvPr>
        </p:nvSpPr>
        <p:spPr>
          <a:prstGeom prst="rect">
            <a:avLst/>
          </a:prstGeom>
        </p:spPr>
        <p:txBody>
          <a:bodyPr/>
          <a:lstStyle/>
          <a:p>
            <a:r>
              <a:rPr dirty="0"/>
              <a:t>Generics: </a:t>
            </a:r>
            <a:r>
              <a:rPr lang="en-US" dirty="0"/>
              <a:t>multiple </a:t>
            </a:r>
            <a:r>
              <a:rPr dirty="0"/>
              <a:t>bound types</a:t>
            </a:r>
          </a:p>
        </p:txBody>
      </p:sp>
      <p:sp>
        <p:nvSpPr>
          <p:cNvPr id="520" name="Content Placeholder 2"/>
          <p:cNvSpPr txBox="1">
            <a:spLocks noGrp="1"/>
          </p:cNvSpPr>
          <p:nvPr>
            <p:ph type="body" idx="1"/>
          </p:nvPr>
        </p:nvSpPr>
        <p:spPr>
          <a:xfrm>
            <a:off x="784223" y="1149790"/>
            <a:ext cx="10621965" cy="4789049"/>
          </a:xfrm>
          <a:prstGeom prst="rect">
            <a:avLst/>
          </a:prstGeom>
        </p:spPr>
        <p:txBody>
          <a:bodyPr/>
          <a:lstStyle/>
          <a:p>
            <a:pPr marL="0" indent="0">
              <a:buSzTx/>
              <a:buNone/>
            </a:pPr>
            <a:r>
              <a:rPr dirty="0"/>
              <a:t>Enables programmers to </a:t>
            </a:r>
            <a:r>
              <a:rPr lang="en-GB" dirty="0"/>
              <a:t>restrict </a:t>
            </a:r>
            <a:r>
              <a:rPr dirty="0"/>
              <a:t>what </a:t>
            </a:r>
            <a:r>
              <a:rPr lang="en-US" dirty="0"/>
              <a:t>super types object should have </a:t>
            </a:r>
            <a:r>
              <a:rPr dirty="0"/>
              <a:t>.</a:t>
            </a:r>
            <a:endParaRPr lang="en-GB" dirty="0"/>
          </a:p>
          <a:p>
            <a:pPr marL="0" indent="0">
              <a:buSzTx/>
              <a:buNone/>
            </a:pPr>
            <a:r>
              <a:rPr lang="en-GB" dirty="0"/>
              <a:t>To declare a multiple bounded type parameter, separate them by </a:t>
            </a:r>
            <a:r>
              <a:rPr lang="en-GB" i="1" dirty="0"/>
              <a:t>&amp;</a:t>
            </a:r>
            <a:r>
              <a:rPr lang="en-GB" dirty="0"/>
              <a:t>.</a:t>
            </a:r>
          </a:p>
        </p:txBody>
      </p:sp>
      <p:sp>
        <p:nvSpPr>
          <p:cNvPr id="521" name="Slide Number Placeholder 5"/>
          <p:cNvSpPr txBox="1">
            <a:spLocks noGrp="1"/>
          </p:cNvSpPr>
          <p:nvPr>
            <p:ph type="sldNum" sz="quarter" idx="2"/>
          </p:nvPr>
        </p:nvSpPr>
        <p:spPr>
          <a:xfrm>
            <a:off x="11755335" y="6351404"/>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58</a:t>
            </a:fld>
            <a:endParaRPr/>
          </a:p>
        </p:txBody>
      </p:sp>
      <p:pic>
        <p:nvPicPr>
          <p:cNvPr id="4" name="Picture 3">
            <a:extLst>
              <a:ext uri="{FF2B5EF4-FFF2-40B4-BE49-F238E27FC236}">
                <a16:creationId xmlns:a16="http://schemas.microsoft.com/office/drawing/2014/main" id="{485AEBB9-D59A-4778-A6B9-BB5823C4FDCC}"/>
              </a:ext>
            </a:extLst>
          </p:cNvPr>
          <p:cNvPicPr>
            <a:picLocks noChangeAspect="1"/>
          </p:cNvPicPr>
          <p:nvPr/>
        </p:nvPicPr>
        <p:blipFill>
          <a:blip r:embed="rId2"/>
          <a:stretch>
            <a:fillRect/>
          </a:stretch>
        </p:blipFill>
        <p:spPr>
          <a:xfrm>
            <a:off x="784223" y="2215576"/>
            <a:ext cx="11028712" cy="3492634"/>
          </a:xfrm>
          <a:prstGeom prst="rect">
            <a:avLst/>
          </a:prstGeom>
        </p:spPr>
      </p:pic>
    </p:spTree>
    <p:extLst>
      <p:ext uri="{BB962C8B-B14F-4D97-AF65-F5344CB8AC3E}">
        <p14:creationId xmlns:p14="http://schemas.microsoft.com/office/powerpoint/2010/main" val="3032061019"/>
      </p:ext>
    </p:extLst>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 name="Title 1"/>
          <p:cNvSpPr txBox="1">
            <a:spLocks noGrp="1"/>
          </p:cNvSpPr>
          <p:nvPr>
            <p:ph type="title"/>
          </p:nvPr>
        </p:nvSpPr>
        <p:spPr>
          <a:prstGeom prst="rect">
            <a:avLst/>
          </a:prstGeom>
        </p:spPr>
        <p:txBody>
          <a:bodyPr/>
          <a:lstStyle/>
          <a:p>
            <a:r>
              <a:rPr lang="en-US" dirty="0"/>
              <a:t>Wildcard	</a:t>
            </a:r>
            <a:endParaRPr dirty="0"/>
          </a:p>
        </p:txBody>
      </p:sp>
      <p:sp>
        <p:nvSpPr>
          <p:cNvPr id="520" name="Content Placeholder 2"/>
          <p:cNvSpPr txBox="1">
            <a:spLocks noGrp="1"/>
          </p:cNvSpPr>
          <p:nvPr>
            <p:ph type="body" idx="1"/>
          </p:nvPr>
        </p:nvSpPr>
        <p:spPr>
          <a:xfrm>
            <a:off x="784223" y="1149790"/>
            <a:ext cx="10621965" cy="4789049"/>
          </a:xfrm>
          <a:prstGeom prst="rect">
            <a:avLst/>
          </a:prstGeom>
        </p:spPr>
        <p:txBody>
          <a:bodyPr/>
          <a:lstStyle/>
          <a:p>
            <a:pPr marL="0" indent="0">
              <a:buSzTx/>
              <a:buNone/>
            </a:pPr>
            <a:r>
              <a:rPr lang="en-GB" dirty="0"/>
              <a:t>Wildcards are represented by the question mark </a:t>
            </a:r>
            <a:r>
              <a:rPr lang="en-GB" i="1" dirty="0"/>
              <a:t>?</a:t>
            </a:r>
            <a:r>
              <a:rPr lang="en-GB" dirty="0"/>
              <a:t>, and it refers to unknown type. </a:t>
            </a:r>
          </a:p>
        </p:txBody>
      </p:sp>
      <p:sp>
        <p:nvSpPr>
          <p:cNvPr id="521" name="Slide Number Placeholder 5"/>
          <p:cNvSpPr txBox="1">
            <a:spLocks noGrp="1"/>
          </p:cNvSpPr>
          <p:nvPr>
            <p:ph type="sldNum" sz="quarter" idx="2"/>
          </p:nvPr>
        </p:nvSpPr>
        <p:spPr>
          <a:xfrm>
            <a:off x="11755335" y="6351404"/>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59</a:t>
            </a:fld>
            <a:endParaRPr/>
          </a:p>
        </p:txBody>
      </p:sp>
      <p:pic>
        <p:nvPicPr>
          <p:cNvPr id="4" name="Picture 3">
            <a:extLst>
              <a:ext uri="{FF2B5EF4-FFF2-40B4-BE49-F238E27FC236}">
                <a16:creationId xmlns:a16="http://schemas.microsoft.com/office/drawing/2014/main" id="{FDBA8541-21E9-46E2-A70C-B9561CEE9649}"/>
              </a:ext>
            </a:extLst>
          </p:cNvPr>
          <p:cNvPicPr>
            <a:picLocks noChangeAspect="1"/>
          </p:cNvPicPr>
          <p:nvPr/>
        </p:nvPicPr>
        <p:blipFill>
          <a:blip r:embed="rId2"/>
          <a:stretch>
            <a:fillRect/>
          </a:stretch>
        </p:blipFill>
        <p:spPr>
          <a:xfrm>
            <a:off x="108490" y="1471887"/>
            <a:ext cx="11973430" cy="1832192"/>
          </a:xfrm>
          <a:prstGeom prst="rect">
            <a:avLst/>
          </a:prstGeom>
        </p:spPr>
      </p:pic>
      <p:pic>
        <p:nvPicPr>
          <p:cNvPr id="8" name="Picture 7">
            <a:extLst>
              <a:ext uri="{FF2B5EF4-FFF2-40B4-BE49-F238E27FC236}">
                <a16:creationId xmlns:a16="http://schemas.microsoft.com/office/drawing/2014/main" id="{C85AD21F-9C09-47AA-9767-01A6B2542BB6}"/>
              </a:ext>
            </a:extLst>
          </p:cNvPr>
          <p:cNvPicPr>
            <a:picLocks noChangeAspect="1"/>
          </p:cNvPicPr>
          <p:nvPr/>
        </p:nvPicPr>
        <p:blipFill>
          <a:blip r:embed="rId3"/>
          <a:stretch>
            <a:fillRect/>
          </a:stretch>
        </p:blipFill>
        <p:spPr>
          <a:xfrm>
            <a:off x="1257301" y="3972205"/>
            <a:ext cx="9508244" cy="1832193"/>
          </a:xfrm>
          <a:prstGeom prst="rect">
            <a:avLst/>
          </a:prstGeom>
        </p:spPr>
      </p:pic>
    </p:spTree>
    <p:extLst>
      <p:ext uri="{BB962C8B-B14F-4D97-AF65-F5344CB8AC3E}">
        <p14:creationId xmlns:p14="http://schemas.microsoft.com/office/powerpoint/2010/main" val="380300856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Title 1"/>
          <p:cNvSpPr txBox="1">
            <a:spLocks noGrp="1"/>
          </p:cNvSpPr>
          <p:nvPr>
            <p:ph type="title"/>
          </p:nvPr>
        </p:nvSpPr>
        <p:spPr>
          <a:prstGeom prst="rect">
            <a:avLst/>
          </a:prstGeom>
        </p:spPr>
        <p:txBody>
          <a:bodyPr/>
          <a:lstStyle/>
          <a:p>
            <a:r>
              <a:t>Annotations</a:t>
            </a:r>
          </a:p>
        </p:txBody>
      </p:sp>
      <p:sp>
        <p:nvSpPr>
          <p:cNvPr id="465" name="Content Placeholder 2"/>
          <p:cNvSpPr txBox="1">
            <a:spLocks noGrp="1"/>
          </p:cNvSpPr>
          <p:nvPr>
            <p:ph type="body" idx="1"/>
          </p:nvPr>
        </p:nvSpPr>
        <p:spPr>
          <a:xfrm>
            <a:off x="634446" y="1176951"/>
            <a:ext cx="10748258" cy="4761889"/>
          </a:xfrm>
          <a:prstGeom prst="rect">
            <a:avLst/>
          </a:prstGeom>
        </p:spPr>
        <p:txBody>
          <a:bodyPr/>
          <a:lstStyle/>
          <a:p>
            <a:pPr>
              <a:defRPr sz="1600"/>
            </a:pPr>
            <a:r>
              <a:t>Annotations are created by using @interface, followed by annotation name as shown in the below example.</a:t>
            </a:r>
          </a:p>
          <a:p>
            <a:pPr>
              <a:defRPr sz="1600"/>
            </a:pPr>
            <a:r>
              <a:t>An annotation can have elements as well. They look like methods. For example in the below code, we have two elements. We should not provide implementation for these elements.</a:t>
            </a:r>
          </a:p>
          <a:p>
            <a:pPr>
              <a:defRPr sz="1600"/>
            </a:pPr>
            <a:r>
              <a:t>All annotations extends java.lang.annotation.Annotation interface. Annotations cannot include any extends clause.</a:t>
            </a:r>
          </a:p>
        </p:txBody>
      </p:sp>
      <p:sp>
        <p:nvSpPr>
          <p:cNvPr id="466" name="Slide Number Placeholder 5"/>
          <p:cNvSpPr txBox="1">
            <a:spLocks noGrp="1"/>
          </p:cNvSpPr>
          <p:nvPr>
            <p:ph type="sldNum" sz="quarter" idx="2"/>
          </p:nvPr>
        </p:nvSpPr>
        <p:spPr>
          <a:xfrm>
            <a:off x="11755335" y="6351404"/>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a:t>
            </a:fld>
            <a:endParaRPr/>
          </a:p>
        </p:txBody>
      </p:sp>
      <p:pic>
        <p:nvPicPr>
          <p:cNvPr id="467" name="Picture 7" descr="Picture 7"/>
          <p:cNvPicPr>
            <a:picLocks noChangeAspect="1"/>
          </p:cNvPicPr>
          <p:nvPr/>
        </p:nvPicPr>
        <p:blipFill>
          <a:blip r:embed="rId2"/>
          <a:stretch>
            <a:fillRect/>
          </a:stretch>
        </p:blipFill>
        <p:spPr>
          <a:xfrm>
            <a:off x="2846820" y="2483571"/>
            <a:ext cx="6572251" cy="3571876"/>
          </a:xfrm>
          <a:prstGeom prst="rect">
            <a:avLst/>
          </a:prstGeom>
          <a:ln w="12700">
            <a:miter lim="400000"/>
          </a:ln>
        </p:spPr>
      </p:pic>
    </p:spTree>
    <p:extLst>
      <p:ext uri="{BB962C8B-B14F-4D97-AF65-F5344CB8AC3E}">
        <p14:creationId xmlns:p14="http://schemas.microsoft.com/office/powerpoint/2010/main" val="413176156"/>
      </p:ext>
    </p:extLst>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 name="Title 1"/>
          <p:cNvSpPr txBox="1">
            <a:spLocks noGrp="1"/>
          </p:cNvSpPr>
          <p:nvPr>
            <p:ph type="title"/>
          </p:nvPr>
        </p:nvSpPr>
        <p:spPr>
          <a:prstGeom prst="rect">
            <a:avLst/>
          </a:prstGeom>
        </p:spPr>
        <p:txBody>
          <a:bodyPr/>
          <a:lstStyle/>
          <a:p>
            <a:r>
              <a:rPr dirty="0"/>
              <a:t>Generics</a:t>
            </a:r>
            <a:r>
              <a:rPr lang="en-US" dirty="0"/>
              <a:t> vs Wildcard	(1)</a:t>
            </a:r>
            <a:endParaRPr dirty="0"/>
          </a:p>
        </p:txBody>
      </p:sp>
      <p:sp>
        <p:nvSpPr>
          <p:cNvPr id="520" name="Content Placeholder 2"/>
          <p:cNvSpPr txBox="1">
            <a:spLocks noGrp="1"/>
          </p:cNvSpPr>
          <p:nvPr>
            <p:ph type="body" idx="1"/>
          </p:nvPr>
        </p:nvSpPr>
        <p:spPr>
          <a:xfrm>
            <a:off x="784223" y="1149791"/>
            <a:ext cx="10621965" cy="847462"/>
          </a:xfrm>
          <a:prstGeom prst="rect">
            <a:avLst/>
          </a:prstGeom>
        </p:spPr>
        <p:txBody>
          <a:bodyPr/>
          <a:lstStyle/>
          <a:p>
            <a:pPr marL="0" indent="0">
              <a:buSzTx/>
              <a:buNone/>
            </a:pPr>
            <a:r>
              <a:rPr lang="en-GB" dirty="0"/>
              <a:t>If you want to enforce some relationship on the different types of method arguments, you can't do that with wildcards, you have to use type parameters.</a:t>
            </a:r>
          </a:p>
        </p:txBody>
      </p:sp>
      <p:sp>
        <p:nvSpPr>
          <p:cNvPr id="521" name="Slide Number Placeholder 5"/>
          <p:cNvSpPr txBox="1">
            <a:spLocks noGrp="1"/>
          </p:cNvSpPr>
          <p:nvPr>
            <p:ph type="sldNum" sz="quarter" idx="2"/>
          </p:nvPr>
        </p:nvSpPr>
        <p:spPr>
          <a:xfrm>
            <a:off x="11755335" y="6351404"/>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60</a:t>
            </a:fld>
            <a:endParaRPr/>
          </a:p>
        </p:txBody>
      </p:sp>
      <p:pic>
        <p:nvPicPr>
          <p:cNvPr id="4" name="Picture 3">
            <a:extLst>
              <a:ext uri="{FF2B5EF4-FFF2-40B4-BE49-F238E27FC236}">
                <a16:creationId xmlns:a16="http://schemas.microsoft.com/office/drawing/2014/main" id="{714B6FFA-0BA3-45F9-AD90-52A4296933F3}"/>
              </a:ext>
            </a:extLst>
          </p:cNvPr>
          <p:cNvPicPr>
            <a:picLocks noChangeAspect="1"/>
          </p:cNvPicPr>
          <p:nvPr/>
        </p:nvPicPr>
        <p:blipFill>
          <a:blip r:embed="rId2"/>
          <a:stretch>
            <a:fillRect/>
          </a:stretch>
        </p:blipFill>
        <p:spPr>
          <a:xfrm>
            <a:off x="784223" y="1997253"/>
            <a:ext cx="10850449" cy="1401673"/>
          </a:xfrm>
          <a:prstGeom prst="rect">
            <a:avLst/>
          </a:prstGeom>
        </p:spPr>
      </p:pic>
      <p:sp>
        <p:nvSpPr>
          <p:cNvPr id="8" name="Content Placeholder 2">
            <a:extLst>
              <a:ext uri="{FF2B5EF4-FFF2-40B4-BE49-F238E27FC236}">
                <a16:creationId xmlns:a16="http://schemas.microsoft.com/office/drawing/2014/main" id="{691D8A8D-CE70-45B9-8A77-4C0C9136083B}"/>
              </a:ext>
            </a:extLst>
          </p:cNvPr>
          <p:cNvSpPr txBox="1">
            <a:spLocks/>
          </p:cNvSpPr>
          <p:nvPr/>
        </p:nvSpPr>
        <p:spPr>
          <a:xfrm>
            <a:off x="784222" y="3862273"/>
            <a:ext cx="10621965" cy="68368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lvl1pPr marL="215999" marR="0" indent="-215999" algn="l" defTabSz="914400" rtl="0" latinLnBrk="0">
              <a:lnSpc>
                <a:spcPct val="100000"/>
              </a:lnSpc>
              <a:spcBef>
                <a:spcPts val="800"/>
              </a:spcBef>
              <a:spcAft>
                <a:spcPts val="0"/>
              </a:spcAft>
              <a:buClr>
                <a:schemeClr val="accent1"/>
              </a:buClr>
              <a:buSzPct val="100000"/>
              <a:buFont typeface="Arial"/>
              <a:buChar char="•"/>
              <a:tabLst/>
              <a:defRPr sz="2200" b="0" i="0" u="none" strike="noStrike" cap="none" spc="0" baseline="0">
                <a:ln>
                  <a:noFill/>
                </a:ln>
                <a:solidFill>
                  <a:srgbClr val="512B2B"/>
                </a:solidFill>
                <a:uFillTx/>
                <a:latin typeface="+mj-lt"/>
                <a:ea typeface="+mj-ea"/>
                <a:cs typeface="+mj-cs"/>
                <a:sym typeface="Arial"/>
              </a:defRPr>
            </a:lvl1pPr>
            <a:lvl2pPr marL="436000" marR="0" indent="-220000" algn="l" defTabSz="914400" rtl="0" latinLnBrk="0">
              <a:lnSpc>
                <a:spcPct val="100000"/>
              </a:lnSpc>
              <a:spcBef>
                <a:spcPts val="800"/>
              </a:spcBef>
              <a:spcAft>
                <a:spcPts val="0"/>
              </a:spcAft>
              <a:buClr>
                <a:schemeClr val="accent1"/>
              </a:buClr>
              <a:buSzPct val="100000"/>
              <a:buFont typeface="Arial"/>
              <a:buChar char="–"/>
              <a:tabLst/>
              <a:defRPr sz="2200" b="0" i="0" u="none" strike="noStrike" cap="none" spc="0" baseline="0">
                <a:ln>
                  <a:noFill/>
                </a:ln>
                <a:solidFill>
                  <a:srgbClr val="512B2B"/>
                </a:solidFill>
                <a:uFillTx/>
                <a:latin typeface="+mj-lt"/>
                <a:ea typeface="+mj-ea"/>
                <a:cs typeface="+mj-cs"/>
                <a:sym typeface="Arial"/>
              </a:defRPr>
            </a:lvl2pPr>
            <a:lvl3pPr marL="643500" marR="0" indent="-247500" algn="l" defTabSz="914400" rtl="0" latinLnBrk="0">
              <a:lnSpc>
                <a:spcPct val="100000"/>
              </a:lnSpc>
              <a:spcBef>
                <a:spcPts val="800"/>
              </a:spcBef>
              <a:spcAft>
                <a:spcPts val="0"/>
              </a:spcAft>
              <a:buClr>
                <a:schemeClr val="accent1"/>
              </a:buClr>
              <a:buSzPct val="100000"/>
              <a:buFont typeface="Arial"/>
              <a:buChar char="•"/>
              <a:tabLst/>
              <a:defRPr sz="2200" b="0" i="0" u="none" strike="noStrike" cap="none" spc="0" baseline="0">
                <a:ln>
                  <a:noFill/>
                </a:ln>
                <a:solidFill>
                  <a:srgbClr val="512B2B"/>
                </a:solidFill>
                <a:uFillTx/>
                <a:latin typeface="+mj-lt"/>
                <a:ea typeface="+mj-ea"/>
                <a:cs typeface="+mj-cs"/>
                <a:sym typeface="Arial"/>
              </a:defRPr>
            </a:lvl3pPr>
            <a:lvl4pPr marL="858857" marR="0" indent="-282857" algn="l" defTabSz="914400" rtl="0" latinLnBrk="0">
              <a:lnSpc>
                <a:spcPct val="100000"/>
              </a:lnSpc>
              <a:spcBef>
                <a:spcPts val="800"/>
              </a:spcBef>
              <a:spcAft>
                <a:spcPts val="0"/>
              </a:spcAft>
              <a:buClr>
                <a:schemeClr val="accent1"/>
              </a:buClr>
              <a:buSzPct val="100000"/>
              <a:buFont typeface="Arial"/>
              <a:buChar char="–"/>
              <a:tabLst/>
              <a:defRPr sz="2200" b="0" i="0" u="none" strike="noStrike" cap="none" spc="0" baseline="0">
                <a:ln>
                  <a:noFill/>
                </a:ln>
                <a:solidFill>
                  <a:srgbClr val="512B2B"/>
                </a:solidFill>
                <a:uFillTx/>
                <a:latin typeface="+mj-lt"/>
                <a:ea typeface="+mj-ea"/>
                <a:cs typeface="+mj-cs"/>
                <a:sym typeface="Arial"/>
              </a:defRPr>
            </a:lvl4pPr>
            <a:lvl5pPr marL="1038857" marR="0" indent="-282857" algn="l" defTabSz="914400" rtl="0" latinLnBrk="0">
              <a:lnSpc>
                <a:spcPct val="100000"/>
              </a:lnSpc>
              <a:spcBef>
                <a:spcPts val="800"/>
              </a:spcBef>
              <a:spcAft>
                <a:spcPts val="0"/>
              </a:spcAft>
              <a:buClr>
                <a:schemeClr val="accent1"/>
              </a:buClr>
              <a:buSzPct val="100000"/>
              <a:buFont typeface="Arial"/>
              <a:buChar char="•"/>
              <a:tabLst/>
              <a:defRPr sz="2200" b="0" i="0" u="none" strike="noStrike" cap="none" spc="0" baseline="0">
                <a:ln>
                  <a:noFill/>
                </a:ln>
                <a:solidFill>
                  <a:srgbClr val="512B2B"/>
                </a:solidFill>
                <a:uFillTx/>
                <a:latin typeface="+mj-lt"/>
                <a:ea typeface="+mj-ea"/>
                <a:cs typeface="+mj-cs"/>
                <a:sym typeface="Arial"/>
              </a:defRPr>
            </a:lvl5pPr>
            <a:lvl6pPr marL="1079999" marR="0" indent="-360000" algn="l" defTabSz="914400" rtl="0" latinLnBrk="0">
              <a:lnSpc>
                <a:spcPct val="100000"/>
              </a:lnSpc>
              <a:spcBef>
                <a:spcPts val="600"/>
              </a:spcBef>
              <a:spcAft>
                <a:spcPts val="0"/>
              </a:spcAft>
              <a:buClr>
                <a:schemeClr val="accent3"/>
              </a:buClr>
              <a:buSzPct val="100000"/>
              <a:buFont typeface="Symbol"/>
              <a:buChar char="◼"/>
              <a:tabLst/>
              <a:defRPr sz="2200" b="0" i="0" u="none" strike="noStrike" cap="none" spc="0" baseline="0">
                <a:ln>
                  <a:noFill/>
                </a:ln>
                <a:solidFill>
                  <a:srgbClr val="512B2B"/>
                </a:solidFill>
                <a:uFillTx/>
                <a:latin typeface="+mj-lt"/>
                <a:ea typeface="+mj-ea"/>
                <a:cs typeface="+mj-cs"/>
                <a:sym typeface="Arial"/>
              </a:defRPr>
            </a:lvl6pPr>
            <a:lvl7pPr marL="1079999" marR="0" indent="-360000" algn="l" defTabSz="914400" rtl="0" latinLnBrk="0">
              <a:lnSpc>
                <a:spcPct val="100000"/>
              </a:lnSpc>
              <a:spcBef>
                <a:spcPts val="600"/>
              </a:spcBef>
              <a:spcAft>
                <a:spcPts val="0"/>
              </a:spcAft>
              <a:buClr>
                <a:schemeClr val="accent3"/>
              </a:buClr>
              <a:buSzPct val="100000"/>
              <a:buFont typeface="Symbol"/>
              <a:buChar char="◼"/>
              <a:tabLst/>
              <a:defRPr sz="2200" b="0" i="0" u="none" strike="noStrike" cap="none" spc="0" baseline="0">
                <a:ln>
                  <a:noFill/>
                </a:ln>
                <a:solidFill>
                  <a:srgbClr val="512B2B"/>
                </a:solidFill>
                <a:uFillTx/>
                <a:latin typeface="+mj-lt"/>
                <a:ea typeface="+mj-ea"/>
                <a:cs typeface="+mj-cs"/>
                <a:sym typeface="Arial"/>
              </a:defRPr>
            </a:lvl7pPr>
            <a:lvl8pPr marL="1079999" marR="0" indent="-360000" algn="l" defTabSz="914400" rtl="0" latinLnBrk="0">
              <a:lnSpc>
                <a:spcPct val="100000"/>
              </a:lnSpc>
              <a:spcBef>
                <a:spcPts val="600"/>
              </a:spcBef>
              <a:spcAft>
                <a:spcPts val="0"/>
              </a:spcAft>
              <a:buClr>
                <a:schemeClr val="accent3"/>
              </a:buClr>
              <a:buSzPct val="100000"/>
              <a:buFont typeface="Symbol"/>
              <a:buChar char="◼"/>
              <a:tabLst/>
              <a:defRPr sz="2200" b="0" i="0" u="none" strike="noStrike" cap="none" spc="0" baseline="0">
                <a:ln>
                  <a:noFill/>
                </a:ln>
                <a:solidFill>
                  <a:srgbClr val="512B2B"/>
                </a:solidFill>
                <a:uFillTx/>
                <a:latin typeface="+mj-lt"/>
                <a:ea typeface="+mj-ea"/>
                <a:cs typeface="+mj-cs"/>
                <a:sym typeface="Arial"/>
              </a:defRPr>
            </a:lvl8pPr>
            <a:lvl9pPr marL="1079999" marR="0" indent="-360000" algn="l" defTabSz="914400" rtl="0" latinLnBrk="0">
              <a:lnSpc>
                <a:spcPct val="100000"/>
              </a:lnSpc>
              <a:spcBef>
                <a:spcPts val="600"/>
              </a:spcBef>
              <a:spcAft>
                <a:spcPts val="0"/>
              </a:spcAft>
              <a:buClr>
                <a:schemeClr val="accent3"/>
              </a:buClr>
              <a:buSzPct val="100000"/>
              <a:buFont typeface="Symbol"/>
              <a:buChar char="◼"/>
              <a:tabLst/>
              <a:defRPr sz="2200" b="0" i="0" u="none" strike="noStrike" cap="none" spc="0" baseline="0">
                <a:ln>
                  <a:noFill/>
                </a:ln>
                <a:solidFill>
                  <a:srgbClr val="512B2B"/>
                </a:solidFill>
                <a:uFillTx/>
                <a:latin typeface="+mj-lt"/>
                <a:ea typeface="+mj-ea"/>
                <a:cs typeface="+mj-cs"/>
                <a:sym typeface="Arial"/>
              </a:defRPr>
            </a:lvl9pPr>
          </a:lstStyle>
          <a:p>
            <a:pPr marL="0" indent="0" hangingPunct="1">
              <a:buSzTx/>
              <a:buFont typeface="Arial"/>
              <a:buNone/>
            </a:pPr>
            <a:r>
              <a:rPr lang="en-GB" dirty="0"/>
              <a:t>Type parameters support multiple bounds, wildcards don’t.</a:t>
            </a:r>
          </a:p>
          <a:p>
            <a:pPr marL="0" indent="0" hangingPunct="1">
              <a:buSzTx/>
              <a:buFont typeface="Arial"/>
              <a:buNone/>
            </a:pPr>
            <a:endParaRPr lang="en-GB" dirty="0"/>
          </a:p>
        </p:txBody>
      </p:sp>
    </p:spTree>
    <p:extLst>
      <p:ext uri="{BB962C8B-B14F-4D97-AF65-F5344CB8AC3E}">
        <p14:creationId xmlns:p14="http://schemas.microsoft.com/office/powerpoint/2010/main" val="3957731111"/>
      </p:ext>
    </p:extLst>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 name="Title 1"/>
          <p:cNvSpPr txBox="1">
            <a:spLocks noGrp="1"/>
          </p:cNvSpPr>
          <p:nvPr>
            <p:ph type="title"/>
          </p:nvPr>
        </p:nvSpPr>
        <p:spPr>
          <a:prstGeom prst="rect">
            <a:avLst/>
          </a:prstGeom>
        </p:spPr>
        <p:txBody>
          <a:bodyPr/>
          <a:lstStyle/>
          <a:p>
            <a:r>
              <a:rPr dirty="0"/>
              <a:t>Generics</a:t>
            </a:r>
            <a:r>
              <a:rPr lang="en-US" dirty="0"/>
              <a:t> vs Wildcard	(2)</a:t>
            </a:r>
            <a:endParaRPr dirty="0"/>
          </a:p>
        </p:txBody>
      </p:sp>
      <p:sp>
        <p:nvSpPr>
          <p:cNvPr id="520" name="Content Placeholder 2"/>
          <p:cNvSpPr txBox="1">
            <a:spLocks noGrp="1"/>
          </p:cNvSpPr>
          <p:nvPr>
            <p:ph type="body" idx="1"/>
          </p:nvPr>
        </p:nvSpPr>
        <p:spPr>
          <a:xfrm>
            <a:off x="784223" y="1149790"/>
            <a:ext cx="10971112" cy="2126809"/>
          </a:xfrm>
          <a:prstGeom prst="rect">
            <a:avLst/>
          </a:prstGeom>
        </p:spPr>
        <p:txBody>
          <a:bodyPr>
            <a:normAutofit/>
          </a:bodyPr>
          <a:lstStyle/>
          <a:p>
            <a:pPr marL="0" indent="0">
              <a:buSzTx/>
              <a:buNone/>
            </a:pPr>
            <a:r>
              <a:rPr lang="en-GB" b="0" i="0" spc="0" baseline="0" dirty="0">
                <a:ln>
                  <a:noFill/>
                </a:ln>
                <a:solidFill>
                  <a:srgbClr val="512B2B"/>
                </a:solidFill>
                <a:effectLst/>
                <a:latin typeface="Arial" panose="020B0604020202020204" pitchFamily="34" charset="0"/>
                <a:ea typeface="Arial" panose="020B0604020202020204" pitchFamily="34" charset="0"/>
                <a:cs typeface="Arial" panose="020B0604020202020204" pitchFamily="34" charset="0"/>
              </a:rPr>
              <a:t>Wildcards support both upper and lower bounds, type parameters just support upper bounds. </a:t>
            </a:r>
            <a:endParaRPr lang="en-GB" dirty="0"/>
          </a:p>
        </p:txBody>
      </p:sp>
      <p:sp>
        <p:nvSpPr>
          <p:cNvPr id="521" name="Slide Number Placeholder 5"/>
          <p:cNvSpPr txBox="1">
            <a:spLocks noGrp="1"/>
          </p:cNvSpPr>
          <p:nvPr>
            <p:ph type="sldNum" sz="quarter" idx="2"/>
          </p:nvPr>
        </p:nvSpPr>
        <p:spPr>
          <a:xfrm>
            <a:off x="11755335" y="6351404"/>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61</a:t>
            </a:fld>
            <a:endParaRPr/>
          </a:p>
        </p:txBody>
      </p:sp>
      <p:pic>
        <p:nvPicPr>
          <p:cNvPr id="6" name="Picture 5">
            <a:extLst>
              <a:ext uri="{FF2B5EF4-FFF2-40B4-BE49-F238E27FC236}">
                <a16:creationId xmlns:a16="http://schemas.microsoft.com/office/drawing/2014/main" id="{ADDED783-2D45-4AE7-8F76-4E2A47348F4F}"/>
              </a:ext>
            </a:extLst>
          </p:cNvPr>
          <p:cNvPicPr>
            <a:picLocks noChangeAspect="1"/>
          </p:cNvPicPr>
          <p:nvPr/>
        </p:nvPicPr>
        <p:blipFill>
          <a:blip r:embed="rId2"/>
          <a:stretch>
            <a:fillRect/>
          </a:stretch>
        </p:blipFill>
        <p:spPr>
          <a:xfrm>
            <a:off x="1888812" y="1642813"/>
            <a:ext cx="6010588" cy="4795682"/>
          </a:xfrm>
          <a:prstGeom prst="rect">
            <a:avLst/>
          </a:prstGeom>
        </p:spPr>
      </p:pic>
    </p:spTree>
    <p:extLst>
      <p:ext uri="{BB962C8B-B14F-4D97-AF65-F5344CB8AC3E}">
        <p14:creationId xmlns:p14="http://schemas.microsoft.com/office/powerpoint/2010/main" val="823155129"/>
      </p:ext>
    </p:extLst>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 name="Title 1"/>
          <p:cNvSpPr txBox="1">
            <a:spLocks noGrp="1"/>
          </p:cNvSpPr>
          <p:nvPr>
            <p:ph type="title"/>
          </p:nvPr>
        </p:nvSpPr>
        <p:spPr>
          <a:xfrm>
            <a:off x="784223" y="481664"/>
            <a:ext cx="10620376" cy="1052242"/>
          </a:xfrm>
          <a:prstGeom prst="rect">
            <a:avLst/>
          </a:prstGeom>
        </p:spPr>
        <p:txBody>
          <a:bodyPr/>
          <a:lstStyle/>
          <a:p>
            <a:r>
              <a:rPr dirty="0"/>
              <a:t>5 Exercise: Reusable validators</a:t>
            </a:r>
          </a:p>
        </p:txBody>
      </p:sp>
      <p:sp>
        <p:nvSpPr>
          <p:cNvPr id="641" name="Content Placeholder 2"/>
          <p:cNvSpPr txBox="1">
            <a:spLocks noGrp="1"/>
          </p:cNvSpPr>
          <p:nvPr>
            <p:ph type="body" idx="1"/>
          </p:nvPr>
        </p:nvSpPr>
        <p:spPr>
          <a:xfrm>
            <a:off x="784224" y="1158846"/>
            <a:ext cx="10621965" cy="4779995"/>
          </a:xfrm>
          <a:prstGeom prst="rect">
            <a:avLst/>
          </a:prstGeom>
        </p:spPr>
        <p:txBody>
          <a:bodyPr>
            <a:normAutofit lnSpcReduction="10000"/>
          </a:bodyPr>
          <a:lstStyle/>
          <a:p>
            <a:pPr marL="0" indent="0">
              <a:buSzTx/>
              <a:buNone/>
              <a:defRPr sz="1600"/>
            </a:pPr>
            <a:r>
              <a:rPr dirty="0"/>
              <a:t>Requirements: </a:t>
            </a:r>
          </a:p>
          <a:p>
            <a:pPr>
              <a:defRPr sz="1600"/>
            </a:pPr>
            <a:r>
              <a:rPr dirty="0"/>
              <a:t>Let’s imagine customer application is way bigger than it is and we need to validate a bunch of similar attributes that we validate for Customer object. Let’s create reusable validators just for those purposes.</a:t>
            </a:r>
          </a:p>
          <a:p>
            <a:pPr marL="0" indent="0">
              <a:buSzTx/>
              <a:buNone/>
              <a:defRPr sz="1600"/>
            </a:pPr>
            <a:endParaRPr dirty="0"/>
          </a:p>
          <a:p>
            <a:pPr marL="0" indent="0">
              <a:buSzTx/>
              <a:buNone/>
              <a:defRPr sz="1600"/>
            </a:pPr>
            <a:r>
              <a:rPr dirty="0"/>
              <a:t>Acceptance criteria:</a:t>
            </a:r>
          </a:p>
          <a:p>
            <a:pPr>
              <a:defRPr sz="1600"/>
            </a:pPr>
            <a:r>
              <a:rPr dirty="0"/>
              <a:t>Abstract class Validator&lt;T&gt; accepting generic T is created.</a:t>
            </a:r>
          </a:p>
          <a:p>
            <a:pPr>
              <a:defRPr sz="1600"/>
            </a:pPr>
            <a:r>
              <a:rPr dirty="0"/>
              <a:t>Abstract Validator has a single method: public abstract void validate(T attribute).</a:t>
            </a:r>
          </a:p>
          <a:p>
            <a:pPr>
              <a:defRPr sz="1600"/>
            </a:pPr>
            <a:r>
              <a:rPr dirty="0"/>
              <a:t>3 Separate validators created extending the abstract Validator class: </a:t>
            </a:r>
            <a:r>
              <a:rPr dirty="0" err="1"/>
              <a:t>Mandatory</a:t>
            </a:r>
            <a:r>
              <a:rPr lang="en-US" dirty="0" err="1"/>
              <a:t>Customer</a:t>
            </a:r>
            <a:r>
              <a:rPr dirty="0" err="1"/>
              <a:t>Value</a:t>
            </a:r>
            <a:r>
              <a:rPr lang="en-US" dirty="0" err="1"/>
              <a:t>s</a:t>
            </a:r>
            <a:r>
              <a:rPr dirty="0" err="1"/>
              <a:t>Validator</a:t>
            </a:r>
            <a:r>
              <a:rPr dirty="0"/>
              <a:t>, </a:t>
            </a:r>
            <a:r>
              <a:rPr dirty="0" err="1"/>
              <a:t>CustomerAdultValidator</a:t>
            </a:r>
            <a:r>
              <a:rPr dirty="0"/>
              <a:t>, </a:t>
            </a:r>
            <a:r>
              <a:rPr dirty="0" err="1"/>
              <a:t>CountryCodeValidator</a:t>
            </a:r>
            <a:r>
              <a:rPr dirty="0"/>
              <a:t>.</a:t>
            </a:r>
          </a:p>
          <a:p>
            <a:pPr>
              <a:defRPr sz="1600"/>
            </a:pPr>
            <a:r>
              <a:rPr dirty="0"/>
              <a:t>Single Exception: </a:t>
            </a:r>
            <a:r>
              <a:rPr dirty="0" err="1"/>
              <a:t>ValidationException</a:t>
            </a:r>
            <a:r>
              <a:rPr dirty="0"/>
              <a:t> created instead of previous 3.</a:t>
            </a:r>
          </a:p>
          <a:p>
            <a:pPr>
              <a:defRPr sz="1600"/>
            </a:pPr>
            <a:r>
              <a:rPr dirty="0" err="1"/>
              <a:t>ValidationException</a:t>
            </a:r>
            <a:r>
              <a:rPr dirty="0"/>
              <a:t> is constructed with String message.</a:t>
            </a:r>
          </a:p>
          <a:p>
            <a:pPr>
              <a:defRPr sz="1600"/>
            </a:pPr>
            <a:r>
              <a:rPr dirty="0" err="1"/>
              <a:t>CustomerValidator</a:t>
            </a:r>
            <a:r>
              <a:rPr dirty="0"/>
              <a:t> methods replaced with the newly created Validator classes.</a:t>
            </a:r>
          </a:p>
          <a:p>
            <a:pPr>
              <a:defRPr sz="1600"/>
            </a:pPr>
            <a:r>
              <a:rPr dirty="0"/>
              <a:t>New validators are created and called inside </a:t>
            </a:r>
            <a:r>
              <a:rPr dirty="0" err="1"/>
              <a:t>CustomerValidator</a:t>
            </a:r>
            <a:r>
              <a:rPr dirty="0"/>
              <a:t>.</a:t>
            </a:r>
          </a:p>
          <a:p>
            <a:pPr>
              <a:defRPr sz="1600"/>
            </a:pPr>
            <a:r>
              <a:rPr dirty="0" err="1"/>
              <a:t>ValidationException</a:t>
            </a:r>
            <a:r>
              <a:rPr dirty="0"/>
              <a:t> along with message is thrown when validation fails.</a:t>
            </a:r>
          </a:p>
          <a:p>
            <a:pPr>
              <a:defRPr sz="1600"/>
            </a:pPr>
            <a:r>
              <a:rPr dirty="0"/>
              <a:t>All validation logic stays the same.</a:t>
            </a:r>
          </a:p>
        </p:txBody>
      </p:sp>
      <p:sp>
        <p:nvSpPr>
          <p:cNvPr id="642" name="Slide Number Placeholder 5"/>
          <p:cNvSpPr txBox="1">
            <a:spLocks noGrp="1"/>
          </p:cNvSpPr>
          <p:nvPr>
            <p:ph type="sldNum" sz="quarter" idx="2"/>
          </p:nvPr>
        </p:nvSpPr>
        <p:spPr>
          <a:xfrm>
            <a:off x="11755335" y="6351404"/>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62</a:t>
            </a:fld>
            <a:endParaRPr/>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6" name="Picture Placeholder 9"/>
          <p:cNvGrpSpPr/>
          <p:nvPr/>
        </p:nvGrpSpPr>
        <p:grpSpPr>
          <a:xfrm>
            <a:off x="179386" y="179387"/>
            <a:ext cx="11829601" cy="6497639"/>
            <a:chOff x="0" y="0"/>
            <a:chExt cx="11829599" cy="6497637"/>
          </a:xfrm>
        </p:grpSpPr>
        <p:sp>
          <p:nvSpPr>
            <p:cNvPr id="584" name="Rectangle"/>
            <p:cNvSpPr/>
            <p:nvPr/>
          </p:nvSpPr>
          <p:spPr>
            <a:xfrm>
              <a:off x="0" y="0"/>
              <a:ext cx="11829600" cy="6497638"/>
            </a:xfrm>
            <a:prstGeom prst="rect">
              <a:avLst/>
            </a:prstGeom>
            <a:blipFill rotWithShape="1">
              <a:blip r:embed="rId3"/>
              <a:srcRect/>
              <a:stretch>
                <a:fillRect/>
              </a:stretch>
            </a:blipFill>
            <a:ln w="12700" cap="flat">
              <a:noFill/>
              <a:miter lim="400000"/>
            </a:ln>
            <a:effectLst/>
          </p:spPr>
          <p:txBody>
            <a:bodyPr wrap="square" lIns="45719" tIns="45719" rIns="45719" bIns="45719" numCol="1" anchor="ctr">
              <a:noAutofit/>
            </a:bodyPr>
            <a:lstStyle/>
            <a:p>
              <a:endParaRPr/>
            </a:p>
          </p:txBody>
        </p:sp>
        <p:pic>
          <p:nvPicPr>
            <p:cNvPr id="585" name="image2.jpeg" descr="image2.jpeg"/>
            <p:cNvPicPr>
              <a:picLocks noChangeAspect="1"/>
            </p:cNvPicPr>
            <p:nvPr/>
          </p:nvPicPr>
          <p:blipFill>
            <a:blip r:embed="rId3"/>
            <a:srcRect l="4" r="4"/>
            <a:stretch>
              <a:fillRect/>
            </a:stretch>
          </p:blipFill>
          <p:spPr>
            <a:xfrm>
              <a:off x="-1" y="0"/>
              <a:ext cx="11829601" cy="6497638"/>
            </a:xfrm>
            <a:prstGeom prst="rect">
              <a:avLst/>
            </a:prstGeom>
            <a:ln w="12700" cap="flat">
              <a:noFill/>
              <a:miter lim="400000"/>
            </a:ln>
            <a:effectLst/>
          </p:spPr>
        </p:pic>
      </p:grpSp>
      <p:sp>
        <p:nvSpPr>
          <p:cNvPr id="587" name="Title 6"/>
          <p:cNvSpPr txBox="1">
            <a:spLocks noGrp="1"/>
          </p:cNvSpPr>
          <p:nvPr>
            <p:ph type="title"/>
          </p:nvPr>
        </p:nvSpPr>
        <p:spPr>
          <a:xfrm>
            <a:off x="1838847" y="1245996"/>
            <a:ext cx="8488954" cy="4360984"/>
          </a:xfrm>
          <a:prstGeom prst="rect">
            <a:avLst/>
          </a:prstGeom>
        </p:spPr>
        <p:txBody>
          <a:bodyPr/>
          <a:lstStyle/>
          <a:p>
            <a:pPr>
              <a:defRPr sz="4000"/>
            </a:pPr>
            <a:endParaRPr dirty="0"/>
          </a:p>
          <a:p>
            <a:pPr>
              <a:defRPr sz="4000"/>
            </a:pPr>
            <a:endParaRPr dirty="0"/>
          </a:p>
          <a:p>
            <a:pPr>
              <a:defRPr sz="2400"/>
            </a:pPr>
            <a:endParaRPr dirty="0"/>
          </a:p>
          <a:p>
            <a:pPr>
              <a:defRPr sz="4000"/>
            </a:pPr>
            <a:endParaRPr dirty="0"/>
          </a:p>
          <a:p>
            <a:pPr>
              <a:defRPr sz="4000"/>
            </a:pPr>
            <a:r>
              <a:rPr lang="en-US" dirty="0"/>
              <a:t>Functional Interfaces</a:t>
            </a:r>
            <a:endParaRPr dirty="0"/>
          </a:p>
        </p:txBody>
      </p:sp>
      <p:sp>
        <p:nvSpPr>
          <p:cNvPr id="588" name="Slide Number Placeholder 5"/>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63</a:t>
            </a:fld>
            <a:endParaRPr/>
          </a:p>
        </p:txBody>
      </p:sp>
    </p:spTree>
    <p:extLst>
      <p:ext uri="{BB962C8B-B14F-4D97-AF65-F5344CB8AC3E}">
        <p14:creationId xmlns:p14="http://schemas.microsoft.com/office/powerpoint/2010/main" val="1429498410"/>
      </p:ext>
    </p:extLst>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 name="Title 1"/>
          <p:cNvSpPr txBox="1">
            <a:spLocks noGrp="1"/>
          </p:cNvSpPr>
          <p:nvPr>
            <p:ph type="title"/>
          </p:nvPr>
        </p:nvSpPr>
        <p:spPr>
          <a:prstGeom prst="rect">
            <a:avLst/>
          </a:prstGeom>
        </p:spPr>
        <p:txBody>
          <a:bodyPr/>
          <a:lstStyle/>
          <a:p>
            <a:r>
              <a:rPr lang="en-US" dirty="0"/>
              <a:t>Simple functional interface example</a:t>
            </a:r>
            <a:endParaRPr dirty="0"/>
          </a:p>
        </p:txBody>
      </p:sp>
      <p:sp>
        <p:nvSpPr>
          <p:cNvPr id="578" name="Slide Number Placeholder 5"/>
          <p:cNvSpPr txBox="1">
            <a:spLocks noGrp="1"/>
          </p:cNvSpPr>
          <p:nvPr>
            <p:ph type="sldNum" sz="quarter" idx="2"/>
          </p:nvPr>
        </p:nvSpPr>
        <p:spPr>
          <a:xfrm>
            <a:off x="11755335" y="6351404"/>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64</a:t>
            </a:fld>
            <a:endParaRPr/>
          </a:p>
        </p:txBody>
      </p:sp>
      <p:pic>
        <p:nvPicPr>
          <p:cNvPr id="5" name="Picture 4">
            <a:extLst>
              <a:ext uri="{FF2B5EF4-FFF2-40B4-BE49-F238E27FC236}">
                <a16:creationId xmlns:a16="http://schemas.microsoft.com/office/drawing/2014/main" id="{E8465787-9FB4-4CA4-AC35-AF3657FF4DF6}"/>
              </a:ext>
            </a:extLst>
          </p:cNvPr>
          <p:cNvPicPr>
            <a:picLocks noChangeAspect="1"/>
          </p:cNvPicPr>
          <p:nvPr/>
        </p:nvPicPr>
        <p:blipFill>
          <a:blip r:embed="rId3"/>
          <a:stretch>
            <a:fillRect/>
          </a:stretch>
        </p:blipFill>
        <p:spPr>
          <a:xfrm>
            <a:off x="1343621" y="2152857"/>
            <a:ext cx="9504758" cy="2671456"/>
          </a:xfrm>
          <a:prstGeom prst="rect">
            <a:avLst/>
          </a:prstGeom>
        </p:spPr>
      </p:pic>
    </p:spTree>
    <p:extLst>
      <p:ext uri="{BB962C8B-B14F-4D97-AF65-F5344CB8AC3E}">
        <p14:creationId xmlns:p14="http://schemas.microsoft.com/office/powerpoint/2010/main" val="1556966675"/>
      </p:ext>
    </p:extLst>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 name="Title 1"/>
          <p:cNvSpPr txBox="1">
            <a:spLocks noGrp="1"/>
          </p:cNvSpPr>
          <p:nvPr>
            <p:ph type="title"/>
          </p:nvPr>
        </p:nvSpPr>
        <p:spPr>
          <a:prstGeom prst="rect">
            <a:avLst/>
          </a:prstGeom>
        </p:spPr>
        <p:txBody>
          <a:bodyPr/>
          <a:lstStyle/>
          <a:p>
            <a:r>
              <a:rPr lang="en-US" dirty="0"/>
              <a:t>Functional interface vs anonymous class</a:t>
            </a:r>
            <a:endParaRPr dirty="0"/>
          </a:p>
        </p:txBody>
      </p:sp>
      <p:sp>
        <p:nvSpPr>
          <p:cNvPr id="578" name="Slide Number Placeholder 5"/>
          <p:cNvSpPr txBox="1">
            <a:spLocks noGrp="1"/>
          </p:cNvSpPr>
          <p:nvPr>
            <p:ph type="sldNum" sz="quarter" idx="2"/>
          </p:nvPr>
        </p:nvSpPr>
        <p:spPr>
          <a:xfrm>
            <a:off x="11755335" y="6351404"/>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65</a:t>
            </a:fld>
            <a:endParaRPr/>
          </a:p>
        </p:txBody>
      </p:sp>
      <p:pic>
        <p:nvPicPr>
          <p:cNvPr id="12" name="Picture 11">
            <a:extLst>
              <a:ext uri="{FF2B5EF4-FFF2-40B4-BE49-F238E27FC236}">
                <a16:creationId xmlns:a16="http://schemas.microsoft.com/office/drawing/2014/main" id="{E594C210-5036-465C-A746-3E61E240B3D3}"/>
              </a:ext>
            </a:extLst>
          </p:cNvPr>
          <p:cNvPicPr>
            <a:picLocks noChangeAspect="1"/>
          </p:cNvPicPr>
          <p:nvPr/>
        </p:nvPicPr>
        <p:blipFill>
          <a:blip r:embed="rId3"/>
          <a:stretch>
            <a:fillRect/>
          </a:stretch>
        </p:blipFill>
        <p:spPr>
          <a:xfrm>
            <a:off x="263136" y="1194888"/>
            <a:ext cx="11837892" cy="4468224"/>
          </a:xfrm>
          <a:prstGeom prst="rect">
            <a:avLst/>
          </a:prstGeom>
        </p:spPr>
      </p:pic>
    </p:spTree>
    <p:extLst>
      <p:ext uri="{BB962C8B-B14F-4D97-AF65-F5344CB8AC3E}">
        <p14:creationId xmlns:p14="http://schemas.microsoft.com/office/powerpoint/2010/main" val="1708363837"/>
      </p:ext>
    </p:extLst>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 name="Title 1"/>
          <p:cNvSpPr txBox="1">
            <a:spLocks noGrp="1"/>
          </p:cNvSpPr>
          <p:nvPr>
            <p:ph type="title"/>
          </p:nvPr>
        </p:nvSpPr>
        <p:spPr>
          <a:prstGeom prst="rect">
            <a:avLst/>
          </a:prstGeom>
        </p:spPr>
        <p:txBody>
          <a:bodyPr/>
          <a:lstStyle/>
          <a:p>
            <a:r>
              <a:rPr lang="en-US" dirty="0"/>
              <a:t>Multiple params functional interface example</a:t>
            </a:r>
            <a:endParaRPr dirty="0"/>
          </a:p>
        </p:txBody>
      </p:sp>
      <p:sp>
        <p:nvSpPr>
          <p:cNvPr id="578" name="Slide Number Placeholder 5"/>
          <p:cNvSpPr txBox="1">
            <a:spLocks noGrp="1"/>
          </p:cNvSpPr>
          <p:nvPr>
            <p:ph type="sldNum" sz="quarter" idx="2"/>
          </p:nvPr>
        </p:nvSpPr>
        <p:spPr>
          <a:xfrm>
            <a:off x="11755335" y="6351404"/>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66</a:t>
            </a:fld>
            <a:endParaRPr/>
          </a:p>
        </p:txBody>
      </p:sp>
      <p:pic>
        <p:nvPicPr>
          <p:cNvPr id="6" name="Picture 5">
            <a:extLst>
              <a:ext uri="{FF2B5EF4-FFF2-40B4-BE49-F238E27FC236}">
                <a16:creationId xmlns:a16="http://schemas.microsoft.com/office/drawing/2014/main" id="{70572FC3-F900-4E67-B5B7-9ADA48D140F6}"/>
              </a:ext>
            </a:extLst>
          </p:cNvPr>
          <p:cNvPicPr>
            <a:picLocks noChangeAspect="1"/>
          </p:cNvPicPr>
          <p:nvPr/>
        </p:nvPicPr>
        <p:blipFill>
          <a:blip r:embed="rId3"/>
          <a:stretch>
            <a:fillRect/>
          </a:stretch>
        </p:blipFill>
        <p:spPr>
          <a:xfrm>
            <a:off x="667435" y="2230019"/>
            <a:ext cx="10857130" cy="2778399"/>
          </a:xfrm>
          <a:prstGeom prst="rect">
            <a:avLst/>
          </a:prstGeom>
        </p:spPr>
      </p:pic>
    </p:spTree>
    <p:extLst>
      <p:ext uri="{BB962C8B-B14F-4D97-AF65-F5344CB8AC3E}">
        <p14:creationId xmlns:p14="http://schemas.microsoft.com/office/powerpoint/2010/main" val="130743727"/>
      </p:ext>
    </p:extLst>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 name="Title 1"/>
          <p:cNvSpPr txBox="1">
            <a:spLocks noGrp="1"/>
          </p:cNvSpPr>
          <p:nvPr>
            <p:ph type="title"/>
          </p:nvPr>
        </p:nvSpPr>
        <p:spPr>
          <a:xfrm>
            <a:off x="784225" y="180328"/>
            <a:ext cx="9182100" cy="1052242"/>
          </a:xfrm>
          <a:prstGeom prst="rect">
            <a:avLst/>
          </a:prstGeom>
        </p:spPr>
        <p:txBody>
          <a:bodyPr/>
          <a:lstStyle/>
          <a:p>
            <a:r>
              <a:rPr lang="en-US" dirty="0"/>
              <a:t>Functional interfaces example comparison</a:t>
            </a:r>
            <a:endParaRPr dirty="0"/>
          </a:p>
        </p:txBody>
      </p:sp>
      <p:sp>
        <p:nvSpPr>
          <p:cNvPr id="578" name="Slide Number Placeholder 5"/>
          <p:cNvSpPr txBox="1">
            <a:spLocks noGrp="1"/>
          </p:cNvSpPr>
          <p:nvPr>
            <p:ph type="sldNum" sz="quarter" idx="2"/>
          </p:nvPr>
        </p:nvSpPr>
        <p:spPr>
          <a:xfrm>
            <a:off x="11755335" y="6351404"/>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67</a:t>
            </a:fld>
            <a:endParaRPr/>
          </a:p>
        </p:txBody>
      </p:sp>
      <p:pic>
        <p:nvPicPr>
          <p:cNvPr id="6" name="Picture 5">
            <a:extLst>
              <a:ext uri="{FF2B5EF4-FFF2-40B4-BE49-F238E27FC236}">
                <a16:creationId xmlns:a16="http://schemas.microsoft.com/office/drawing/2014/main" id="{70572FC3-F900-4E67-B5B7-9ADA48D140F6}"/>
              </a:ext>
            </a:extLst>
          </p:cNvPr>
          <p:cNvPicPr>
            <a:picLocks noChangeAspect="1"/>
          </p:cNvPicPr>
          <p:nvPr/>
        </p:nvPicPr>
        <p:blipFill>
          <a:blip r:embed="rId3"/>
          <a:stretch>
            <a:fillRect/>
          </a:stretch>
        </p:blipFill>
        <p:spPr>
          <a:xfrm>
            <a:off x="961705" y="3597937"/>
            <a:ext cx="10857130" cy="2778399"/>
          </a:xfrm>
          <a:prstGeom prst="rect">
            <a:avLst/>
          </a:prstGeom>
        </p:spPr>
      </p:pic>
      <p:pic>
        <p:nvPicPr>
          <p:cNvPr id="5" name="Picture 4">
            <a:extLst>
              <a:ext uri="{FF2B5EF4-FFF2-40B4-BE49-F238E27FC236}">
                <a16:creationId xmlns:a16="http://schemas.microsoft.com/office/drawing/2014/main" id="{5662FF90-9850-4EA9-8C48-6515CD11BF5D}"/>
              </a:ext>
            </a:extLst>
          </p:cNvPr>
          <p:cNvPicPr>
            <a:picLocks noChangeAspect="1"/>
          </p:cNvPicPr>
          <p:nvPr/>
        </p:nvPicPr>
        <p:blipFill>
          <a:blip r:embed="rId4"/>
          <a:stretch>
            <a:fillRect/>
          </a:stretch>
        </p:blipFill>
        <p:spPr>
          <a:xfrm>
            <a:off x="961705" y="706449"/>
            <a:ext cx="9504758" cy="2671456"/>
          </a:xfrm>
          <a:prstGeom prst="rect">
            <a:avLst/>
          </a:prstGeom>
        </p:spPr>
      </p:pic>
    </p:spTree>
    <p:extLst>
      <p:ext uri="{BB962C8B-B14F-4D97-AF65-F5344CB8AC3E}">
        <p14:creationId xmlns:p14="http://schemas.microsoft.com/office/powerpoint/2010/main" val="97140269"/>
      </p:ext>
    </p:extLst>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 name="Title 1"/>
          <p:cNvSpPr txBox="1">
            <a:spLocks noGrp="1"/>
          </p:cNvSpPr>
          <p:nvPr>
            <p:ph type="title"/>
          </p:nvPr>
        </p:nvSpPr>
        <p:spPr>
          <a:prstGeom prst="rect">
            <a:avLst/>
          </a:prstGeom>
        </p:spPr>
        <p:txBody>
          <a:bodyPr/>
          <a:lstStyle/>
          <a:p>
            <a:r>
              <a:rPr lang="en-US" dirty="0"/>
              <a:t>Functional interface more usage examples</a:t>
            </a:r>
            <a:endParaRPr dirty="0"/>
          </a:p>
        </p:txBody>
      </p:sp>
      <p:sp>
        <p:nvSpPr>
          <p:cNvPr id="578" name="Slide Number Placeholder 5"/>
          <p:cNvSpPr txBox="1">
            <a:spLocks noGrp="1"/>
          </p:cNvSpPr>
          <p:nvPr>
            <p:ph type="sldNum" sz="quarter" idx="2"/>
          </p:nvPr>
        </p:nvSpPr>
        <p:spPr>
          <a:xfrm>
            <a:off x="11755335" y="6351404"/>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68</a:t>
            </a:fld>
            <a:endParaRPr/>
          </a:p>
        </p:txBody>
      </p:sp>
      <p:pic>
        <p:nvPicPr>
          <p:cNvPr id="9" name="Picture 8">
            <a:extLst>
              <a:ext uri="{FF2B5EF4-FFF2-40B4-BE49-F238E27FC236}">
                <a16:creationId xmlns:a16="http://schemas.microsoft.com/office/drawing/2014/main" id="{987999EE-3A95-40FB-AEA9-CB7CBEC20DD8}"/>
              </a:ext>
            </a:extLst>
          </p:cNvPr>
          <p:cNvPicPr>
            <a:picLocks noChangeAspect="1"/>
          </p:cNvPicPr>
          <p:nvPr/>
        </p:nvPicPr>
        <p:blipFill>
          <a:blip r:embed="rId3"/>
          <a:stretch>
            <a:fillRect/>
          </a:stretch>
        </p:blipFill>
        <p:spPr>
          <a:xfrm>
            <a:off x="1475449" y="1044313"/>
            <a:ext cx="8490876" cy="5557456"/>
          </a:xfrm>
          <a:prstGeom prst="rect">
            <a:avLst/>
          </a:prstGeom>
        </p:spPr>
      </p:pic>
    </p:spTree>
    <p:extLst>
      <p:ext uri="{BB962C8B-B14F-4D97-AF65-F5344CB8AC3E}">
        <p14:creationId xmlns:p14="http://schemas.microsoft.com/office/powerpoint/2010/main" val="2555662675"/>
      </p:ext>
    </p:extLst>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 name="Title 1"/>
          <p:cNvSpPr txBox="1">
            <a:spLocks noGrp="1"/>
          </p:cNvSpPr>
          <p:nvPr>
            <p:ph type="title"/>
          </p:nvPr>
        </p:nvSpPr>
        <p:spPr>
          <a:prstGeom prst="rect">
            <a:avLst/>
          </a:prstGeom>
        </p:spPr>
        <p:txBody>
          <a:bodyPr/>
          <a:lstStyle/>
          <a:p>
            <a:r>
              <a:rPr lang="en-US" dirty="0"/>
              <a:t>Function and operator</a:t>
            </a:r>
            <a:endParaRPr dirty="0"/>
          </a:p>
        </p:txBody>
      </p:sp>
      <p:sp>
        <p:nvSpPr>
          <p:cNvPr id="578" name="Slide Number Placeholder 5"/>
          <p:cNvSpPr txBox="1">
            <a:spLocks noGrp="1"/>
          </p:cNvSpPr>
          <p:nvPr>
            <p:ph type="sldNum" sz="quarter" idx="2"/>
          </p:nvPr>
        </p:nvSpPr>
        <p:spPr>
          <a:xfrm>
            <a:off x="11755335" y="6351404"/>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69</a:t>
            </a:fld>
            <a:endParaRPr/>
          </a:p>
        </p:txBody>
      </p:sp>
      <p:pic>
        <p:nvPicPr>
          <p:cNvPr id="3" name="Picture 2">
            <a:extLst>
              <a:ext uri="{FF2B5EF4-FFF2-40B4-BE49-F238E27FC236}">
                <a16:creationId xmlns:a16="http://schemas.microsoft.com/office/drawing/2014/main" id="{672E71B6-B5D9-4B8C-8E66-46A5A6482AB0}"/>
              </a:ext>
            </a:extLst>
          </p:cNvPr>
          <p:cNvPicPr>
            <a:picLocks noChangeAspect="1"/>
          </p:cNvPicPr>
          <p:nvPr/>
        </p:nvPicPr>
        <p:blipFill>
          <a:blip r:embed="rId3"/>
          <a:stretch>
            <a:fillRect/>
          </a:stretch>
        </p:blipFill>
        <p:spPr>
          <a:xfrm>
            <a:off x="351125" y="3653269"/>
            <a:ext cx="11807513" cy="1562968"/>
          </a:xfrm>
          <a:prstGeom prst="rect">
            <a:avLst/>
          </a:prstGeom>
        </p:spPr>
      </p:pic>
      <p:pic>
        <p:nvPicPr>
          <p:cNvPr id="7" name="Picture 6">
            <a:extLst>
              <a:ext uri="{FF2B5EF4-FFF2-40B4-BE49-F238E27FC236}">
                <a16:creationId xmlns:a16="http://schemas.microsoft.com/office/drawing/2014/main" id="{156C3CBA-D358-4FCB-A827-53FDAC7F3B16}"/>
              </a:ext>
            </a:extLst>
          </p:cNvPr>
          <p:cNvPicPr>
            <a:picLocks noChangeAspect="1"/>
          </p:cNvPicPr>
          <p:nvPr/>
        </p:nvPicPr>
        <p:blipFill>
          <a:blip r:embed="rId4"/>
          <a:stretch>
            <a:fillRect/>
          </a:stretch>
        </p:blipFill>
        <p:spPr>
          <a:xfrm>
            <a:off x="2016329" y="955830"/>
            <a:ext cx="7432734" cy="2473170"/>
          </a:xfrm>
          <a:prstGeom prst="rect">
            <a:avLst/>
          </a:prstGeom>
        </p:spPr>
      </p:pic>
    </p:spTree>
    <p:extLst>
      <p:ext uri="{BB962C8B-B14F-4D97-AF65-F5344CB8AC3E}">
        <p14:creationId xmlns:p14="http://schemas.microsoft.com/office/powerpoint/2010/main" val="275626073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9" name="Title 1"/>
          <p:cNvSpPr txBox="1">
            <a:spLocks noGrp="1"/>
          </p:cNvSpPr>
          <p:nvPr>
            <p:ph type="title"/>
          </p:nvPr>
        </p:nvSpPr>
        <p:spPr>
          <a:prstGeom prst="rect">
            <a:avLst/>
          </a:prstGeom>
        </p:spPr>
        <p:txBody>
          <a:bodyPr/>
          <a:lstStyle/>
          <a:p>
            <a:r>
              <a:t>Annotations</a:t>
            </a:r>
          </a:p>
        </p:txBody>
      </p:sp>
      <p:sp>
        <p:nvSpPr>
          <p:cNvPr id="470" name="Content Placeholder 2"/>
          <p:cNvSpPr txBox="1">
            <a:spLocks noGrp="1"/>
          </p:cNvSpPr>
          <p:nvPr>
            <p:ph type="body" sz="half" idx="1"/>
          </p:nvPr>
        </p:nvSpPr>
        <p:spPr>
          <a:xfrm>
            <a:off x="634446" y="1176951"/>
            <a:ext cx="4334717" cy="4761889"/>
          </a:xfrm>
          <a:prstGeom prst="rect">
            <a:avLst/>
          </a:prstGeom>
        </p:spPr>
        <p:txBody>
          <a:bodyPr/>
          <a:lstStyle/>
          <a:p>
            <a:pPr marL="0" indent="0">
              <a:buSzTx/>
              <a:buNone/>
              <a:defRPr sz="2000"/>
            </a:pPr>
            <a:r>
              <a:t>@Target</a:t>
            </a:r>
          </a:p>
          <a:p>
            <a:pPr>
              <a:defRPr sz="2000"/>
            </a:pPr>
            <a:r>
              <a:t>ElementType.METHOD</a:t>
            </a:r>
          </a:p>
          <a:p>
            <a:pPr>
              <a:defRPr sz="2000"/>
            </a:pPr>
            <a:r>
              <a:t>ElementType.PACKAGE</a:t>
            </a:r>
          </a:p>
          <a:p>
            <a:pPr>
              <a:defRPr sz="2000"/>
            </a:pPr>
            <a:r>
              <a:t>ElementType.PARAMETER</a:t>
            </a:r>
          </a:p>
          <a:p>
            <a:pPr>
              <a:defRPr sz="2000"/>
            </a:pPr>
            <a:r>
              <a:t>ElementType.TYPE</a:t>
            </a:r>
          </a:p>
          <a:p>
            <a:pPr>
              <a:defRPr sz="2000"/>
            </a:pPr>
            <a:r>
              <a:t>ElementType.ANNOTATION_TYPE</a:t>
            </a:r>
          </a:p>
          <a:p>
            <a:pPr>
              <a:defRPr sz="2000"/>
            </a:pPr>
            <a:r>
              <a:t>ElementType.CONSTRUCTOR</a:t>
            </a:r>
          </a:p>
          <a:p>
            <a:pPr>
              <a:defRPr sz="2000"/>
            </a:pPr>
            <a:r>
              <a:t>ElementType.LOCAL_VARIABLE</a:t>
            </a:r>
          </a:p>
          <a:p>
            <a:pPr>
              <a:defRPr sz="2000"/>
            </a:pPr>
            <a:r>
              <a:t>ElementType.FIELD</a:t>
            </a:r>
          </a:p>
        </p:txBody>
      </p:sp>
      <p:sp>
        <p:nvSpPr>
          <p:cNvPr id="471" name="Slide Number Placeholder 5"/>
          <p:cNvSpPr txBox="1">
            <a:spLocks noGrp="1"/>
          </p:cNvSpPr>
          <p:nvPr>
            <p:ph type="sldNum" sz="quarter" idx="2"/>
          </p:nvPr>
        </p:nvSpPr>
        <p:spPr>
          <a:xfrm>
            <a:off x="11755335" y="6351404"/>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a:t>
            </a:fld>
            <a:endParaRPr/>
          </a:p>
        </p:txBody>
      </p:sp>
      <p:sp>
        <p:nvSpPr>
          <p:cNvPr id="472" name="Content Placeholder 2"/>
          <p:cNvSpPr txBox="1"/>
          <p:nvPr/>
        </p:nvSpPr>
        <p:spPr>
          <a:xfrm>
            <a:off x="6919792" y="1176951"/>
            <a:ext cx="4122281" cy="43858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spcBef>
                <a:spcPts val="800"/>
              </a:spcBef>
              <a:defRPr sz="2000"/>
            </a:pPr>
            <a:r>
              <a:t>@Retention</a:t>
            </a:r>
            <a:endParaRPr sz="2200"/>
          </a:p>
          <a:p>
            <a:pPr marL="215999" indent="-215999">
              <a:spcBef>
                <a:spcPts val="800"/>
              </a:spcBef>
              <a:buClr>
                <a:schemeClr val="accent1"/>
              </a:buClr>
              <a:buSzPct val="100000"/>
              <a:buFont typeface="Arial"/>
              <a:buChar char="•"/>
              <a:defRPr sz="2000"/>
            </a:pPr>
            <a:r>
              <a:t>RetentionPolicy.RUNTIME: The annotation should be available at runtime, for inspection via java reflection.</a:t>
            </a:r>
            <a:endParaRPr sz="2200"/>
          </a:p>
          <a:p>
            <a:pPr marL="215999" indent="-215999">
              <a:spcBef>
                <a:spcPts val="800"/>
              </a:spcBef>
              <a:buClr>
                <a:schemeClr val="accent1"/>
              </a:buClr>
              <a:buSzPct val="100000"/>
              <a:buFont typeface="Arial"/>
              <a:buChar char="•"/>
              <a:defRPr sz="2000"/>
            </a:pPr>
            <a:r>
              <a:t>RetentionPolicy.CLASS: The annotation would be in the .class file but it would not be available at runtime.</a:t>
            </a:r>
            <a:endParaRPr sz="2200"/>
          </a:p>
          <a:p>
            <a:pPr marL="215999" indent="-215999">
              <a:spcBef>
                <a:spcPts val="800"/>
              </a:spcBef>
              <a:buClr>
                <a:schemeClr val="accent1"/>
              </a:buClr>
              <a:buSzPct val="100000"/>
              <a:buFont typeface="Arial"/>
              <a:buChar char="•"/>
              <a:defRPr sz="2000"/>
            </a:pPr>
            <a:r>
              <a:t>RetentionPolicy.SOURCE: The annotation would be available in the source code of the program, it would neither be in the .class file nor be available at the runtime.</a:t>
            </a:r>
          </a:p>
        </p:txBody>
      </p:sp>
    </p:spTree>
    <p:extLst>
      <p:ext uri="{BB962C8B-B14F-4D97-AF65-F5344CB8AC3E}">
        <p14:creationId xmlns:p14="http://schemas.microsoft.com/office/powerpoint/2010/main" val="4115828711"/>
      </p:ext>
    </p:extLst>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 name="Title 1"/>
          <p:cNvSpPr txBox="1">
            <a:spLocks noGrp="1"/>
          </p:cNvSpPr>
          <p:nvPr>
            <p:ph type="title"/>
          </p:nvPr>
        </p:nvSpPr>
        <p:spPr>
          <a:prstGeom prst="rect">
            <a:avLst/>
          </a:prstGeom>
        </p:spPr>
        <p:txBody>
          <a:bodyPr/>
          <a:lstStyle/>
          <a:p>
            <a:r>
              <a:rPr lang="en-US" dirty="0"/>
              <a:t>Supplier, consumer, predicate</a:t>
            </a:r>
            <a:endParaRPr dirty="0"/>
          </a:p>
        </p:txBody>
      </p:sp>
      <p:sp>
        <p:nvSpPr>
          <p:cNvPr id="578" name="Slide Number Placeholder 5"/>
          <p:cNvSpPr txBox="1">
            <a:spLocks noGrp="1"/>
          </p:cNvSpPr>
          <p:nvPr>
            <p:ph type="sldNum" sz="quarter" idx="2"/>
          </p:nvPr>
        </p:nvSpPr>
        <p:spPr>
          <a:xfrm>
            <a:off x="11755335" y="6351404"/>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70</a:t>
            </a:fld>
            <a:endParaRPr/>
          </a:p>
        </p:txBody>
      </p:sp>
      <p:pic>
        <p:nvPicPr>
          <p:cNvPr id="8" name="Picture 7">
            <a:extLst>
              <a:ext uri="{FF2B5EF4-FFF2-40B4-BE49-F238E27FC236}">
                <a16:creationId xmlns:a16="http://schemas.microsoft.com/office/drawing/2014/main" id="{AD743A6A-E5B6-4025-AE06-C70220C82F69}"/>
              </a:ext>
            </a:extLst>
          </p:cNvPr>
          <p:cNvPicPr>
            <a:picLocks noChangeAspect="1"/>
          </p:cNvPicPr>
          <p:nvPr/>
        </p:nvPicPr>
        <p:blipFill>
          <a:blip r:embed="rId3"/>
          <a:stretch>
            <a:fillRect/>
          </a:stretch>
        </p:blipFill>
        <p:spPr>
          <a:xfrm>
            <a:off x="2524193" y="1007784"/>
            <a:ext cx="7044705" cy="2421215"/>
          </a:xfrm>
          <a:prstGeom prst="rect">
            <a:avLst/>
          </a:prstGeom>
        </p:spPr>
      </p:pic>
      <p:pic>
        <p:nvPicPr>
          <p:cNvPr id="10" name="Picture 9">
            <a:extLst>
              <a:ext uri="{FF2B5EF4-FFF2-40B4-BE49-F238E27FC236}">
                <a16:creationId xmlns:a16="http://schemas.microsoft.com/office/drawing/2014/main" id="{A394949D-BAE1-48E4-8C6D-B54D08B1CDEA}"/>
              </a:ext>
            </a:extLst>
          </p:cNvPr>
          <p:cNvPicPr>
            <a:picLocks noChangeAspect="1"/>
          </p:cNvPicPr>
          <p:nvPr/>
        </p:nvPicPr>
        <p:blipFill>
          <a:blip r:embed="rId4"/>
          <a:stretch>
            <a:fillRect/>
          </a:stretch>
        </p:blipFill>
        <p:spPr>
          <a:xfrm>
            <a:off x="784225" y="3572191"/>
            <a:ext cx="10906542" cy="2568836"/>
          </a:xfrm>
          <a:prstGeom prst="rect">
            <a:avLst/>
          </a:prstGeom>
        </p:spPr>
      </p:pic>
    </p:spTree>
    <p:extLst>
      <p:ext uri="{BB962C8B-B14F-4D97-AF65-F5344CB8AC3E}">
        <p14:creationId xmlns:p14="http://schemas.microsoft.com/office/powerpoint/2010/main" val="2958825589"/>
      </p:ext>
    </p:extLst>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6" name="Picture Placeholder 9"/>
          <p:cNvGrpSpPr/>
          <p:nvPr/>
        </p:nvGrpSpPr>
        <p:grpSpPr>
          <a:xfrm>
            <a:off x="179386" y="179387"/>
            <a:ext cx="11829601" cy="6497639"/>
            <a:chOff x="0" y="0"/>
            <a:chExt cx="11829599" cy="6497637"/>
          </a:xfrm>
        </p:grpSpPr>
        <p:sp>
          <p:nvSpPr>
            <p:cNvPr id="584" name="Rectangle"/>
            <p:cNvSpPr/>
            <p:nvPr/>
          </p:nvSpPr>
          <p:spPr>
            <a:xfrm>
              <a:off x="0" y="0"/>
              <a:ext cx="11829600" cy="6497638"/>
            </a:xfrm>
            <a:prstGeom prst="rect">
              <a:avLst/>
            </a:prstGeom>
            <a:blipFill rotWithShape="1">
              <a:blip r:embed="rId2"/>
              <a:srcRect/>
              <a:stretch>
                <a:fillRect/>
              </a:stretch>
            </a:blipFill>
            <a:ln w="12700" cap="flat">
              <a:noFill/>
              <a:miter lim="400000"/>
            </a:ln>
            <a:effectLst/>
          </p:spPr>
          <p:txBody>
            <a:bodyPr wrap="square" lIns="45719" tIns="45719" rIns="45719" bIns="45719" numCol="1" anchor="ctr">
              <a:noAutofit/>
            </a:bodyPr>
            <a:lstStyle/>
            <a:p>
              <a:endParaRPr/>
            </a:p>
          </p:txBody>
        </p:sp>
        <p:pic>
          <p:nvPicPr>
            <p:cNvPr id="585" name="image2.jpeg" descr="image2.jpeg"/>
            <p:cNvPicPr>
              <a:picLocks noChangeAspect="1"/>
            </p:cNvPicPr>
            <p:nvPr/>
          </p:nvPicPr>
          <p:blipFill>
            <a:blip r:embed="rId2"/>
            <a:srcRect l="4" r="4"/>
            <a:stretch>
              <a:fillRect/>
            </a:stretch>
          </p:blipFill>
          <p:spPr>
            <a:xfrm>
              <a:off x="-1" y="0"/>
              <a:ext cx="11829601" cy="6497638"/>
            </a:xfrm>
            <a:prstGeom prst="rect">
              <a:avLst/>
            </a:prstGeom>
            <a:ln w="12700" cap="flat">
              <a:noFill/>
              <a:miter lim="400000"/>
            </a:ln>
            <a:effectLst/>
          </p:spPr>
        </p:pic>
      </p:grpSp>
      <p:sp>
        <p:nvSpPr>
          <p:cNvPr id="587" name="Title 6"/>
          <p:cNvSpPr txBox="1">
            <a:spLocks noGrp="1"/>
          </p:cNvSpPr>
          <p:nvPr>
            <p:ph type="title"/>
          </p:nvPr>
        </p:nvSpPr>
        <p:spPr>
          <a:xfrm>
            <a:off x="1838847" y="1245996"/>
            <a:ext cx="8488954" cy="4360984"/>
          </a:xfrm>
          <a:prstGeom prst="rect">
            <a:avLst/>
          </a:prstGeom>
        </p:spPr>
        <p:txBody>
          <a:bodyPr/>
          <a:lstStyle/>
          <a:p>
            <a:pPr>
              <a:defRPr sz="4000"/>
            </a:pPr>
            <a:endParaRPr dirty="0"/>
          </a:p>
          <a:p>
            <a:pPr>
              <a:defRPr sz="4000"/>
            </a:pPr>
            <a:endParaRPr dirty="0"/>
          </a:p>
          <a:p>
            <a:pPr>
              <a:defRPr sz="2400"/>
            </a:pPr>
            <a:endParaRPr dirty="0"/>
          </a:p>
          <a:p>
            <a:pPr>
              <a:defRPr sz="4000"/>
            </a:pPr>
            <a:endParaRPr dirty="0"/>
          </a:p>
          <a:p>
            <a:pPr>
              <a:defRPr sz="4000"/>
            </a:pPr>
            <a:r>
              <a:rPr lang="en-US" dirty="0"/>
              <a:t>Optional</a:t>
            </a:r>
            <a:endParaRPr dirty="0"/>
          </a:p>
        </p:txBody>
      </p:sp>
      <p:sp>
        <p:nvSpPr>
          <p:cNvPr id="588" name="Slide Number Placeholder 5"/>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71</a:t>
            </a:fld>
            <a:endParaRPr/>
          </a:p>
        </p:txBody>
      </p:sp>
    </p:spTree>
    <p:extLst>
      <p:ext uri="{BB962C8B-B14F-4D97-AF65-F5344CB8AC3E}">
        <p14:creationId xmlns:p14="http://schemas.microsoft.com/office/powerpoint/2010/main" val="12796927"/>
      </p:ext>
    </p:extLst>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 name="Title 1"/>
          <p:cNvSpPr txBox="1">
            <a:spLocks noGrp="1"/>
          </p:cNvSpPr>
          <p:nvPr>
            <p:ph type="title"/>
          </p:nvPr>
        </p:nvSpPr>
        <p:spPr>
          <a:prstGeom prst="rect">
            <a:avLst/>
          </a:prstGeom>
        </p:spPr>
        <p:txBody>
          <a:bodyPr/>
          <a:lstStyle/>
          <a:p>
            <a:r>
              <a:rPr lang="en-US" dirty="0"/>
              <a:t>Optional</a:t>
            </a:r>
            <a:endParaRPr dirty="0"/>
          </a:p>
        </p:txBody>
      </p:sp>
      <p:sp>
        <p:nvSpPr>
          <p:cNvPr id="578" name="Slide Number Placeholder 5"/>
          <p:cNvSpPr txBox="1">
            <a:spLocks noGrp="1"/>
          </p:cNvSpPr>
          <p:nvPr>
            <p:ph type="sldNum" sz="quarter" idx="2"/>
          </p:nvPr>
        </p:nvSpPr>
        <p:spPr>
          <a:xfrm>
            <a:off x="11755335" y="6351404"/>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72</a:t>
            </a:fld>
            <a:endParaRPr/>
          </a:p>
        </p:txBody>
      </p:sp>
      <p:pic>
        <p:nvPicPr>
          <p:cNvPr id="5" name="Picture 4">
            <a:extLst>
              <a:ext uri="{FF2B5EF4-FFF2-40B4-BE49-F238E27FC236}">
                <a16:creationId xmlns:a16="http://schemas.microsoft.com/office/drawing/2014/main" id="{B61BF16E-3BC2-4EE0-BF21-77396A8CB4FC}"/>
              </a:ext>
            </a:extLst>
          </p:cNvPr>
          <p:cNvPicPr>
            <a:picLocks noChangeAspect="1"/>
          </p:cNvPicPr>
          <p:nvPr/>
        </p:nvPicPr>
        <p:blipFill>
          <a:blip r:embed="rId3"/>
          <a:stretch>
            <a:fillRect/>
          </a:stretch>
        </p:blipFill>
        <p:spPr>
          <a:xfrm>
            <a:off x="390753" y="1153624"/>
            <a:ext cx="11730974" cy="3678149"/>
          </a:xfrm>
          <a:prstGeom prst="rect">
            <a:avLst/>
          </a:prstGeom>
        </p:spPr>
      </p:pic>
    </p:spTree>
    <p:extLst>
      <p:ext uri="{BB962C8B-B14F-4D97-AF65-F5344CB8AC3E}">
        <p14:creationId xmlns:p14="http://schemas.microsoft.com/office/powerpoint/2010/main" val="3138337626"/>
      </p:ext>
    </p:extLst>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6" name="Picture Placeholder 9"/>
          <p:cNvGrpSpPr/>
          <p:nvPr/>
        </p:nvGrpSpPr>
        <p:grpSpPr>
          <a:xfrm>
            <a:off x="179386" y="179387"/>
            <a:ext cx="11829601" cy="6497639"/>
            <a:chOff x="0" y="0"/>
            <a:chExt cx="11829599" cy="6497637"/>
          </a:xfrm>
        </p:grpSpPr>
        <p:sp>
          <p:nvSpPr>
            <p:cNvPr id="584" name="Rectangle"/>
            <p:cNvSpPr/>
            <p:nvPr/>
          </p:nvSpPr>
          <p:spPr>
            <a:xfrm>
              <a:off x="0" y="0"/>
              <a:ext cx="11829600" cy="6497638"/>
            </a:xfrm>
            <a:prstGeom prst="rect">
              <a:avLst/>
            </a:prstGeom>
            <a:blipFill rotWithShape="1">
              <a:blip r:embed="rId2"/>
              <a:srcRect/>
              <a:stretch>
                <a:fillRect/>
              </a:stretch>
            </a:blipFill>
            <a:ln w="12700" cap="flat">
              <a:noFill/>
              <a:miter lim="400000"/>
            </a:ln>
            <a:effectLst/>
          </p:spPr>
          <p:txBody>
            <a:bodyPr wrap="square" lIns="45719" tIns="45719" rIns="45719" bIns="45719" numCol="1" anchor="ctr">
              <a:noAutofit/>
            </a:bodyPr>
            <a:lstStyle/>
            <a:p>
              <a:endParaRPr/>
            </a:p>
          </p:txBody>
        </p:sp>
        <p:pic>
          <p:nvPicPr>
            <p:cNvPr id="585" name="image2.jpeg" descr="image2.jpeg"/>
            <p:cNvPicPr>
              <a:picLocks noChangeAspect="1"/>
            </p:cNvPicPr>
            <p:nvPr/>
          </p:nvPicPr>
          <p:blipFill>
            <a:blip r:embed="rId2"/>
            <a:srcRect l="4" r="4"/>
            <a:stretch>
              <a:fillRect/>
            </a:stretch>
          </p:blipFill>
          <p:spPr>
            <a:xfrm>
              <a:off x="-1" y="0"/>
              <a:ext cx="11829601" cy="6497638"/>
            </a:xfrm>
            <a:prstGeom prst="rect">
              <a:avLst/>
            </a:prstGeom>
            <a:ln w="12700" cap="flat">
              <a:noFill/>
              <a:miter lim="400000"/>
            </a:ln>
            <a:effectLst/>
          </p:spPr>
        </p:pic>
      </p:grpSp>
      <p:sp>
        <p:nvSpPr>
          <p:cNvPr id="587" name="Title 6"/>
          <p:cNvSpPr txBox="1">
            <a:spLocks noGrp="1"/>
          </p:cNvSpPr>
          <p:nvPr>
            <p:ph type="title"/>
          </p:nvPr>
        </p:nvSpPr>
        <p:spPr>
          <a:xfrm>
            <a:off x="1838847" y="1245996"/>
            <a:ext cx="8488954" cy="4360984"/>
          </a:xfrm>
          <a:prstGeom prst="rect">
            <a:avLst/>
          </a:prstGeom>
        </p:spPr>
        <p:txBody>
          <a:bodyPr/>
          <a:lstStyle/>
          <a:p>
            <a:pPr>
              <a:defRPr sz="4000"/>
            </a:pPr>
            <a:endParaRPr dirty="0"/>
          </a:p>
          <a:p>
            <a:pPr>
              <a:defRPr sz="4000"/>
            </a:pPr>
            <a:endParaRPr dirty="0"/>
          </a:p>
          <a:p>
            <a:pPr>
              <a:defRPr sz="2400"/>
            </a:pPr>
            <a:endParaRPr dirty="0"/>
          </a:p>
          <a:p>
            <a:pPr>
              <a:defRPr sz="4000"/>
            </a:pPr>
            <a:endParaRPr dirty="0"/>
          </a:p>
          <a:p>
            <a:pPr>
              <a:defRPr sz="4000"/>
            </a:pPr>
            <a:r>
              <a:rPr lang="en-US" dirty="0"/>
              <a:t>Fancy feature</a:t>
            </a:r>
            <a:endParaRPr dirty="0"/>
          </a:p>
        </p:txBody>
      </p:sp>
      <p:sp>
        <p:nvSpPr>
          <p:cNvPr id="588" name="Slide Number Placeholder 5"/>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73</a:t>
            </a:fld>
            <a:endParaRPr/>
          </a:p>
        </p:txBody>
      </p:sp>
    </p:spTree>
    <p:extLst>
      <p:ext uri="{BB962C8B-B14F-4D97-AF65-F5344CB8AC3E}">
        <p14:creationId xmlns:p14="http://schemas.microsoft.com/office/powerpoint/2010/main" val="3612697518"/>
      </p:ext>
    </p:extLst>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 name="Title 1"/>
          <p:cNvSpPr txBox="1">
            <a:spLocks noGrp="1"/>
          </p:cNvSpPr>
          <p:nvPr>
            <p:ph type="title"/>
          </p:nvPr>
        </p:nvSpPr>
        <p:spPr>
          <a:xfrm>
            <a:off x="784223" y="481664"/>
            <a:ext cx="10620376" cy="1052242"/>
          </a:xfrm>
          <a:prstGeom prst="rect">
            <a:avLst/>
          </a:prstGeom>
        </p:spPr>
        <p:txBody>
          <a:bodyPr/>
          <a:lstStyle/>
          <a:p>
            <a:r>
              <a:rPr lang="en-US" dirty="0"/>
              <a:t>Extra</a:t>
            </a:r>
            <a:endParaRPr dirty="0"/>
          </a:p>
        </p:txBody>
      </p:sp>
      <p:sp>
        <p:nvSpPr>
          <p:cNvPr id="641" name="Content Placeholder 2"/>
          <p:cNvSpPr txBox="1">
            <a:spLocks noGrp="1"/>
          </p:cNvSpPr>
          <p:nvPr>
            <p:ph type="body" idx="1"/>
          </p:nvPr>
        </p:nvSpPr>
        <p:spPr>
          <a:xfrm>
            <a:off x="784224" y="1158846"/>
            <a:ext cx="10621965" cy="4779995"/>
          </a:xfrm>
          <a:prstGeom prst="rect">
            <a:avLst/>
          </a:prstGeom>
        </p:spPr>
        <p:txBody>
          <a:bodyPr>
            <a:normAutofit/>
          </a:bodyPr>
          <a:lstStyle/>
          <a:p>
            <a:pPr>
              <a:defRPr sz="1600"/>
            </a:pPr>
            <a:r>
              <a:rPr lang="en-US" dirty="0"/>
              <a:t>Play with functions and consumer, chaining : apply several functions</a:t>
            </a:r>
          </a:p>
          <a:p>
            <a:pPr>
              <a:defRPr sz="1600"/>
            </a:pPr>
            <a:r>
              <a:rPr lang="en-US" dirty="0"/>
              <a:t>Play with some Optional methods:</a:t>
            </a:r>
          </a:p>
          <a:p>
            <a:pPr lvl="1">
              <a:defRPr sz="1600"/>
            </a:pPr>
            <a:r>
              <a:rPr lang="en-US" i="1" dirty="0"/>
              <a:t>map </a:t>
            </a:r>
            <a:r>
              <a:rPr lang="en-US" dirty="0"/>
              <a:t>: if value exists, convert to another value</a:t>
            </a:r>
          </a:p>
          <a:p>
            <a:pPr lvl="1">
              <a:defRPr sz="1600"/>
            </a:pPr>
            <a:r>
              <a:rPr lang="en-US" dirty="0" err="1"/>
              <a:t>ifPresent</a:t>
            </a:r>
            <a:r>
              <a:rPr lang="en-US" dirty="0"/>
              <a:t> : if value exists, do something with it</a:t>
            </a:r>
          </a:p>
          <a:p>
            <a:pPr lvl="1">
              <a:defRPr sz="1600"/>
            </a:pPr>
            <a:r>
              <a:rPr lang="en-US" dirty="0" err="1"/>
              <a:t>orElse</a:t>
            </a:r>
            <a:r>
              <a:rPr lang="en-US" dirty="0"/>
              <a:t> : if value is empty, return default value</a:t>
            </a:r>
          </a:p>
          <a:p>
            <a:pPr lvl="1">
              <a:defRPr sz="1600"/>
            </a:pPr>
            <a:r>
              <a:rPr lang="en-US" dirty="0" err="1"/>
              <a:t>orElseThrow</a:t>
            </a:r>
            <a:r>
              <a:rPr lang="en-US" dirty="0"/>
              <a:t> : if value empty, throw exception</a:t>
            </a:r>
          </a:p>
          <a:p>
            <a:pPr lvl="1">
              <a:defRPr sz="1600"/>
            </a:pPr>
            <a:endParaRPr lang="en-US" dirty="0"/>
          </a:p>
          <a:p>
            <a:pPr lvl="1">
              <a:defRPr sz="1600"/>
            </a:pPr>
            <a:endParaRPr dirty="0"/>
          </a:p>
        </p:txBody>
      </p:sp>
      <p:sp>
        <p:nvSpPr>
          <p:cNvPr id="642" name="Slide Number Placeholder 5"/>
          <p:cNvSpPr txBox="1">
            <a:spLocks noGrp="1"/>
          </p:cNvSpPr>
          <p:nvPr>
            <p:ph type="sldNum" sz="quarter" idx="2"/>
          </p:nvPr>
        </p:nvSpPr>
        <p:spPr>
          <a:xfrm>
            <a:off x="11755335" y="6351404"/>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74</a:t>
            </a:fld>
            <a:endParaRPr/>
          </a:p>
        </p:txBody>
      </p:sp>
    </p:spTree>
    <p:extLst>
      <p:ext uri="{BB962C8B-B14F-4D97-AF65-F5344CB8AC3E}">
        <p14:creationId xmlns:p14="http://schemas.microsoft.com/office/powerpoint/2010/main" val="169980794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5" name="Picture Placeholder 9"/>
          <p:cNvGrpSpPr/>
          <p:nvPr/>
        </p:nvGrpSpPr>
        <p:grpSpPr>
          <a:xfrm>
            <a:off x="179386" y="217487"/>
            <a:ext cx="11829601" cy="6497639"/>
            <a:chOff x="0" y="0"/>
            <a:chExt cx="11829599" cy="6497637"/>
          </a:xfrm>
        </p:grpSpPr>
        <p:sp>
          <p:nvSpPr>
            <p:cNvPr id="523" name="Rectangle"/>
            <p:cNvSpPr/>
            <p:nvPr/>
          </p:nvSpPr>
          <p:spPr>
            <a:xfrm>
              <a:off x="0" y="0"/>
              <a:ext cx="11829600" cy="6497638"/>
            </a:xfrm>
            <a:prstGeom prst="rect">
              <a:avLst/>
            </a:prstGeom>
            <a:blipFill rotWithShape="1">
              <a:blip r:embed="rId2"/>
              <a:srcRect/>
              <a:stretch>
                <a:fillRect/>
              </a:stretch>
            </a:blipFill>
            <a:ln w="12700" cap="flat">
              <a:noFill/>
              <a:miter lim="400000"/>
            </a:ln>
            <a:effectLst/>
          </p:spPr>
          <p:txBody>
            <a:bodyPr wrap="square" lIns="45719" tIns="45719" rIns="45719" bIns="45719" numCol="1" anchor="ctr">
              <a:noAutofit/>
            </a:bodyPr>
            <a:lstStyle/>
            <a:p>
              <a:endParaRPr/>
            </a:p>
          </p:txBody>
        </p:sp>
        <p:pic>
          <p:nvPicPr>
            <p:cNvPr id="524" name="image2.jpeg" descr="image2.jpeg"/>
            <p:cNvPicPr>
              <a:picLocks noChangeAspect="1"/>
            </p:cNvPicPr>
            <p:nvPr/>
          </p:nvPicPr>
          <p:blipFill>
            <a:blip r:embed="rId2"/>
            <a:srcRect l="4" r="4"/>
            <a:stretch>
              <a:fillRect/>
            </a:stretch>
          </p:blipFill>
          <p:spPr>
            <a:xfrm>
              <a:off x="-1" y="0"/>
              <a:ext cx="11829601" cy="6497638"/>
            </a:xfrm>
            <a:prstGeom prst="rect">
              <a:avLst/>
            </a:prstGeom>
            <a:ln w="12700" cap="flat">
              <a:noFill/>
              <a:miter lim="400000"/>
            </a:ln>
            <a:effectLst/>
          </p:spPr>
        </p:pic>
      </p:grpSp>
      <p:sp>
        <p:nvSpPr>
          <p:cNvPr id="526" name="Title 6"/>
          <p:cNvSpPr txBox="1">
            <a:spLocks noGrp="1"/>
          </p:cNvSpPr>
          <p:nvPr>
            <p:ph type="title"/>
          </p:nvPr>
        </p:nvSpPr>
        <p:spPr>
          <a:xfrm>
            <a:off x="1838847" y="1245996"/>
            <a:ext cx="8488954" cy="4360984"/>
          </a:xfrm>
          <a:prstGeom prst="rect">
            <a:avLst/>
          </a:prstGeom>
        </p:spPr>
        <p:txBody>
          <a:bodyPr/>
          <a:lstStyle/>
          <a:p>
            <a:endParaRPr/>
          </a:p>
          <a:p>
            <a:pPr>
              <a:defRPr sz="8900"/>
            </a:pPr>
            <a:endParaRPr/>
          </a:p>
          <a:p>
            <a:r>
              <a:t>Design Patterns</a:t>
            </a:r>
          </a:p>
        </p:txBody>
      </p:sp>
      <p:sp>
        <p:nvSpPr>
          <p:cNvPr id="527" name="Slide Number Placeholder 5"/>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a:t>
            </a:fld>
            <a:endParaRPr/>
          </a:p>
        </p:txBody>
      </p:sp>
    </p:spTree>
    <p:extLst>
      <p:ext uri="{BB962C8B-B14F-4D97-AF65-F5344CB8AC3E}">
        <p14:creationId xmlns:p14="http://schemas.microsoft.com/office/powerpoint/2010/main" val="25873362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 name="Title 1"/>
          <p:cNvSpPr txBox="1">
            <a:spLocks noGrp="1"/>
          </p:cNvSpPr>
          <p:nvPr>
            <p:ph type="title"/>
          </p:nvPr>
        </p:nvSpPr>
        <p:spPr>
          <a:prstGeom prst="rect">
            <a:avLst/>
          </a:prstGeom>
        </p:spPr>
        <p:txBody>
          <a:bodyPr/>
          <a:lstStyle/>
          <a:p>
            <a:r>
              <a:t>Design patterns</a:t>
            </a:r>
          </a:p>
        </p:txBody>
      </p:sp>
      <p:sp>
        <p:nvSpPr>
          <p:cNvPr id="530" name="Content Placeholder 2"/>
          <p:cNvSpPr txBox="1">
            <a:spLocks noGrp="1"/>
          </p:cNvSpPr>
          <p:nvPr>
            <p:ph type="body" idx="1"/>
          </p:nvPr>
        </p:nvSpPr>
        <p:spPr>
          <a:xfrm>
            <a:off x="634446" y="1763713"/>
            <a:ext cx="10748258" cy="4175126"/>
          </a:xfrm>
          <a:prstGeom prst="rect">
            <a:avLst/>
          </a:prstGeom>
        </p:spPr>
        <p:txBody>
          <a:bodyPr/>
          <a:lstStyle/>
          <a:p>
            <a:pPr marL="0" indent="0">
              <a:buSzTx/>
              <a:buNone/>
            </a:pPr>
            <a:r>
              <a:rPr dirty="0"/>
              <a:t>A design pattern is a well described solution to a common software problem.</a:t>
            </a:r>
          </a:p>
          <a:p>
            <a:pPr marL="0" indent="0">
              <a:buSzTx/>
              <a:buNone/>
            </a:pPr>
            <a:endParaRPr dirty="0"/>
          </a:p>
          <a:p>
            <a:r>
              <a:rPr dirty="0"/>
              <a:t>Creational: provide solution to instantiate an object in the best possible way for specific situations.</a:t>
            </a:r>
            <a:endParaRPr lang="en-US" dirty="0"/>
          </a:p>
          <a:p>
            <a:r>
              <a:rPr lang="en-GB" dirty="0"/>
              <a:t>Behavioural: provide solution for the better interaction between objects and how to provide loose coupling and flexibility to extend easily.</a:t>
            </a:r>
            <a:endParaRPr dirty="0"/>
          </a:p>
          <a:p>
            <a:r>
              <a:rPr dirty="0"/>
              <a:t>Structural: provide different ways to create a class structure, for example using inheritance and composition to create a large object from small objects.</a:t>
            </a:r>
          </a:p>
        </p:txBody>
      </p:sp>
      <p:sp>
        <p:nvSpPr>
          <p:cNvPr id="531" name="Slide Number Placeholder 5"/>
          <p:cNvSpPr txBox="1">
            <a:spLocks noGrp="1"/>
          </p:cNvSpPr>
          <p:nvPr>
            <p:ph type="sldNum" sz="quarter" idx="2"/>
          </p:nvPr>
        </p:nvSpPr>
        <p:spPr>
          <a:xfrm>
            <a:off x="11755335" y="6351404"/>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a:t>
            </a:fld>
            <a:endParaRPr/>
          </a:p>
        </p:txBody>
      </p:sp>
    </p:spTree>
    <p:extLst>
      <p:ext uri="{BB962C8B-B14F-4D97-AF65-F5344CB8AC3E}">
        <p14:creationId xmlns:p14="http://schemas.microsoft.com/office/powerpoint/2010/main" val="2872831827"/>
      </p:ext>
    </p:extLst>
  </p:cSld>
  <p:clrMapOvr>
    <a:masterClrMapping/>
  </p:clrMapOvr>
  <p:transition spd="med"/>
</p:sld>
</file>

<file path=ppt/theme/theme1.xml><?xml version="1.0" encoding="utf-8"?>
<a:theme xmlns:a="http://schemas.openxmlformats.org/drawingml/2006/main" name="Blank">
  <a:themeElements>
    <a:clrScheme name="Blank">
      <a:dk1>
        <a:srgbClr val="512B2B"/>
      </a:dk1>
      <a:lt1>
        <a:srgbClr val="FFFFFF"/>
      </a:lt1>
      <a:dk2>
        <a:srgbClr val="A7A7A7"/>
      </a:dk2>
      <a:lt2>
        <a:srgbClr val="535353"/>
      </a:lt2>
      <a:accent1>
        <a:srgbClr val="EE7023"/>
      </a:accent1>
      <a:accent2>
        <a:srgbClr val="FDC129"/>
      </a:accent2>
      <a:accent3>
        <a:srgbClr val="31A3AE"/>
      </a:accent3>
      <a:accent4>
        <a:srgbClr val="C5569A"/>
      </a:accent4>
      <a:accent5>
        <a:srgbClr val="D4B8A3"/>
      </a:accent5>
      <a:accent6>
        <a:srgbClr val="8ACDC3"/>
      </a:accent6>
      <a:hlink>
        <a:srgbClr val="0000FF"/>
      </a:hlink>
      <a:folHlink>
        <a:srgbClr val="FF00FF"/>
      </a:folHlink>
    </a:clrScheme>
    <a:fontScheme name="Blank">
      <a:majorFont>
        <a:latin typeface="Arial"/>
        <a:ea typeface="Arial"/>
        <a:cs typeface="Arial"/>
      </a:majorFont>
      <a:minorFont>
        <a:latin typeface="Helvetica"/>
        <a:ea typeface="Helvetica"/>
        <a:cs typeface="Helvetica"/>
      </a:minorFont>
    </a:fontScheme>
    <a:fmtScheme name="Blan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512B2B"/>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512B2B"/>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nk">
  <a:themeElements>
    <a:clrScheme name="Blank">
      <a:dk1>
        <a:srgbClr val="512B2B"/>
      </a:dk1>
      <a:lt1>
        <a:srgbClr val="265151"/>
      </a:lt1>
      <a:dk2>
        <a:srgbClr val="A7A7A7"/>
      </a:dk2>
      <a:lt2>
        <a:srgbClr val="535353"/>
      </a:lt2>
      <a:accent1>
        <a:srgbClr val="EE7023"/>
      </a:accent1>
      <a:accent2>
        <a:srgbClr val="FDC129"/>
      </a:accent2>
      <a:accent3>
        <a:srgbClr val="31A3AE"/>
      </a:accent3>
      <a:accent4>
        <a:srgbClr val="C5569A"/>
      </a:accent4>
      <a:accent5>
        <a:srgbClr val="D4B8A3"/>
      </a:accent5>
      <a:accent6>
        <a:srgbClr val="8ACDC3"/>
      </a:accent6>
      <a:hlink>
        <a:srgbClr val="0000FF"/>
      </a:hlink>
      <a:folHlink>
        <a:srgbClr val="FF00FF"/>
      </a:folHlink>
    </a:clrScheme>
    <a:fontScheme name="Blank">
      <a:majorFont>
        <a:latin typeface="Arial"/>
        <a:ea typeface="Arial"/>
        <a:cs typeface="Arial"/>
      </a:majorFont>
      <a:minorFont>
        <a:latin typeface="Helvetica"/>
        <a:ea typeface="Helvetica"/>
        <a:cs typeface="Helvetica"/>
      </a:minorFont>
    </a:fontScheme>
    <a:fmtScheme name="Blan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512B2B"/>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512B2B"/>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9ED4169A17A9943A0C4D616F29F7EA9" ma:contentTypeVersion="2" ma:contentTypeDescription="Create a new document." ma:contentTypeScope="" ma:versionID="ee2590c771e3efcf6e927d932d0f80bf">
  <xsd:schema xmlns:xsd="http://www.w3.org/2001/XMLSchema" xmlns:xs="http://www.w3.org/2001/XMLSchema" xmlns:p="http://schemas.microsoft.com/office/2006/metadata/properties" xmlns:ns2="6ed449f5-9e03-46ec-8941-bbdaa84be2a0" targetNamespace="http://schemas.microsoft.com/office/2006/metadata/properties" ma:root="true" ma:fieldsID="14228b68809949e600f8d74e51d27844" ns2:_="">
    <xsd:import namespace="6ed449f5-9e03-46ec-8941-bbdaa84be2a0"/>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d449f5-9e03-46ec-8941-bbdaa84be2a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DC89CD6-3437-46A4-9FE0-2FE4423233B9}">
  <ds:schemaRefs>
    <ds:schemaRef ds:uri="http://schemas.microsoft.com/sharepoint/v3/contenttype/forms"/>
  </ds:schemaRefs>
</ds:datastoreItem>
</file>

<file path=customXml/itemProps2.xml><?xml version="1.0" encoding="utf-8"?>
<ds:datastoreItem xmlns:ds="http://schemas.openxmlformats.org/officeDocument/2006/customXml" ds:itemID="{CA6A11FA-CDDE-4885-94D9-8AFE644246C0}">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3A513E1E-EC2F-4910-9CFC-562428A064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d449f5-9e03-46ec-8941-bbdaa84be2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11321</TotalTime>
  <Words>3386</Words>
  <Application>Microsoft Office PowerPoint</Application>
  <PresentationFormat>Widescreen</PresentationFormat>
  <Paragraphs>459</Paragraphs>
  <Slides>74</Slides>
  <Notes>35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74</vt:i4>
      </vt:variant>
    </vt:vector>
  </HeadingPairs>
  <TitlesOfParts>
    <vt:vector size="79" baseType="lpstr">
      <vt:lpstr>Arial</vt:lpstr>
      <vt:lpstr>Palatino</vt:lpstr>
      <vt:lpstr>Raleway</vt:lpstr>
      <vt:lpstr>Symbol</vt:lpstr>
      <vt:lpstr>Blank</vt:lpstr>
      <vt:lpstr>  Advanced OOP</vt:lpstr>
      <vt:lpstr>Agenda</vt:lpstr>
      <vt:lpstr>  Annotations</vt:lpstr>
      <vt:lpstr>Annotations</vt:lpstr>
      <vt:lpstr>Annotations</vt:lpstr>
      <vt:lpstr>Annotations</vt:lpstr>
      <vt:lpstr>Annotations</vt:lpstr>
      <vt:lpstr>  Design Patterns</vt:lpstr>
      <vt:lpstr>Design patterns</vt:lpstr>
      <vt:lpstr>    Creational: Builder</vt:lpstr>
      <vt:lpstr>Builder pattern: the problem</vt:lpstr>
      <vt:lpstr>PowerPoint Presentation</vt:lpstr>
      <vt:lpstr>Builder pattern: the solution</vt:lpstr>
      <vt:lpstr>    Behavioural: Strategy</vt:lpstr>
      <vt:lpstr>Strategy pattern: the problem</vt:lpstr>
      <vt:lpstr>Strategy pattern: the solution</vt:lpstr>
      <vt:lpstr>Strategy pattern: example (functionality encapsulation and abstraction)</vt:lpstr>
      <vt:lpstr>Strategy pattern: example (usage)</vt:lpstr>
      <vt:lpstr>    Structural: DAO/Repository</vt:lpstr>
      <vt:lpstr>DAO/Repository pattern: the problem</vt:lpstr>
      <vt:lpstr>DAO/Repository pattern: the solution</vt:lpstr>
      <vt:lpstr>   What makes a language object-oriented?</vt:lpstr>
      <vt:lpstr>OOP Concepts</vt:lpstr>
      <vt:lpstr>   Association</vt:lpstr>
      <vt:lpstr>Association</vt:lpstr>
      <vt:lpstr>Association: Aggregation</vt:lpstr>
      <vt:lpstr>Association: Composition</vt:lpstr>
      <vt:lpstr>   Delegation</vt:lpstr>
      <vt:lpstr>Delegation</vt:lpstr>
      <vt:lpstr>Inheritance</vt:lpstr>
      <vt:lpstr>Delegation</vt:lpstr>
      <vt:lpstr>Starter code</vt:lpstr>
      <vt:lpstr>Customer application</vt:lpstr>
      <vt:lpstr>1. Exercise: Make it work</vt:lpstr>
      <vt:lpstr>   Coupling</vt:lpstr>
      <vt:lpstr>Coupling</vt:lpstr>
      <vt:lpstr>Tight coupling</vt:lpstr>
      <vt:lpstr>Loose coupling</vt:lpstr>
      <vt:lpstr>2. Exercise: Apply some formatting and decouple</vt:lpstr>
      <vt:lpstr>   Cohesion</vt:lpstr>
      <vt:lpstr>Cohesion</vt:lpstr>
      <vt:lpstr>Cohesion: Low cohesion</vt:lpstr>
      <vt:lpstr>Cohesion: High cohesion</vt:lpstr>
      <vt:lpstr>3. Exercise: Input validation</vt:lpstr>
      <vt:lpstr>3.1 Exercise: Input validation</vt:lpstr>
      <vt:lpstr>  Immutability</vt:lpstr>
      <vt:lpstr>An immutable object is an object whose internal state remains constant after it has been entirely created.</vt:lpstr>
      <vt:lpstr>Immutability: final keyword</vt:lpstr>
      <vt:lpstr>Immutability: advantages</vt:lpstr>
      <vt:lpstr>Immutability: disadvantages</vt:lpstr>
      <vt:lpstr>4. Exercise: Did you just mutate that data? </vt:lpstr>
      <vt:lpstr>  Generics</vt:lpstr>
      <vt:lpstr>Generics</vt:lpstr>
      <vt:lpstr>Generics: methods</vt:lpstr>
      <vt:lpstr>Generics: classes</vt:lpstr>
      <vt:lpstr>Generics type name convention</vt:lpstr>
      <vt:lpstr>Generics: bound types</vt:lpstr>
      <vt:lpstr>Generics: multiple bound types</vt:lpstr>
      <vt:lpstr>Wildcard </vt:lpstr>
      <vt:lpstr>Generics vs Wildcard (1)</vt:lpstr>
      <vt:lpstr>Generics vs Wildcard (2)</vt:lpstr>
      <vt:lpstr>5 Exercise: Reusable validators</vt:lpstr>
      <vt:lpstr>    Functional Interfaces</vt:lpstr>
      <vt:lpstr>Simple functional interface example</vt:lpstr>
      <vt:lpstr>Functional interface vs anonymous class</vt:lpstr>
      <vt:lpstr>Multiple params functional interface example</vt:lpstr>
      <vt:lpstr>Functional interfaces example comparison</vt:lpstr>
      <vt:lpstr>Functional interface more usage examples</vt:lpstr>
      <vt:lpstr>Function and operator</vt:lpstr>
      <vt:lpstr>Supplier, consumer, predicate</vt:lpstr>
      <vt:lpstr>    Optional</vt:lpstr>
      <vt:lpstr>Optional</vt:lpstr>
      <vt:lpstr>    Fancy feature</vt:lpstr>
      <vt:lpstr>Extra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OOP</dc:title>
  <dc:creator>Mantas Boronilščikovas</dc:creator>
  <cp:lastModifiedBy>Mantas Boronilščikovas</cp:lastModifiedBy>
  <cp:revision>72</cp:revision>
  <dcterms:modified xsi:type="dcterms:W3CDTF">2022-03-08T11:56:33Z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0x01010019ED4169A17A9943A0C4D616F29F7EA9</vt:lpwstr>
  </property>
</Properties>
</file>