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8"/>
  </p:sldMasterIdLst>
  <p:notesMasterIdLst>
    <p:notesMasterId r:id="rId55"/>
  </p:notesMasterIdLst>
  <p:handoutMasterIdLst>
    <p:handoutMasterId r:id="rId56"/>
  </p:handoutMasterIdLst>
  <p:sldIdLst>
    <p:sldId id="273" r:id="rId19"/>
    <p:sldId id="271" r:id="rId20"/>
    <p:sldId id="270" r:id="rId21"/>
    <p:sldId id="284" r:id="rId22"/>
    <p:sldId id="279" r:id="rId23"/>
    <p:sldId id="280" r:id="rId24"/>
    <p:sldId id="281" r:id="rId25"/>
    <p:sldId id="285" r:id="rId26"/>
    <p:sldId id="278" r:id="rId27"/>
    <p:sldId id="277" r:id="rId28"/>
    <p:sldId id="275" r:id="rId29"/>
    <p:sldId id="288" r:id="rId30"/>
    <p:sldId id="289" r:id="rId31"/>
    <p:sldId id="282" r:id="rId32"/>
    <p:sldId id="331" r:id="rId33"/>
    <p:sldId id="286" r:id="rId34"/>
    <p:sldId id="309" r:id="rId35"/>
    <p:sldId id="333" r:id="rId36"/>
    <p:sldId id="348" r:id="rId37"/>
    <p:sldId id="276" r:id="rId38"/>
    <p:sldId id="314" r:id="rId39"/>
    <p:sldId id="334" r:id="rId40"/>
    <p:sldId id="349" r:id="rId41"/>
    <p:sldId id="287" r:id="rId42"/>
    <p:sldId id="291" r:id="rId43"/>
    <p:sldId id="351" r:id="rId44"/>
    <p:sldId id="274" r:id="rId45"/>
    <p:sldId id="294" r:id="rId46"/>
    <p:sldId id="293" r:id="rId47"/>
    <p:sldId id="352" r:id="rId48"/>
    <p:sldId id="339" r:id="rId49"/>
    <p:sldId id="341" r:id="rId50"/>
    <p:sldId id="354" r:id="rId51"/>
    <p:sldId id="295" r:id="rId52"/>
    <p:sldId id="342" r:id="rId53"/>
    <p:sldId id="355" r:id="rId54"/>
  </p:sldIdLst>
  <p:sldSz cx="12192000" cy="6858000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  <p:embeddedFont>
      <p:font typeface="Source Code Pro" panose="020B0509030403020204" pitchFamily="49" charset="0"/>
      <p:regular r:id="rId65"/>
    </p:embeddedFont>
    <p:embeddedFont>
      <p:font typeface="Swedbank Headline Black" panose="02000000000000000000" pitchFamily="50" charset="0"/>
      <p:bold r:id="rId66"/>
    </p:embeddedFont>
    <p:embeddedFont>
      <p:font typeface="Swedbank Headline Bold" panose="02000000000000000000" pitchFamily="50" charset="0"/>
      <p:bold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08B363-00A6-4960-916B-908D61BDBD4D}">
          <p14:sldIdLst>
            <p14:sldId id="273"/>
            <p14:sldId id="271"/>
            <p14:sldId id="270"/>
            <p14:sldId id="284"/>
            <p14:sldId id="279"/>
            <p14:sldId id="280"/>
            <p14:sldId id="281"/>
            <p14:sldId id="285"/>
            <p14:sldId id="278"/>
            <p14:sldId id="277"/>
            <p14:sldId id="275"/>
            <p14:sldId id="288"/>
            <p14:sldId id="289"/>
            <p14:sldId id="282"/>
            <p14:sldId id="331"/>
            <p14:sldId id="286"/>
            <p14:sldId id="309"/>
            <p14:sldId id="333"/>
            <p14:sldId id="348"/>
            <p14:sldId id="276"/>
            <p14:sldId id="314"/>
            <p14:sldId id="334"/>
            <p14:sldId id="349"/>
            <p14:sldId id="287"/>
            <p14:sldId id="291"/>
            <p14:sldId id="351"/>
            <p14:sldId id="274"/>
            <p14:sldId id="294"/>
            <p14:sldId id="293"/>
            <p14:sldId id="352"/>
            <p14:sldId id="339"/>
            <p14:sldId id="341"/>
            <p14:sldId id="354"/>
            <p14:sldId id="295"/>
            <p14:sldId id="342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699" autoAdjust="0"/>
  </p:normalViewPr>
  <p:slideViewPr>
    <p:cSldViewPr snapToGrid="0" showGuides="1">
      <p:cViewPr varScale="1">
        <p:scale>
          <a:sx n="63" d="100"/>
          <a:sy n="63" d="100"/>
        </p:scale>
        <p:origin x="23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notesViewPr>
    <p:cSldViewPr snapToGrid="0">
      <p:cViewPr varScale="1">
        <p:scale>
          <a:sx n="92" d="100"/>
          <a:sy n="92" d="100"/>
        </p:scale>
        <p:origin x="261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7.fntdata"/><Relationship Id="rId6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slide" Target="slides/slide35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slide" Target="slides/slide36.xml"/><Relationship Id="rId62" Type="http://schemas.openxmlformats.org/officeDocument/2006/relationships/font" Target="fonts/font6.fntdata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2A7650B3-11A8-4112-AACF-02286E536B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06 March 2022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707587DC-3356-4DEF-AB7B-98460ED013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303B5240-CABE-47D7-B1F4-A5E13FBC77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12B1FB85-7E87-4737-B2C7-7FFF0CFE0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textruta 11">
            <a:extLst>
              <a:ext uri="{FF2B5EF4-FFF2-40B4-BE49-F238E27FC236}">
                <a16:creationId xmlns:a16="http://schemas.microsoft.com/office/drawing/2014/main" id="{F61ED93F-1EB0-477B-8B28-53978E615B6F}"/>
              </a:ext>
            </a:extLst>
          </p:cNvPr>
          <p:cNvSpPr txBox="1"/>
          <p:nvPr/>
        </p:nvSpPr>
        <p:spPr>
          <a:xfrm>
            <a:off x="420543" y="8915719"/>
            <a:ext cx="736954" cy="111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© Swedbank</a:t>
            </a:r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E73B94CF-D2F9-40C2-A818-76A57704DF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06 March 2022</a:t>
            </a:fld>
            <a:endParaRPr lang="en-GB" sz="800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7B9ED6-D2AD-4170-AE2B-50B25C3A1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FEAC6656-EDA4-4FE4-AC5E-BDEA6032D8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7" name="Header Placeholder 12">
            <a:extLst>
              <a:ext uri="{FF2B5EF4-FFF2-40B4-BE49-F238E27FC236}">
                <a16:creationId xmlns:a16="http://schemas.microsoft.com/office/drawing/2014/main" id="{C3B67D38-CAF9-4190-9AA4-F9DACB515B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turite</a:t>
            </a:r>
            <a:r>
              <a:rPr lang="en-GB" dirty="0"/>
              <a:t> </a:t>
            </a:r>
            <a:r>
              <a:rPr lang="en-GB" dirty="0" err="1"/>
              <a:t>ideju</a:t>
            </a:r>
            <a:r>
              <a:rPr lang="en-GB" dirty="0"/>
              <a:t> kas 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colllections</a:t>
            </a:r>
            <a:r>
              <a:rPr lang="en-GB" dirty="0"/>
              <a:t>?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kur</a:t>
            </a:r>
            <a:r>
              <a:rPr lang="en-GB" dirty="0"/>
              <a:t> </a:t>
            </a:r>
            <a:r>
              <a:rPr lang="en-GB" dirty="0" err="1"/>
              <a:t>jis</a:t>
            </a:r>
            <a:r>
              <a:rPr lang="en-GB" dirty="0"/>
              <a:t> </a:t>
            </a:r>
            <a:r>
              <a:rPr lang="en-GB" dirty="0" err="1"/>
              <a:t>naudojamas</a:t>
            </a:r>
            <a:r>
              <a:rPr lang="en-GB" dirty="0"/>
              <a:t>? 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43919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Siandien</a:t>
            </a:r>
            <a:r>
              <a:rPr lang="en-GB" dirty="0"/>
              <a:t> </a:t>
            </a:r>
            <a:r>
              <a:rPr lang="en-GB" dirty="0" err="1"/>
              <a:t>pakalbesime</a:t>
            </a:r>
            <a:r>
              <a:rPr lang="en-GB" dirty="0"/>
              <a:t> tik </a:t>
            </a:r>
            <a:r>
              <a:rPr lang="en-GB" dirty="0" err="1"/>
              <a:t>apie</a:t>
            </a:r>
            <a:r>
              <a:rPr lang="en-GB" dirty="0"/>
              <a:t> </a:t>
            </a:r>
            <a:r>
              <a:rPr lang="en-GB" dirty="0" err="1"/>
              <a:t>maza</a:t>
            </a:r>
            <a:r>
              <a:rPr lang="en-GB" dirty="0"/>
              <a:t> </a:t>
            </a:r>
            <a:r>
              <a:rPr lang="en-GB" dirty="0" err="1"/>
              <a:t>dalelyje</a:t>
            </a:r>
            <a:r>
              <a:rPr lang="en-GB" dirty="0"/>
              <a:t> kas </a:t>
            </a:r>
            <a:r>
              <a:rPr lang="en-GB" dirty="0" err="1"/>
              <a:t>ieina</a:t>
            </a:r>
            <a:r>
              <a:rPr lang="en-GB" dirty="0"/>
              <a:t> I collections</a:t>
            </a:r>
          </a:p>
          <a:p>
            <a:r>
              <a:rPr lang="en-GB" dirty="0" err="1"/>
              <a:t>Iterable</a:t>
            </a:r>
            <a:r>
              <a:rPr lang="en-GB" dirty="0"/>
              <a:t>, Collection</a:t>
            </a:r>
          </a:p>
          <a:p>
            <a:pPr marL="228600" indent="-228600">
              <a:buAutoNum type="arabicPeriod"/>
            </a:pPr>
            <a:r>
              <a:rPr lang="en-GB" dirty="0" err="1"/>
              <a:t>ArrayList</a:t>
            </a:r>
            <a:r>
              <a:rPr lang="en-GB" dirty="0"/>
              <a:t> – List</a:t>
            </a:r>
          </a:p>
          <a:p>
            <a:pPr marL="228600" indent="-228600">
              <a:buAutoNum type="arabicPeriod"/>
            </a:pPr>
            <a:r>
              <a:rPr lang="en-GB" dirty="0"/>
              <a:t>HashSet – Set</a:t>
            </a:r>
          </a:p>
          <a:p>
            <a:pPr marL="228600" indent="-228600">
              <a:buAutoNum type="arabicPeriod"/>
            </a:pPr>
            <a:r>
              <a:rPr lang="en-GB" dirty="0"/>
              <a:t>O </a:t>
            </a:r>
            <a:r>
              <a:rPr lang="en-GB" dirty="0" err="1"/>
              <a:t>veliau</a:t>
            </a:r>
            <a:r>
              <a:rPr lang="en-GB" dirty="0"/>
              <a:t> MAP</a:t>
            </a:r>
          </a:p>
          <a:p>
            <a:pPr marL="228600" indent="-228600">
              <a:buAutoNum type="arabicPeriod"/>
            </a:pP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11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99279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80588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suteikia</a:t>
            </a:r>
            <a:r>
              <a:rPr lang="en-US" dirty="0"/>
              <a:t> mums </a:t>
            </a:r>
            <a:r>
              <a:rPr lang="en-US" dirty="0" err="1"/>
              <a:t>galimybe</a:t>
            </a:r>
            <a:r>
              <a:rPr lang="en-US" dirty="0"/>
              <a:t> </a:t>
            </a:r>
            <a:r>
              <a:rPr lang="en-US" dirty="0" err="1"/>
              <a:t>saugoti</a:t>
            </a:r>
            <a:r>
              <a:rPr lang="en-US" dirty="0"/>
              <a:t> ne tik primitives </a:t>
            </a:r>
            <a:r>
              <a:rPr lang="en-US" dirty="0" err="1"/>
              <a:t>reiksmes</a:t>
            </a:r>
            <a:r>
              <a:rPr lang="en-US" dirty="0"/>
              <a:t> </a:t>
            </a:r>
            <a:r>
              <a:rPr lang="en-US" dirty="0" err="1"/>
              <a:t>kaip</a:t>
            </a:r>
            <a:r>
              <a:rPr lang="en-US" dirty="0"/>
              <a:t> int, double, float, bet it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Wrapperius</a:t>
            </a:r>
            <a:r>
              <a:rPr lang="en-US" dirty="0"/>
              <a:t> </a:t>
            </a:r>
            <a:r>
              <a:rPr lang="en-US" dirty="0" err="1"/>
              <a:t>Intiger</a:t>
            </a:r>
            <a:r>
              <a:rPr lang="en-US" dirty="0"/>
              <a:t>, double,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Objektus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Papasakoti</a:t>
            </a:r>
            <a:r>
              <a:rPr lang="en-US" dirty="0"/>
              <a:t> </a:t>
            </a:r>
            <a:r>
              <a:rPr lang="en-US" dirty="0" err="1"/>
              <a:t>apie</a:t>
            </a:r>
            <a:r>
              <a:rPr lang="en-US" dirty="0"/>
              <a:t> Student.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Arraylist</a:t>
            </a:r>
            <a:r>
              <a:rPr lang="en-US" dirty="0"/>
              <a:t>(); - </a:t>
            </a:r>
            <a:r>
              <a:rPr lang="en-US" dirty="0" err="1"/>
              <a:t>isksyreme</a:t>
            </a:r>
            <a:r>
              <a:rPr lang="en-US" dirty="0"/>
              <a:t> </a:t>
            </a:r>
            <a:r>
              <a:rPr lang="en-US" dirty="0" err="1"/>
              <a:t>atmintyje</a:t>
            </a:r>
            <a:r>
              <a:rPr lang="en-US" dirty="0"/>
              <a:t> </a:t>
            </a:r>
            <a:r>
              <a:rPr lang="en-US" dirty="0" err="1"/>
              <a:t>vieta</a:t>
            </a:r>
            <a:endParaRPr lang="lt-LT" dirty="0"/>
          </a:p>
          <a:p>
            <a:endParaRPr lang="lt-LT" dirty="0"/>
          </a:p>
          <a:p>
            <a:r>
              <a:rPr lang="lt-LT" dirty="0"/>
              <a:t>Be tipo ir su tipu</a:t>
            </a:r>
            <a:r>
              <a:rPr lang="en-US" dirty="0"/>
              <a:t>.</a:t>
            </a:r>
            <a:endParaRPr lang="lt-LT" dirty="0"/>
          </a:p>
          <a:p>
            <a:endParaRPr lang="lt-LT" dirty="0"/>
          </a:p>
          <a:p>
            <a:r>
              <a:rPr lang="lt-LT" dirty="0" err="1">
                <a:solidFill>
                  <a:srgbClr val="000000"/>
                </a:solidFill>
                <a:effectLst/>
              </a:rPr>
              <a:t>ArrayList</a:t>
            </a:r>
            <a:r>
              <a:rPr lang="lt-LT" dirty="0">
                <a:solidFill>
                  <a:srgbClr val="000000"/>
                </a:solidFill>
                <a:effectLst/>
              </a:rPr>
              <a:t> a </a:t>
            </a:r>
            <a:r>
              <a:rPr lang="lt-LT" dirty="0"/>
              <a:t>= </a:t>
            </a:r>
            <a:r>
              <a:rPr lang="lt-LT" dirty="0" err="1">
                <a:solidFill>
                  <a:srgbClr val="0033B3"/>
                </a:solidFill>
                <a:effectLst/>
              </a:rPr>
              <a:t>new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/>
              <a:t>ArrayList</a:t>
            </a:r>
            <a:r>
              <a:rPr lang="lt-LT" dirty="0"/>
              <a:t>(); -&gt; </a:t>
            </a:r>
            <a:r>
              <a:rPr lang="lt-LT" dirty="0" err="1"/>
              <a:t>Arraylist</a:t>
            </a:r>
            <a:r>
              <a:rPr lang="lt-LT" dirty="0"/>
              <a:t>&lt;</a:t>
            </a:r>
            <a:r>
              <a:rPr lang="lt-LT" dirty="0" err="1"/>
              <a:t>String</a:t>
            </a:r>
            <a:r>
              <a:rPr lang="lt-LT" dirty="0"/>
              <a:t>&gt;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būti</a:t>
            </a:r>
            <a:r>
              <a:rPr lang="en-US" dirty="0"/>
              <a:t> tik Object, o ne primitive date times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14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49766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err="1"/>
              <a:t>Creating</a:t>
            </a:r>
            <a:r>
              <a:rPr lang="lt-LT" dirty="0"/>
              <a:t> </a:t>
            </a:r>
            <a:r>
              <a:rPr lang="lt-LT" dirty="0" err="1"/>
              <a:t>list</a:t>
            </a:r>
            <a:r>
              <a:rPr lang="lt-LT" dirty="0"/>
              <a:t>.</a:t>
            </a:r>
          </a:p>
          <a:p>
            <a:r>
              <a:rPr lang="lt-LT" dirty="0" err="1"/>
              <a:t>Adding</a:t>
            </a:r>
            <a:r>
              <a:rPr lang="lt-LT" dirty="0"/>
              <a:t> </a:t>
            </a:r>
            <a:r>
              <a:rPr lang="lt-LT" dirty="0" err="1"/>
              <a:t>items</a:t>
            </a:r>
            <a:r>
              <a:rPr lang="lt-LT" dirty="0"/>
              <a:t>.</a:t>
            </a:r>
            <a:endParaRPr lang="en-US" dirty="0"/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Sukursime</a:t>
            </a:r>
            <a:r>
              <a:rPr lang="en-US" dirty="0"/>
              <a:t> Student class</a:t>
            </a:r>
          </a:p>
          <a:p>
            <a:pPr marL="171450" indent="-171450">
              <a:buFontTx/>
              <a:buChar char="-"/>
            </a:pPr>
            <a:r>
              <a:rPr lang="en-US" dirty="0"/>
              <a:t>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Grade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be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Parodyti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.</a:t>
            </a:r>
            <a:endParaRPr lang="lt-L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4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5" dirty="0"/>
              <a:t>HashSet vs </a:t>
            </a:r>
            <a:r>
              <a:rPr lang="en-US" spc="5" dirty="0" err="1"/>
              <a:t>TreeSet</a:t>
            </a:r>
            <a:r>
              <a:rPr lang="en-US" spc="5" dirty="0"/>
              <a:t> </a:t>
            </a:r>
            <a:r>
              <a:rPr lang="en-US" spc="5" dirty="0" err="1"/>
              <a:t>klases</a:t>
            </a:r>
            <a:endParaRPr lang="en-US" spc="5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7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Sukurti</a:t>
            </a:r>
            <a:r>
              <a:rPr lang="en-GB" dirty="0"/>
              <a:t> SET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pabandyti</a:t>
            </a:r>
            <a:r>
              <a:rPr lang="en-GB" dirty="0"/>
              <a:t> </a:t>
            </a:r>
            <a:r>
              <a:rPr lang="en-GB" dirty="0" err="1"/>
              <a:t>prideti</a:t>
            </a:r>
            <a:r>
              <a:rPr lang="en-GB" dirty="0"/>
              <a:t> </a:t>
            </a:r>
            <a:r>
              <a:rPr lang="en-GB" dirty="0" err="1"/>
              <a:t>keleta</a:t>
            </a:r>
            <a:r>
              <a:rPr lang="en-GB" dirty="0"/>
              <a:t> </a:t>
            </a:r>
            <a:r>
              <a:rPr lang="en-GB" dirty="0" err="1"/>
              <a:t>itemu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paziureti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dublikatai</a:t>
            </a:r>
            <a:r>
              <a:rPr lang="en-GB" dirty="0"/>
              <a:t> 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ne.</a:t>
            </a:r>
            <a:endParaRPr lang="lt-LT" dirty="0"/>
          </a:p>
          <a:p>
            <a:pPr lvl="1"/>
            <a:endParaRPr lang="lt-LT" dirty="0"/>
          </a:p>
          <a:p>
            <a:r>
              <a:rPr lang="en-US" dirty="0"/>
              <a:t>Hash set </a:t>
            </a:r>
            <a:r>
              <a:rPr lang="en-US" dirty="0" err="1"/>
              <a:t>veikia</a:t>
            </a:r>
            <a:r>
              <a:rPr lang="en-US" dirty="0"/>
              <a:t> </a:t>
            </a:r>
            <a:r>
              <a:rPr lang="en-US" dirty="0" err="1"/>
              <a:t>greiciau</a:t>
            </a:r>
            <a:r>
              <a:rPr lang="en-US" dirty="0"/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 set where the elements are sorted.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36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2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8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  <a:p>
            <a:r>
              <a:rPr lang="en-GB" dirty="0"/>
              <a:t>How?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462950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Paimsiu</a:t>
            </a:r>
            <a:r>
              <a:rPr lang="en-GB" dirty="0"/>
              <a:t> </a:t>
            </a:r>
            <a:r>
              <a:rPr lang="en-GB" dirty="0" err="1"/>
              <a:t>Studen</a:t>
            </a:r>
            <a:r>
              <a:rPr lang="en-GB" dirty="0"/>
              <a:t> </a:t>
            </a:r>
            <a:r>
              <a:rPr lang="en-GB" dirty="0" err="1"/>
              <a:t>ArrayList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25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83016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Collection tai framework </a:t>
            </a:r>
            <a:r>
              <a:rPr lang="en-GB" dirty="0" err="1"/>
              <a:t>kuris</a:t>
            </a:r>
            <a:r>
              <a:rPr lang="en-GB" dirty="0"/>
              <a:t> </a:t>
            </a:r>
            <a:r>
              <a:rPr lang="en-GB" dirty="0" err="1"/>
              <a:t>leidzia</a:t>
            </a:r>
            <a:r>
              <a:rPr lang="en-GB" dirty="0"/>
              <a:t> </a:t>
            </a:r>
            <a:r>
              <a:rPr lang="en-GB" dirty="0" err="1"/>
              <a:t>saugoti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manipuliuoti</a:t>
            </a:r>
            <a:r>
              <a:rPr lang="en-GB" dirty="0"/>
              <a:t> </a:t>
            </a:r>
            <a:r>
              <a:rPr lang="en-GB" dirty="0" err="1"/>
              <a:t>grupe</a:t>
            </a:r>
            <a:r>
              <a:rPr lang="en-GB" dirty="0"/>
              <a:t> </a:t>
            </a:r>
            <a:r>
              <a:rPr lang="en-GB" dirty="0" err="1"/>
              <a:t>objektu</a:t>
            </a:r>
            <a:r>
              <a:rPr lang="en-GB" dirty="0"/>
              <a:t>.</a:t>
            </a:r>
          </a:p>
          <a:p>
            <a:r>
              <a:rPr lang="en-GB" dirty="0"/>
              <a:t>Collection interface </a:t>
            </a:r>
            <a:r>
              <a:rPr lang="en-GB" dirty="0" err="1"/>
              <a:t>leidzia</a:t>
            </a:r>
            <a:r>
              <a:rPr lang="en-GB" dirty="0"/>
              <a:t> mums </a:t>
            </a:r>
            <a:r>
              <a:rPr lang="en-GB" dirty="0" err="1"/>
              <a:t>lengvai</a:t>
            </a:r>
            <a:r>
              <a:rPr lang="en-GB" dirty="0"/>
              <a:t> </a:t>
            </a:r>
            <a:r>
              <a:rPr lang="en-GB" dirty="0" err="1"/>
              <a:t>atlikti</a:t>
            </a:r>
            <a:r>
              <a:rPr lang="en-GB" dirty="0"/>
              <a:t> </a:t>
            </a:r>
            <a:r>
              <a:rPr lang="en-GB" dirty="0" err="1"/>
              <a:t>paieska</a:t>
            </a:r>
            <a:r>
              <a:rPr lang="en-GB" dirty="0"/>
              <a:t>, </a:t>
            </a:r>
            <a:r>
              <a:rPr lang="en-GB" dirty="0" err="1"/>
              <a:t>rusiavima</a:t>
            </a:r>
            <a:r>
              <a:rPr lang="en-GB" dirty="0"/>
              <a:t>, </a:t>
            </a:r>
            <a:r>
              <a:rPr lang="en-GB" dirty="0" err="1"/>
              <a:t>nauju</a:t>
            </a:r>
            <a:r>
              <a:rPr lang="en-GB" dirty="0"/>
              <a:t> </a:t>
            </a:r>
            <a:r>
              <a:rPr lang="en-GB" dirty="0" err="1"/>
              <a:t>objektu</a:t>
            </a:r>
            <a:r>
              <a:rPr lang="en-GB" dirty="0"/>
              <a:t> </a:t>
            </a:r>
            <a:r>
              <a:rPr lang="en-GB" dirty="0" err="1"/>
              <a:t>pridejima</a:t>
            </a:r>
            <a:r>
              <a:rPr lang="en-GB" dirty="0"/>
              <a:t>, </a:t>
            </a:r>
            <a:r>
              <a:rPr lang="en-GB" dirty="0" err="1"/>
              <a:t>paciu</a:t>
            </a:r>
            <a:r>
              <a:rPr lang="en-GB" dirty="0"/>
              <a:t> </a:t>
            </a:r>
            <a:r>
              <a:rPr lang="en-GB" dirty="0" err="1"/>
              <a:t>objektu</a:t>
            </a:r>
            <a:r>
              <a:rPr lang="en-GB" dirty="0"/>
              <a:t> </a:t>
            </a:r>
            <a:r>
              <a:rPr lang="en-GB" dirty="0" err="1"/>
              <a:t>manipuliacija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istrynima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976869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62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title use your imagination, the games you have played.</a:t>
            </a:r>
          </a:p>
          <a:p>
            <a:endParaRPr lang="en-GB" dirty="0"/>
          </a:p>
          <a:p>
            <a:r>
              <a:rPr lang="en-GB" dirty="0" err="1"/>
              <a:t>Pasplitinti</a:t>
            </a:r>
            <a:r>
              <a:rPr lang="en-GB" dirty="0"/>
              <a:t> I </a:t>
            </a:r>
            <a:r>
              <a:rPr lang="en-GB" dirty="0" err="1"/>
              <a:t>atskirus</a:t>
            </a:r>
            <a:r>
              <a:rPr lang="en-GB" dirty="0"/>
              <a:t> </a:t>
            </a:r>
            <a:r>
              <a:rPr lang="en-GB" dirty="0" err="1"/>
              <a:t>subTaskus</a:t>
            </a:r>
            <a:r>
              <a:rPr lang="en-GB" dirty="0"/>
              <a:t>.</a:t>
            </a: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27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155941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Tai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vienas</a:t>
            </a:r>
            <a:r>
              <a:rPr lang="en-GB" dirty="0"/>
              <a:t> b</a:t>
            </a:r>
            <a:r>
              <a:rPr lang="lt-LT" dirty="0"/>
              <a:t>ūdas kaip galima </a:t>
            </a:r>
            <a:r>
              <a:rPr lang="lt-LT" dirty="0" err="1"/>
              <a:t>iteruoti</a:t>
            </a:r>
            <a:r>
              <a:rPr lang="lt-LT" dirty="0"/>
              <a:t> per </a:t>
            </a:r>
            <a:r>
              <a:rPr lang="lt-LT" dirty="0" err="1"/>
              <a:t>sarasa</a:t>
            </a:r>
            <a:endParaRPr lang="lt-LT" dirty="0"/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28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516527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Java 8 buvo </a:t>
            </a:r>
            <a:r>
              <a:rPr lang="lt-LT" dirty="0" err="1"/>
              <a:t>isleista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29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282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metodai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30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37497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Parodyti </a:t>
            </a:r>
            <a:r>
              <a:rPr lang="lt-LT" dirty="0" err="1"/>
              <a:t>Student</a:t>
            </a:r>
            <a:r>
              <a:rPr lang="lt-LT" dirty="0"/>
              <a:t> </a:t>
            </a:r>
            <a:r>
              <a:rPr lang="lt-LT" dirty="0" err="1"/>
              <a:t>setPrice</a:t>
            </a:r>
            <a:r>
              <a:rPr lang="lt-LT" dirty="0"/>
              <a:t> - &gt; O </a:t>
            </a:r>
            <a:r>
              <a:rPr lang="lt-LT" dirty="0" err="1"/>
              <a:t>task</a:t>
            </a:r>
            <a:r>
              <a:rPr lang="lt-LT" dirty="0"/>
              <a:t> </a:t>
            </a:r>
            <a:r>
              <a:rPr lang="lt-LT" dirty="0" err="1"/>
              <a:t>Increment</a:t>
            </a:r>
            <a:r>
              <a:rPr lang="lt-LT" dirty="0"/>
              <a:t> </a:t>
            </a:r>
            <a:r>
              <a:rPr lang="lt-LT" dirty="0" err="1"/>
              <a:t>price</a:t>
            </a:r>
            <a:r>
              <a:rPr lang="lt-LT" dirty="0"/>
              <a:t>.</a:t>
            </a:r>
          </a:p>
          <a:p>
            <a:r>
              <a:rPr lang="lt-LT" dirty="0" err="1"/>
              <a:t>Collect</a:t>
            </a:r>
            <a:r>
              <a:rPr lang="lt-LT" dirty="0"/>
              <a:t> to </a:t>
            </a:r>
            <a:r>
              <a:rPr lang="lt-LT" dirty="0" err="1"/>
              <a:t>list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31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789671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Steams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93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  <a:p>
            <a:r>
              <a:rPr lang="en-GB" dirty="0"/>
              <a:t>How?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745482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Steams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179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  <a:p>
            <a:r>
              <a:rPr lang="en-GB" dirty="0"/>
              <a:t>How?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36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26114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Sarasai</a:t>
            </a:r>
            <a:r>
              <a:rPr lang="en-GB" dirty="0"/>
              <a:t> naudojami </a:t>
            </a:r>
            <a:r>
              <a:rPr lang="en-GB" dirty="0" err="1"/>
              <a:t>begalyje</a:t>
            </a:r>
            <a:r>
              <a:rPr lang="en-GB" dirty="0"/>
              <a:t> </a:t>
            </a:r>
            <a:r>
              <a:rPr lang="en-GB" dirty="0" err="1"/>
              <a:t>sriciu</a:t>
            </a:r>
            <a:r>
              <a:rPr lang="en-GB" dirty="0"/>
              <a:t>. </a:t>
            </a:r>
            <a:r>
              <a:rPr lang="en-GB" dirty="0" err="1"/>
              <a:t>Juos</a:t>
            </a:r>
            <a:r>
              <a:rPr lang="en-GB" dirty="0"/>
              <a:t> </a:t>
            </a:r>
            <a:r>
              <a:rPr lang="en-GB" dirty="0" err="1"/>
              <a:t>galima</a:t>
            </a:r>
            <a:r>
              <a:rPr lang="en-GB" dirty="0"/>
              <a:t> </a:t>
            </a:r>
            <a:r>
              <a:rPr lang="en-GB" dirty="0" err="1"/>
              <a:t>sutikti</a:t>
            </a:r>
            <a:r>
              <a:rPr lang="en-GB" dirty="0"/>
              <a:t> </a:t>
            </a:r>
            <a:r>
              <a:rPr lang="en-GB" dirty="0" err="1"/>
              <a:t>visur</a:t>
            </a:r>
            <a:r>
              <a:rPr lang="en-GB" dirty="0"/>
              <a:t>.</a:t>
            </a:r>
          </a:p>
          <a:p>
            <a:r>
              <a:rPr lang="en-GB" dirty="0"/>
              <a:t>Kaip </a:t>
            </a:r>
            <a:r>
              <a:rPr lang="en-GB" dirty="0" err="1"/>
              <a:t>pavizdys</a:t>
            </a:r>
            <a:r>
              <a:rPr lang="en-GB" dirty="0"/>
              <a:t> : </a:t>
            </a:r>
          </a:p>
          <a:p>
            <a:pPr marL="228600" indent="-228600">
              <a:buAutoNum type="arabicPeriod"/>
            </a:pPr>
            <a:r>
              <a:rPr lang="en-GB" dirty="0" err="1"/>
              <a:t>Pavedimu</a:t>
            </a:r>
            <a:r>
              <a:rPr lang="en-GB" dirty="0"/>
              <a:t> </a:t>
            </a:r>
            <a:r>
              <a:rPr lang="en-GB" dirty="0" err="1"/>
              <a:t>sarasas</a:t>
            </a:r>
            <a:r>
              <a:rPr lang="en-GB" dirty="0"/>
              <a:t>. </a:t>
            </a:r>
            <a:r>
              <a:rPr lang="en-GB" dirty="0" err="1"/>
              <a:t>Kievienas</a:t>
            </a:r>
            <a:r>
              <a:rPr lang="en-GB" dirty="0"/>
              <a:t> is </a:t>
            </a:r>
            <a:r>
              <a:rPr lang="en-GB" dirty="0" err="1"/>
              <a:t>pavedinimu</a:t>
            </a:r>
            <a:r>
              <a:rPr lang="en-GB" dirty="0"/>
              <a:t> 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saraso</a:t>
            </a:r>
            <a:r>
              <a:rPr lang="en-GB" dirty="0"/>
              <a:t> </a:t>
            </a:r>
            <a:r>
              <a:rPr lang="en-GB" dirty="0" err="1"/>
              <a:t>dalies</a:t>
            </a:r>
            <a:r>
              <a:rPr lang="en-GB" dirty="0"/>
              <a:t> </a:t>
            </a:r>
            <a:r>
              <a:rPr lang="en-GB" dirty="0" err="1"/>
              <a:t>elementas</a:t>
            </a:r>
            <a:r>
              <a:rPr lang="en-GB" dirty="0"/>
              <a:t>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Rs – Tai Report Scheduler </a:t>
            </a:r>
            <a:r>
              <a:rPr lang="en-GB" dirty="0" err="1"/>
              <a:t>applikacija</a:t>
            </a:r>
            <a:r>
              <a:rPr lang="en-GB" dirty="0"/>
              <a:t> </a:t>
            </a:r>
            <a:r>
              <a:rPr lang="en-GB" dirty="0" err="1"/>
              <a:t>prie</a:t>
            </a:r>
            <a:r>
              <a:rPr lang="en-GB" dirty="0"/>
              <a:t> </a:t>
            </a:r>
            <a:r>
              <a:rPr lang="en-GB" dirty="0" err="1"/>
              <a:t>kurios</a:t>
            </a:r>
            <a:r>
              <a:rPr lang="en-GB" dirty="0"/>
              <a:t> as </a:t>
            </a:r>
            <a:r>
              <a:rPr lang="en-GB" dirty="0" err="1"/>
              <a:t>dirbu</a:t>
            </a:r>
            <a:r>
              <a:rPr lang="en-GB" dirty="0"/>
              <a:t>. Ji </a:t>
            </a:r>
            <a:r>
              <a:rPr lang="en-GB" dirty="0" err="1"/>
              <a:t>daugybeje</a:t>
            </a:r>
            <a:r>
              <a:rPr lang="en-GB" dirty="0"/>
              <a:t> </a:t>
            </a:r>
            <a:r>
              <a:rPr lang="en-GB" dirty="0" err="1"/>
              <a:t>vietu</a:t>
            </a:r>
            <a:r>
              <a:rPr lang="en-GB" dirty="0"/>
              <a:t> </a:t>
            </a:r>
            <a:r>
              <a:rPr lang="en-GB" dirty="0" err="1"/>
              <a:t>naudoja</a:t>
            </a:r>
            <a:r>
              <a:rPr lang="en-GB" dirty="0"/>
              <a:t> </a:t>
            </a:r>
            <a:r>
              <a:rPr lang="en-GB" dirty="0" err="1"/>
              <a:t>sarasus</a:t>
            </a:r>
            <a:r>
              <a:rPr lang="en-GB" dirty="0"/>
              <a:t>. Kaip </a:t>
            </a:r>
            <a:r>
              <a:rPr lang="en-GB" dirty="0" err="1"/>
              <a:t>pavizdys</a:t>
            </a:r>
            <a:r>
              <a:rPr lang="en-GB" dirty="0"/>
              <a:t> – </a:t>
            </a:r>
            <a:r>
              <a:rPr lang="en-GB" dirty="0" err="1"/>
              <a:t>Atvaizduoti</a:t>
            </a:r>
            <a:r>
              <a:rPr lang="en-GB" dirty="0"/>
              <a:t> report </a:t>
            </a:r>
            <a:r>
              <a:rPr lang="en-GB" dirty="0" err="1"/>
              <a:t>sarasa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sugeneruotu</a:t>
            </a:r>
            <a:r>
              <a:rPr lang="en-GB" dirty="0"/>
              <a:t> </a:t>
            </a:r>
            <a:r>
              <a:rPr lang="en-GB" dirty="0" err="1"/>
              <a:t>ataskaitu</a:t>
            </a:r>
            <a:r>
              <a:rPr lang="en-GB" dirty="0"/>
              <a:t> </a:t>
            </a:r>
            <a:r>
              <a:rPr lang="en-GB" dirty="0" err="1"/>
              <a:t>sarasa</a:t>
            </a:r>
            <a:r>
              <a:rPr lang="en-GB" dirty="0"/>
              <a:t>. </a:t>
            </a:r>
            <a:r>
              <a:rPr lang="en-GB" dirty="0" err="1"/>
              <a:t>Kuris</a:t>
            </a:r>
            <a:r>
              <a:rPr lang="en-GB" dirty="0"/>
              <a:t> </a:t>
            </a:r>
            <a:r>
              <a:rPr lang="en-GB" dirty="0" err="1"/>
              <a:t>susideda</a:t>
            </a:r>
            <a:r>
              <a:rPr lang="en-GB" dirty="0"/>
              <a:t> is …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keletos</a:t>
            </a:r>
            <a:r>
              <a:rPr lang="en-GB" dirty="0"/>
              <a:t> </a:t>
            </a:r>
            <a:r>
              <a:rPr lang="en-GB" dirty="0" err="1"/>
              <a:t>atributu</a:t>
            </a:r>
            <a:r>
              <a:rPr lang="en-GB" dirty="0"/>
              <a:t>.</a:t>
            </a:r>
          </a:p>
          <a:p>
            <a:pPr marL="228600" indent="-228600">
              <a:buAutoNum type="arabicPeriod"/>
            </a:pPr>
            <a:r>
              <a:rPr lang="en-GB" dirty="0" err="1"/>
              <a:t>Taip</a:t>
            </a:r>
            <a:r>
              <a:rPr lang="en-GB" dirty="0"/>
              <a:t> pat </a:t>
            </a:r>
            <a:r>
              <a:rPr lang="en-GB" dirty="0" err="1"/>
              <a:t>manau</a:t>
            </a:r>
            <a:r>
              <a:rPr lang="en-GB" dirty="0"/>
              <a:t> 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cia</a:t>
            </a:r>
            <a:r>
              <a:rPr lang="en-GB" dirty="0"/>
              <a:t> </a:t>
            </a:r>
            <a:r>
              <a:rPr lang="en-GB" dirty="0" err="1"/>
              <a:t>megstanciu</a:t>
            </a:r>
            <a:r>
              <a:rPr lang="en-GB" dirty="0"/>
              <a:t> </a:t>
            </a:r>
            <a:r>
              <a:rPr lang="en-GB" dirty="0" err="1"/>
              <a:t>pazaisti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zinanciu</a:t>
            </a:r>
            <a:r>
              <a:rPr lang="en-GB" dirty="0"/>
              <a:t> </a:t>
            </a:r>
            <a:r>
              <a:rPr lang="en-GB" dirty="0" err="1"/>
              <a:t>zaidimu</a:t>
            </a:r>
            <a:r>
              <a:rPr lang="en-GB" dirty="0"/>
              <a:t> steam </a:t>
            </a:r>
            <a:r>
              <a:rPr lang="en-GB" dirty="0" err="1"/>
              <a:t>platforma</a:t>
            </a:r>
            <a:r>
              <a:rPr lang="en-GB" dirty="0"/>
              <a:t> – </a:t>
            </a:r>
            <a:r>
              <a:rPr lang="en-GB" dirty="0" err="1"/>
              <a:t>joje</a:t>
            </a:r>
            <a:r>
              <a:rPr lang="en-GB" dirty="0"/>
              <a:t> </a:t>
            </a:r>
            <a:r>
              <a:rPr lang="en-GB" dirty="0" err="1"/>
              <a:t>taip</a:t>
            </a:r>
            <a:r>
              <a:rPr lang="en-GB" dirty="0"/>
              <a:t> pat naudojami </a:t>
            </a:r>
            <a:r>
              <a:rPr lang="en-GB" dirty="0" err="1"/>
              <a:t>sarasai</a:t>
            </a:r>
            <a:r>
              <a:rPr lang="en-GB" dirty="0"/>
              <a:t> </a:t>
            </a:r>
            <a:r>
              <a:rPr lang="en-GB" dirty="0" err="1"/>
              <a:t>atvaizduoti</a:t>
            </a:r>
            <a:r>
              <a:rPr lang="en-GB" dirty="0"/>
              <a:t> </a:t>
            </a:r>
            <a:r>
              <a:rPr lang="en-GB" dirty="0" err="1"/>
              <a:t>zaidimus</a:t>
            </a:r>
            <a:r>
              <a:rPr lang="en-GB" dirty="0"/>
              <a:t> (</a:t>
            </a:r>
            <a:r>
              <a:rPr lang="en-GB" dirty="0" err="1"/>
              <a:t>objektus</a:t>
            </a:r>
            <a:r>
              <a:rPr lang="en-GB" dirty="0"/>
              <a:t>).</a:t>
            </a:r>
          </a:p>
          <a:p>
            <a:pPr marL="228600" indent="-228600">
              <a:buAutoNum type="arabicPeriod"/>
            </a:pPr>
            <a:r>
              <a:rPr lang="en-GB" dirty="0" err="1"/>
              <a:t>Apie</a:t>
            </a:r>
            <a:r>
              <a:rPr lang="en-GB" dirty="0"/>
              <a:t> </a:t>
            </a:r>
            <a:r>
              <a:rPr lang="en-GB" dirty="0" err="1"/>
              <a:t>objektu</a:t>
            </a:r>
            <a:r>
              <a:rPr lang="en-GB" dirty="0"/>
              <a:t> </a:t>
            </a:r>
            <a:r>
              <a:rPr lang="en-GB" dirty="0" err="1"/>
              <a:t>kalbejote</a:t>
            </a:r>
            <a:r>
              <a:rPr lang="en-GB" dirty="0"/>
              <a:t> 2 </a:t>
            </a:r>
            <a:r>
              <a:rPr lang="en-GB" dirty="0" err="1"/>
              <a:t>pamokoje</a:t>
            </a:r>
            <a:r>
              <a:rPr lang="en-GB" dirty="0"/>
              <a:t> – </a:t>
            </a:r>
            <a:r>
              <a:rPr lang="en-GB" dirty="0" err="1"/>
              <a:t>zaidimu</a:t>
            </a:r>
            <a:r>
              <a:rPr lang="en-GB" dirty="0"/>
              <a:t> </a:t>
            </a:r>
            <a:r>
              <a:rPr lang="en-GB" dirty="0" err="1"/>
              <a:t>sarasas</a:t>
            </a:r>
            <a:r>
              <a:rPr lang="en-GB" dirty="0"/>
              <a:t>, tai </a:t>
            </a:r>
            <a:r>
              <a:rPr lang="en-GB" dirty="0" err="1"/>
              <a:t>zaidimu</a:t>
            </a:r>
            <a:r>
              <a:rPr lang="en-GB" dirty="0"/>
              <a:t> </a:t>
            </a:r>
            <a:r>
              <a:rPr lang="en-GB" dirty="0" err="1"/>
              <a:t>kaip</a:t>
            </a:r>
            <a:r>
              <a:rPr lang="en-GB" dirty="0"/>
              <a:t> </a:t>
            </a:r>
            <a:r>
              <a:rPr lang="en-GB" dirty="0" err="1"/>
              <a:t>objektu</a:t>
            </a:r>
            <a:r>
              <a:rPr lang="en-GB" dirty="0"/>
              <a:t> </a:t>
            </a:r>
            <a:r>
              <a:rPr lang="en-GB" dirty="0" err="1"/>
              <a:t>sarasas</a:t>
            </a:r>
            <a:r>
              <a:rPr lang="en-GB" dirty="0"/>
              <a:t>. 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51111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Siandien</a:t>
            </a:r>
            <a:r>
              <a:rPr lang="en-US" dirty="0"/>
              <a:t> </a:t>
            </a:r>
            <a:r>
              <a:rPr lang="en-US" dirty="0" err="1"/>
              <a:t>viena</a:t>
            </a:r>
            <a:r>
              <a:rPr lang="en-US" dirty="0"/>
              <a:t> is </a:t>
            </a:r>
            <a:r>
              <a:rPr lang="en-US" dirty="0" err="1"/>
              <a:t>uzduociu</a:t>
            </a:r>
            <a:r>
              <a:rPr lang="en-US" dirty="0"/>
              <a:t> bus </a:t>
            </a:r>
            <a:r>
              <a:rPr lang="en-US" dirty="0" err="1"/>
              <a:t>sukurti</a:t>
            </a:r>
            <a:r>
              <a:rPr lang="en-US" dirty="0"/>
              <a:t> </a:t>
            </a:r>
            <a:r>
              <a:rPr lang="en-US" dirty="0" err="1"/>
              <a:t>zaidimu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ji </a:t>
            </a:r>
            <a:r>
              <a:rPr lang="en-US" dirty="0" err="1"/>
              <a:t>pamunipuluoti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Taip</a:t>
            </a:r>
            <a:r>
              <a:rPr lang="en-US" dirty="0"/>
              <a:t> pat collections naudojami </a:t>
            </a:r>
            <a:r>
              <a:rPr lang="en-US" dirty="0" err="1"/>
              <a:t>kurti</a:t>
            </a:r>
            <a:r>
              <a:rPr lang="en-US" dirty="0"/>
              <a:t> </a:t>
            </a:r>
            <a:r>
              <a:rPr lang="en-US" dirty="0" err="1"/>
              <a:t>zaidimu</a:t>
            </a:r>
            <a:r>
              <a:rPr lang="en-US" dirty="0"/>
              <a:t> </a:t>
            </a:r>
            <a:r>
              <a:rPr lang="en-US" dirty="0" err="1"/>
              <a:t>bibliotekas</a:t>
            </a:r>
            <a:r>
              <a:rPr lang="en-US" dirty="0"/>
              <a:t>, </a:t>
            </a:r>
            <a:r>
              <a:rPr lang="en-US" dirty="0" err="1"/>
              <a:t>tokia</a:t>
            </a:r>
            <a:r>
              <a:rPr lang="en-US" dirty="0"/>
              <a:t> </a:t>
            </a:r>
            <a:r>
              <a:rPr lang="en-US" dirty="0" err="1"/>
              <a:t>kaip</a:t>
            </a:r>
            <a:r>
              <a:rPr lang="en-US" dirty="0"/>
              <a:t> Steam.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12161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Reiktu </a:t>
            </a:r>
            <a:r>
              <a:rPr lang="lt-LT" dirty="0" err="1"/>
              <a:t>pamineti</a:t>
            </a:r>
            <a:r>
              <a:rPr lang="lt-LT" dirty="0"/>
              <a:t> kad masyvai visada prasideda nuo 0.</a:t>
            </a:r>
            <a:endParaRPr lang="en-GB" dirty="0"/>
          </a:p>
          <a:p>
            <a:r>
              <a:rPr lang="en-GB" dirty="0" err="1"/>
              <a:t>Masyvo</a:t>
            </a:r>
            <a:r>
              <a:rPr lang="en-GB" dirty="0"/>
              <a:t> </a:t>
            </a:r>
            <a:r>
              <a:rPr lang="en-GB" dirty="0" err="1"/>
              <a:t>ilgis</a:t>
            </a:r>
            <a:r>
              <a:rPr lang="en-GB" dirty="0"/>
              <a:t> </a:t>
            </a:r>
            <a:r>
              <a:rPr lang="en-GB" dirty="0" err="1"/>
              <a:t>nera</a:t>
            </a:r>
            <a:r>
              <a:rPr lang="en-GB" dirty="0"/>
              <a:t> </a:t>
            </a:r>
            <a:r>
              <a:rPr lang="en-GB" dirty="0" err="1"/>
              <a:t>kintnatis</a:t>
            </a:r>
            <a:r>
              <a:rPr lang="en-GB" dirty="0"/>
              <a:t>, </a:t>
            </a:r>
            <a:r>
              <a:rPr lang="en-GB" dirty="0" err="1"/>
              <a:t>koki</a:t>
            </a:r>
            <a:r>
              <a:rPr lang="en-GB" dirty="0"/>
              <a:t> ji </a:t>
            </a:r>
            <a:r>
              <a:rPr lang="en-GB" dirty="0" err="1"/>
              <a:t>sukuriant</a:t>
            </a:r>
            <a:r>
              <a:rPr lang="en-GB" dirty="0"/>
              <a:t> </a:t>
            </a:r>
            <a:r>
              <a:rPr lang="en-GB" dirty="0" err="1"/>
              <a:t>deklaruosi</a:t>
            </a:r>
            <a:r>
              <a:rPr lang="en-GB" dirty="0"/>
              <a:t> </a:t>
            </a:r>
            <a:r>
              <a:rPr lang="en-GB" dirty="0" err="1"/>
              <a:t>toks</a:t>
            </a:r>
            <a:r>
              <a:rPr lang="en-GB" dirty="0"/>
              <a:t> </a:t>
            </a:r>
            <a:r>
              <a:rPr lang="en-GB" dirty="0" err="1"/>
              <a:t>jis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bus.</a:t>
            </a:r>
            <a:endParaRPr lang="lt-LT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// accessing the elements of the specified array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System.out.println</a:t>
            </a:r>
            <a:r>
              <a:rPr lang="en-US" dirty="0"/>
              <a:t>("Element at index " + </a:t>
            </a:r>
            <a:r>
              <a:rPr lang="en-US" dirty="0" err="1"/>
              <a:t>i</a:t>
            </a:r>
            <a:r>
              <a:rPr lang="en-US" dirty="0"/>
              <a:t> + " : "+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26589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Galim</a:t>
            </a:r>
            <a:r>
              <a:rPr lang="en-US" dirty="0"/>
              <a:t> </a:t>
            </a:r>
            <a:r>
              <a:rPr lang="en-US" dirty="0" err="1"/>
              <a:t>priskirti</a:t>
            </a:r>
            <a:r>
              <a:rPr lang="en-US" dirty="0"/>
              <a:t> </a:t>
            </a:r>
            <a:r>
              <a:rPr lang="en-US" dirty="0" err="1"/>
              <a:t>reisksmes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lt-LT" dirty="0"/>
              <a:t> </a:t>
            </a:r>
            <a:r>
              <a:rPr lang="lt-LT" dirty="0" err="1"/>
              <a:t>arr</a:t>
            </a:r>
            <a:r>
              <a:rPr lang="lt-LT" dirty="0"/>
              <a:t>[0] = 10;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82641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33B3"/>
                </a:solidFill>
                <a:effectLst/>
              </a:rPr>
              <a:t>public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>
                <a:solidFill>
                  <a:srgbClr val="0033B3"/>
                </a:solidFill>
                <a:effectLst/>
              </a:rPr>
              <a:t>class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>
                <a:solidFill>
                  <a:srgbClr val="000000"/>
                </a:solidFill>
                <a:effectLst/>
              </a:rPr>
              <a:t>Task1 </a:t>
            </a:r>
            <a:r>
              <a:rPr lang="lt-LT" dirty="0"/>
              <a:t>{</a:t>
            </a:r>
            <a:br>
              <a:rPr lang="lt-LT" dirty="0"/>
            </a:br>
            <a:br>
              <a:rPr lang="lt-LT" dirty="0"/>
            </a:br>
            <a:r>
              <a:rPr lang="lt-LT" dirty="0"/>
              <a:t>    </a:t>
            </a:r>
            <a:r>
              <a:rPr lang="lt-LT" dirty="0" err="1">
                <a:solidFill>
                  <a:srgbClr val="0033B3"/>
                </a:solidFill>
                <a:effectLst/>
              </a:rPr>
              <a:t>public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>
                <a:solidFill>
                  <a:srgbClr val="0033B3"/>
                </a:solidFill>
                <a:effectLst/>
              </a:rPr>
              <a:t>static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>
                <a:solidFill>
                  <a:srgbClr val="0033B3"/>
                </a:solidFill>
                <a:effectLst/>
              </a:rPr>
              <a:t>void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>
                <a:solidFill>
                  <a:srgbClr val="00627A"/>
                </a:solidFill>
                <a:effectLst/>
              </a:rPr>
              <a:t>run</a:t>
            </a:r>
            <a:r>
              <a:rPr lang="lt-LT" dirty="0"/>
              <a:t>() {</a:t>
            </a:r>
            <a:br>
              <a:rPr lang="lt-LT" dirty="0"/>
            </a:br>
            <a:r>
              <a:rPr lang="lt-LT" dirty="0"/>
              <a:t>        </a:t>
            </a:r>
            <a:r>
              <a:rPr lang="lt-LT" dirty="0" err="1">
                <a:solidFill>
                  <a:srgbClr val="0033B3"/>
                </a:solidFill>
                <a:effectLst/>
              </a:rPr>
              <a:t>int</a:t>
            </a:r>
            <a:r>
              <a:rPr lang="lt-LT" dirty="0"/>
              <a:t>[] </a:t>
            </a:r>
            <a:r>
              <a:rPr lang="lt-LT" dirty="0" err="1">
                <a:solidFill>
                  <a:srgbClr val="000000"/>
                </a:solidFill>
                <a:effectLst/>
              </a:rPr>
              <a:t>intArray</a:t>
            </a:r>
            <a:r>
              <a:rPr lang="lt-LT" dirty="0">
                <a:solidFill>
                  <a:srgbClr val="000000"/>
                </a:solidFill>
                <a:effectLst/>
              </a:rPr>
              <a:t> </a:t>
            </a:r>
            <a:r>
              <a:rPr lang="lt-LT" dirty="0"/>
              <a:t>= {</a:t>
            </a:r>
            <a:r>
              <a:rPr lang="lt-LT" dirty="0">
                <a:solidFill>
                  <a:srgbClr val="1750EB"/>
                </a:solidFill>
                <a:effectLst/>
              </a:rPr>
              <a:t>40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55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63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17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22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68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89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97</a:t>
            </a:r>
            <a:r>
              <a:rPr lang="lt-LT" dirty="0"/>
              <a:t>, </a:t>
            </a:r>
            <a:r>
              <a:rPr lang="lt-LT" dirty="0">
                <a:solidFill>
                  <a:srgbClr val="1750EB"/>
                </a:solidFill>
                <a:effectLst/>
              </a:rPr>
              <a:t>89</a:t>
            </a:r>
            <a:r>
              <a:rPr lang="lt-LT" dirty="0"/>
              <a:t>};</a:t>
            </a:r>
            <a:br>
              <a:rPr lang="lt-LT" dirty="0"/>
            </a:br>
            <a:br>
              <a:rPr lang="lt-LT" dirty="0"/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</a:t>
            </a:r>
            <a:r>
              <a:rPr lang="lt-LT" i="1" dirty="0">
                <a:solidFill>
                  <a:srgbClr val="8C8C8C"/>
                </a:solidFill>
                <a:effectLst/>
              </a:rPr>
              <a:t>[]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 =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new</a:t>
            </a:r>
            <a:r>
              <a:rPr lang="lt-LT" i="1" dirty="0">
                <a:solidFill>
                  <a:srgbClr val="8C8C8C"/>
                </a:solidFill>
                <a:effectLst/>
              </a:rPr>
              <a:t>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</a:t>
            </a:r>
            <a:r>
              <a:rPr lang="lt-LT" i="1" dirty="0">
                <a:solidFill>
                  <a:srgbClr val="8C8C8C"/>
                </a:solidFill>
                <a:effectLst/>
              </a:rPr>
              <a:t>[9];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[0] = 40;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[1] = 55;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[2] = 63;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[3] = 17;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[4] = 22;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[5] = 68;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[6] = 89;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[7] = 97;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//        </a:t>
            </a:r>
            <a:r>
              <a:rPr lang="lt-LT" i="1" dirty="0" err="1">
                <a:solidFill>
                  <a:srgbClr val="8C8C8C"/>
                </a:solidFill>
                <a:effectLst/>
              </a:rPr>
              <a:t>intArray</a:t>
            </a:r>
            <a:r>
              <a:rPr lang="lt-LT" i="1" dirty="0">
                <a:solidFill>
                  <a:srgbClr val="8C8C8C"/>
                </a:solidFill>
                <a:effectLst/>
              </a:rPr>
              <a:t>[8] = 89;</a:t>
            </a:r>
            <a:br>
              <a:rPr lang="lt-LT" i="1" dirty="0">
                <a:solidFill>
                  <a:srgbClr val="8C8C8C"/>
                </a:solidFill>
                <a:effectLst/>
              </a:rPr>
            </a:br>
            <a:br>
              <a:rPr lang="lt-LT" i="1" dirty="0">
                <a:solidFill>
                  <a:srgbClr val="8C8C8C"/>
                </a:solidFill>
                <a:effectLst/>
              </a:rPr>
            </a:br>
            <a:r>
              <a:rPr lang="lt-LT" i="1" dirty="0">
                <a:solidFill>
                  <a:srgbClr val="8C8C8C"/>
                </a:solidFill>
                <a:effectLst/>
              </a:rPr>
              <a:t>        </a:t>
            </a:r>
            <a:r>
              <a:rPr lang="lt-LT" dirty="0" err="1">
                <a:solidFill>
                  <a:srgbClr val="0033B3"/>
                </a:solidFill>
                <a:effectLst/>
              </a:rPr>
              <a:t>for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/>
              <a:t>(</a:t>
            </a:r>
            <a:r>
              <a:rPr lang="lt-LT" dirty="0" err="1">
                <a:solidFill>
                  <a:srgbClr val="0033B3"/>
                </a:solidFill>
                <a:effectLst/>
              </a:rPr>
              <a:t>int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/>
              <a:t>i = </a:t>
            </a:r>
            <a:r>
              <a:rPr lang="lt-LT" dirty="0">
                <a:solidFill>
                  <a:srgbClr val="1750EB"/>
                </a:solidFill>
                <a:effectLst/>
              </a:rPr>
              <a:t>0</a:t>
            </a:r>
            <a:r>
              <a:rPr lang="lt-LT" dirty="0"/>
              <a:t>; i &lt; </a:t>
            </a:r>
            <a:r>
              <a:rPr lang="lt-LT" dirty="0" err="1">
                <a:solidFill>
                  <a:srgbClr val="000000"/>
                </a:solidFill>
                <a:effectLst/>
              </a:rPr>
              <a:t>intArray</a:t>
            </a:r>
            <a:r>
              <a:rPr lang="lt-LT" dirty="0" err="1"/>
              <a:t>.</a:t>
            </a:r>
            <a:r>
              <a:rPr lang="lt-LT" dirty="0" err="1">
                <a:solidFill>
                  <a:srgbClr val="871094"/>
                </a:solidFill>
                <a:effectLst/>
              </a:rPr>
              <a:t>length</a:t>
            </a:r>
            <a:r>
              <a:rPr lang="lt-LT" dirty="0"/>
              <a:t>; i++) {</a:t>
            </a:r>
            <a:br>
              <a:rPr lang="lt-LT" dirty="0"/>
            </a:br>
            <a:r>
              <a:rPr lang="lt-LT" dirty="0"/>
              <a:t>            </a:t>
            </a:r>
            <a:r>
              <a:rPr lang="lt-LT" dirty="0" err="1">
                <a:solidFill>
                  <a:srgbClr val="000000"/>
                </a:solidFill>
                <a:effectLst/>
              </a:rPr>
              <a:t>System</a:t>
            </a:r>
            <a:r>
              <a:rPr lang="lt-LT" dirty="0" err="1"/>
              <a:t>.</a:t>
            </a:r>
            <a:r>
              <a:rPr lang="lt-LT" i="1" dirty="0" err="1">
                <a:solidFill>
                  <a:srgbClr val="871094"/>
                </a:solidFill>
                <a:effectLst/>
              </a:rPr>
              <a:t>out</a:t>
            </a:r>
            <a:r>
              <a:rPr lang="lt-LT" dirty="0" err="1"/>
              <a:t>.print</a:t>
            </a:r>
            <a:r>
              <a:rPr lang="lt-LT" dirty="0"/>
              <a:t>(</a:t>
            </a:r>
            <a:r>
              <a:rPr lang="lt-LT" dirty="0" err="1">
                <a:solidFill>
                  <a:srgbClr val="000000"/>
                </a:solidFill>
                <a:effectLst/>
              </a:rPr>
              <a:t>intArray</a:t>
            </a:r>
            <a:r>
              <a:rPr lang="lt-LT" dirty="0"/>
              <a:t>[i] + </a:t>
            </a:r>
            <a:r>
              <a:rPr lang="lt-LT" dirty="0">
                <a:solidFill>
                  <a:srgbClr val="067D17"/>
                </a:solidFill>
                <a:effectLst/>
              </a:rPr>
              <a:t>" "</a:t>
            </a:r>
            <a:r>
              <a:rPr lang="lt-LT" dirty="0"/>
              <a:t>);</a:t>
            </a:r>
            <a:br>
              <a:rPr lang="lt-LT" dirty="0"/>
            </a:br>
            <a:r>
              <a:rPr lang="lt-LT" dirty="0"/>
              <a:t>        }</a:t>
            </a:r>
            <a:br>
              <a:rPr lang="lt-LT" dirty="0"/>
            </a:br>
            <a:r>
              <a:rPr lang="lt-LT" dirty="0"/>
              <a:t>    }</a:t>
            </a:r>
            <a:br>
              <a:rPr lang="lt-LT" dirty="0"/>
            </a:br>
            <a:br>
              <a:rPr lang="lt-LT" dirty="0"/>
            </a:br>
            <a:r>
              <a:rPr lang="lt-LT" dirty="0"/>
              <a:t>    </a:t>
            </a:r>
            <a:r>
              <a:rPr lang="lt-LT" dirty="0" err="1">
                <a:solidFill>
                  <a:srgbClr val="0033B3"/>
                </a:solidFill>
                <a:effectLst/>
              </a:rPr>
              <a:t>public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>
                <a:solidFill>
                  <a:srgbClr val="0033B3"/>
                </a:solidFill>
                <a:effectLst/>
              </a:rPr>
              <a:t>static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>
                <a:solidFill>
                  <a:srgbClr val="0033B3"/>
                </a:solidFill>
                <a:effectLst/>
              </a:rPr>
              <a:t>void</a:t>
            </a:r>
            <a:r>
              <a:rPr lang="lt-LT" dirty="0">
                <a:solidFill>
                  <a:srgbClr val="0033B3"/>
                </a:solidFill>
                <a:effectLst/>
              </a:rPr>
              <a:t> </a:t>
            </a:r>
            <a:r>
              <a:rPr lang="lt-LT" dirty="0" err="1">
                <a:solidFill>
                  <a:srgbClr val="00627A"/>
                </a:solidFill>
                <a:effectLst/>
              </a:rPr>
              <a:t>main</a:t>
            </a:r>
            <a:r>
              <a:rPr lang="lt-LT" dirty="0"/>
              <a:t>(</a:t>
            </a:r>
            <a:r>
              <a:rPr lang="lt-LT" dirty="0" err="1">
                <a:solidFill>
                  <a:srgbClr val="000000"/>
                </a:solidFill>
                <a:effectLst/>
              </a:rPr>
              <a:t>String</a:t>
            </a:r>
            <a:r>
              <a:rPr lang="lt-LT" dirty="0"/>
              <a:t>[] </a:t>
            </a:r>
            <a:r>
              <a:rPr lang="lt-LT" dirty="0" err="1"/>
              <a:t>args</a:t>
            </a:r>
            <a:r>
              <a:rPr lang="lt-LT" dirty="0"/>
              <a:t>) {</a:t>
            </a:r>
            <a:br>
              <a:rPr lang="lt-LT" dirty="0"/>
            </a:br>
            <a:r>
              <a:rPr lang="lt-LT" dirty="0"/>
              <a:t>        </a:t>
            </a:r>
            <a:r>
              <a:rPr lang="lt-LT" i="1" dirty="0" err="1">
                <a:effectLst/>
              </a:rPr>
              <a:t>run</a:t>
            </a:r>
            <a:r>
              <a:rPr lang="lt-LT" dirty="0"/>
              <a:t>();</a:t>
            </a:r>
            <a:br>
              <a:rPr lang="lt-LT" dirty="0"/>
            </a:br>
            <a:r>
              <a:rPr lang="lt-LT" dirty="0"/>
              <a:t>    }</a:t>
            </a:r>
            <a:br>
              <a:rPr lang="lt-LT" dirty="0"/>
            </a:br>
            <a:r>
              <a:rPr lang="lt-LT" dirty="0"/>
              <a:t>}</a:t>
            </a:r>
            <a:br>
              <a:rPr lang="lt-LT" dirty="0"/>
            </a:b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95404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Suskirstyti</a:t>
            </a:r>
            <a:r>
              <a:rPr lang="en-GB" dirty="0"/>
              <a:t> I </a:t>
            </a:r>
            <a:r>
              <a:rPr lang="en-GB" dirty="0" err="1"/>
              <a:t>grupes</a:t>
            </a:r>
            <a:r>
              <a:rPr lang="en-GB" dirty="0"/>
              <a:t> po 3. </a:t>
            </a:r>
            <a:r>
              <a:rPr lang="en-GB" dirty="0" err="1"/>
              <a:t>Pasibendraukite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atlikite</a:t>
            </a:r>
            <a:r>
              <a:rPr lang="en-GB" dirty="0"/>
              <a:t> </a:t>
            </a:r>
            <a:r>
              <a:rPr lang="en-GB" dirty="0" err="1"/>
              <a:t>uzduoti</a:t>
            </a:r>
            <a:r>
              <a:rPr lang="en-GB" dirty="0"/>
              <a:t>.</a:t>
            </a:r>
          </a:p>
          <a:p>
            <a:r>
              <a:rPr lang="en-GB" dirty="0" err="1"/>
              <a:t>Siai</a:t>
            </a:r>
            <a:r>
              <a:rPr lang="en-GB" dirty="0"/>
              <a:t> </a:t>
            </a:r>
            <a:r>
              <a:rPr lang="en-GB" dirty="0" err="1"/>
              <a:t>uzduociai</a:t>
            </a:r>
            <a:r>
              <a:rPr lang="en-GB" dirty="0"/>
              <a:t> </a:t>
            </a:r>
            <a:r>
              <a:rPr lang="en-GB" dirty="0" err="1"/>
              <a:t>skirta</a:t>
            </a:r>
            <a:r>
              <a:rPr lang="en-GB" dirty="0"/>
              <a:t> 15min.</a:t>
            </a:r>
          </a:p>
          <a:p>
            <a:r>
              <a:rPr lang="en-GB" dirty="0"/>
              <a:t>Kai </a:t>
            </a:r>
            <a:r>
              <a:rPr lang="en-GB" dirty="0" err="1"/>
              <a:t>jusu</a:t>
            </a:r>
            <a:r>
              <a:rPr lang="en-GB" dirty="0"/>
              <a:t> </a:t>
            </a:r>
            <a:r>
              <a:rPr lang="en-GB" dirty="0" err="1"/>
              <a:t>grupe</a:t>
            </a:r>
            <a:r>
              <a:rPr lang="en-GB" dirty="0"/>
              <a:t> </a:t>
            </a:r>
            <a:r>
              <a:rPr lang="en-GB" dirty="0" err="1"/>
              <a:t>pabaigs</a:t>
            </a:r>
            <a:r>
              <a:rPr lang="en-GB" dirty="0"/>
              <a:t> </a:t>
            </a:r>
            <a:r>
              <a:rPr lang="en-GB" dirty="0" err="1"/>
              <a:t>parasykite</a:t>
            </a:r>
            <a:r>
              <a:rPr lang="en-GB" dirty="0"/>
              <a:t> man </a:t>
            </a:r>
            <a:r>
              <a:rPr lang="en-GB" dirty="0" err="1"/>
              <a:t>arba</a:t>
            </a:r>
            <a:r>
              <a:rPr lang="en-GB" dirty="0"/>
              <a:t> </a:t>
            </a:r>
            <a:r>
              <a:rPr lang="en-GB" dirty="0" err="1"/>
              <a:t>prisijungite</a:t>
            </a:r>
            <a:r>
              <a:rPr lang="en-GB" dirty="0"/>
              <a:t> </a:t>
            </a:r>
            <a:r>
              <a:rPr lang="en-GB" dirty="0" err="1"/>
              <a:t>atgal</a:t>
            </a:r>
            <a:r>
              <a:rPr lang="en-GB" dirty="0"/>
              <a:t> I </a:t>
            </a:r>
            <a:r>
              <a:rPr lang="en-GB" dirty="0" err="1"/>
              <a:t>pagrindini</a:t>
            </a:r>
            <a:r>
              <a:rPr lang="en-GB" dirty="0"/>
              <a:t> </a:t>
            </a:r>
            <a:r>
              <a:rPr lang="en-GB" dirty="0" err="1"/>
              <a:t>kanala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9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3073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Kaip </a:t>
            </a:r>
            <a:r>
              <a:rPr lang="en-GB" dirty="0" err="1"/>
              <a:t>atrodytu</a:t>
            </a:r>
            <a:r>
              <a:rPr lang="en-GB" dirty="0"/>
              <a:t> </a:t>
            </a:r>
            <a:r>
              <a:rPr lang="en-GB" dirty="0" err="1"/>
              <a:t>masyvo</a:t>
            </a:r>
            <a:r>
              <a:rPr lang="en-GB" dirty="0"/>
              <a:t> </a:t>
            </a:r>
            <a:r>
              <a:rPr lang="en-GB" dirty="0" err="1"/>
              <a:t>ilgio</a:t>
            </a:r>
            <a:r>
              <a:rPr lang="en-GB" dirty="0"/>
              <a:t> </a:t>
            </a:r>
            <a:r>
              <a:rPr lang="en-GB" dirty="0" err="1"/>
              <a:t>pakeitimas</a:t>
            </a:r>
            <a:r>
              <a:rPr lang="en-GB" dirty="0"/>
              <a:t>. </a:t>
            </a:r>
          </a:p>
          <a:p>
            <a:r>
              <a:rPr lang="en-GB" dirty="0"/>
              <a:t>Kaip </a:t>
            </a:r>
            <a:r>
              <a:rPr lang="en-GB" dirty="0" err="1"/>
              <a:t>anksciau</a:t>
            </a:r>
            <a:r>
              <a:rPr lang="en-GB" dirty="0"/>
              <a:t> </a:t>
            </a:r>
            <a:r>
              <a:rPr lang="en-GB" dirty="0" err="1"/>
              <a:t>sakiau</a:t>
            </a:r>
            <a:r>
              <a:rPr lang="en-GB" dirty="0"/>
              <a:t> </a:t>
            </a:r>
            <a:r>
              <a:rPr lang="en-GB" dirty="0" err="1"/>
              <a:t>masyvo</a:t>
            </a:r>
            <a:r>
              <a:rPr lang="en-GB" dirty="0"/>
              <a:t> </a:t>
            </a:r>
            <a:r>
              <a:rPr lang="en-GB" dirty="0" err="1"/>
              <a:t>ilgo</a:t>
            </a:r>
            <a:r>
              <a:rPr lang="en-GB" dirty="0"/>
              <a:t> </a:t>
            </a:r>
            <a:r>
              <a:rPr lang="en-GB" dirty="0" err="1"/>
              <a:t>negalime</a:t>
            </a:r>
            <a:r>
              <a:rPr lang="en-GB" dirty="0"/>
              <a:t> </a:t>
            </a:r>
            <a:r>
              <a:rPr lang="en-GB" dirty="0" err="1"/>
              <a:t>padidinti</a:t>
            </a:r>
            <a:r>
              <a:rPr lang="en-GB" dirty="0"/>
              <a:t>  tad </a:t>
            </a:r>
            <a:r>
              <a:rPr lang="en-GB" dirty="0" err="1"/>
              <a:t>reiskmes</a:t>
            </a:r>
            <a:r>
              <a:rPr lang="en-GB" dirty="0"/>
              <a:t> </a:t>
            </a:r>
            <a:r>
              <a:rPr lang="en-GB" dirty="0" err="1"/>
              <a:t>turime</a:t>
            </a:r>
            <a:r>
              <a:rPr lang="en-GB" dirty="0"/>
              <a:t> </a:t>
            </a:r>
            <a:r>
              <a:rPr lang="en-GB" dirty="0" err="1"/>
              <a:t>perkopijuoti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 listed </a:t>
            </a:r>
            <a:r>
              <a:rPr lang="en-GB" dirty="0" err="1"/>
              <a:t>tiesiog</a:t>
            </a:r>
            <a:r>
              <a:rPr lang="en-GB" dirty="0"/>
              <a:t> </a:t>
            </a:r>
            <a:r>
              <a:rPr lang="en-GB" dirty="0" err="1"/>
              <a:t>prideti</a:t>
            </a:r>
            <a:r>
              <a:rPr lang="en-GB" dirty="0"/>
              <a:t> </a:t>
            </a:r>
            <a:r>
              <a:rPr lang="en-GB" dirty="0" err="1"/>
              <a:t>nauja</a:t>
            </a:r>
            <a:r>
              <a:rPr lang="en-GB" dirty="0"/>
              <a:t> </a:t>
            </a:r>
            <a:r>
              <a:rPr lang="en-GB" dirty="0" err="1"/>
              <a:t>reiksme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Array are collections, but not for resize.</a:t>
            </a:r>
          </a:p>
          <a:p>
            <a:r>
              <a:rPr lang="en-GB" dirty="0" err="1"/>
              <a:t>Masyvo</a:t>
            </a:r>
            <a:r>
              <a:rPr lang="en-GB" dirty="0"/>
              <a:t> </a:t>
            </a:r>
            <a:r>
              <a:rPr lang="en-GB" dirty="0" err="1"/>
              <a:t>ilgis</a:t>
            </a:r>
            <a:r>
              <a:rPr lang="en-GB" dirty="0"/>
              <a:t> </a:t>
            </a:r>
            <a:r>
              <a:rPr lang="en-GB" dirty="0" err="1"/>
              <a:t>nurodomas</a:t>
            </a:r>
            <a:r>
              <a:rPr lang="en-GB" dirty="0"/>
              <a:t> jo </a:t>
            </a:r>
            <a:r>
              <a:rPr lang="en-GB" dirty="0" err="1"/>
              <a:t>sukurimo</a:t>
            </a:r>
            <a:r>
              <a:rPr lang="en-GB" dirty="0"/>
              <a:t> </a:t>
            </a:r>
            <a:r>
              <a:rPr lang="en-GB" dirty="0" err="1"/>
              <a:t>metu</a:t>
            </a:r>
            <a:endParaRPr lang="en-GB" dirty="0"/>
          </a:p>
          <a:p>
            <a:r>
              <a:rPr lang="en-GB" dirty="0"/>
              <a:t>Kas bus </a:t>
            </a:r>
            <a:r>
              <a:rPr lang="en-GB" dirty="0" err="1"/>
              <a:t>jei</a:t>
            </a:r>
            <a:r>
              <a:rPr lang="en-GB" dirty="0"/>
              <a:t> </a:t>
            </a:r>
            <a:r>
              <a:rPr lang="en-GB" dirty="0" err="1"/>
              <a:t>paimsime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index </a:t>
            </a:r>
            <a:r>
              <a:rPr lang="en-GB" dirty="0" err="1"/>
              <a:t>reiskme</a:t>
            </a:r>
            <a:r>
              <a:rPr lang="en-GB" dirty="0"/>
              <a:t>? </a:t>
            </a:r>
            <a:r>
              <a:rPr lang="en-GB" dirty="0" err="1"/>
              <a:t>Koks</a:t>
            </a:r>
            <a:r>
              <a:rPr lang="en-GB" dirty="0"/>
              <a:t> error? </a:t>
            </a:r>
            <a:r>
              <a:rPr lang="en-GB" dirty="0" err="1"/>
              <a:t>Gausime</a:t>
            </a:r>
            <a:r>
              <a:rPr lang="en-GB" dirty="0"/>
              <a:t> Exception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Arrays are fast when you know index</a:t>
            </a: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69195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range background">
    <p:bg>
      <p:bgPr>
        <a:solidFill>
          <a:srgbClr val="F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FD127A7-962D-42AA-95EE-BE7697DE2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638" y="2333233"/>
            <a:ext cx="10623550" cy="1861077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on </a:t>
            </a:r>
            <a:br>
              <a:rPr lang="en-US" dirty="0"/>
            </a:br>
            <a:r>
              <a:rPr lang="en-US" dirty="0"/>
              <a:t>max two rows</a:t>
            </a:r>
            <a:endParaRPr lang="en-GB" dirty="0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D4130A02-9CAF-430B-94BA-0E080566F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913" y="4522577"/>
            <a:ext cx="7745412" cy="72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216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D85C6594-A61F-4F9B-8E7A-CB490490C7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708" y="277629"/>
            <a:ext cx="2851340" cy="612378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image" descr="{&quot;templafy&quot;:{&quot;id&quot;:&quot;741cffde-7df2-45f5-a5ed-7f02f13f0325&quot;}}" hidden="1" title="Form.InformationClasses.BoxfrontPP">
            <a:extLst>
              <a:ext uri="{FF2B5EF4-FFF2-40B4-BE49-F238E27FC236}">
                <a16:creationId xmlns:a16="http://schemas.microsoft.com/office/drawing/2014/main" id="{819F18DF-01B7-4A48-9F83-83B4434815B3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chemeClr val="bg2"/>
              </a:solidFill>
            </a:endParaRPr>
          </a:p>
        </p:txBody>
      </p:sp>
      <p:sp>
        <p:nvSpPr>
          <p:cNvPr id="15" name="text" descr="{&quot;templafy&quot;:{&quot;id&quot;:&quot;566a48ab-c91c-4c1f-acc9-8c7e5f3a68f8&quot;}}" title="Form.InformationClasses.TermfrontPP">
            <a:extLst>
              <a:ext uri="{FF2B5EF4-FFF2-40B4-BE49-F238E27FC236}">
                <a16:creationId xmlns:a16="http://schemas.microsoft.com/office/drawing/2014/main" id="{5263BDEB-09FC-4971-8362-02BA82D5FB3D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rgbClr val="FF5F00"/>
              </a:solidFill>
              <a:latin typeface="Swedbank Headline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, orange box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6154" cy="6858000"/>
          </a:xfrm>
          <a:noFill/>
        </p:spPr>
        <p:txBody>
          <a:bodyPr tIns="36000"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701E18-0200-4F32-AFFB-E0C8B39257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8422" y="2041188"/>
            <a:ext cx="8955156" cy="2775624"/>
          </a:xfrm>
          <a:solidFill>
            <a:srgbClr val="FF5E00"/>
          </a:solidFill>
        </p:spPr>
        <p:txBody>
          <a:bodyPr lIns="540000" tIns="540000" rIns="540000" bIns="540000" anchor="ctr" anchorCtr="0">
            <a:spAutoFit/>
          </a:bodyPr>
          <a:lstStyle>
            <a:lvl1pPr algn="ctr">
              <a:lnSpc>
                <a:spcPct val="9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heading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ter, oak shape &amp; image">
    <p:bg>
      <p:bgPr>
        <a:solidFill>
          <a:srgbClr val="FF5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AA22785-9C30-4059-8314-892CF39843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0 w 12193200"/>
              <a:gd name="connsiteY0" fmla="*/ 0 h 6858000"/>
              <a:gd name="connsiteX1" fmla="*/ 12193200 w 12193200"/>
              <a:gd name="connsiteY1" fmla="*/ 0 h 6858000"/>
              <a:gd name="connsiteX2" fmla="*/ 12193200 w 12193200"/>
              <a:gd name="connsiteY2" fmla="*/ 1472513 h 6858000"/>
              <a:gd name="connsiteX3" fmla="*/ 10408845 w 12193200"/>
              <a:gd name="connsiteY3" fmla="*/ 1765643 h 6858000"/>
              <a:gd name="connsiteX4" fmla="*/ 9353613 w 12193200"/>
              <a:gd name="connsiteY4" fmla="*/ 1368167 h 6858000"/>
              <a:gd name="connsiteX5" fmla="*/ 7641347 w 12193200"/>
              <a:gd name="connsiteY5" fmla="*/ 2113692 h 6858000"/>
              <a:gd name="connsiteX6" fmla="*/ 6964405 w 12193200"/>
              <a:gd name="connsiteY6" fmla="*/ 2799492 h 6858000"/>
              <a:gd name="connsiteX7" fmla="*/ 6019020 w 12193200"/>
              <a:gd name="connsiteY7" fmla="*/ 2829011 h 6858000"/>
              <a:gd name="connsiteX8" fmla="*/ 5072261 w 12193200"/>
              <a:gd name="connsiteY8" fmla="*/ 4250724 h 6858000"/>
              <a:gd name="connsiteX9" fmla="*/ 3491128 w 12193200"/>
              <a:gd name="connsiteY9" fmla="*/ 4727146 h 6858000"/>
              <a:gd name="connsiteX10" fmla="*/ 2777798 w 12193200"/>
              <a:gd name="connsiteY10" fmla="*/ 5878384 h 6858000"/>
              <a:gd name="connsiteX11" fmla="*/ 2314374 w 12193200"/>
              <a:gd name="connsiteY11" fmla="*/ 5864654 h 6858000"/>
              <a:gd name="connsiteX12" fmla="*/ 1700595 w 12193200"/>
              <a:gd name="connsiteY12" fmla="*/ 5570152 h 6858000"/>
              <a:gd name="connsiteX13" fmla="*/ 737360 w 12193200"/>
              <a:gd name="connsiteY13" fmla="*/ 6560752 h 6858000"/>
              <a:gd name="connsiteX14" fmla="*/ 0 w 1219320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12193200" y="0"/>
                </a:lnTo>
                <a:lnTo>
                  <a:pt x="12193200" y="1472513"/>
                </a:lnTo>
                <a:cubicBezTo>
                  <a:pt x="10975939" y="1367481"/>
                  <a:pt x="11224473" y="1964038"/>
                  <a:pt x="10408845" y="1765643"/>
                </a:cubicBezTo>
                <a:cubicBezTo>
                  <a:pt x="9864409" y="1633151"/>
                  <a:pt x="10110195" y="1397686"/>
                  <a:pt x="9353613" y="1368167"/>
                </a:cubicBezTo>
                <a:cubicBezTo>
                  <a:pt x="8288081" y="1326292"/>
                  <a:pt x="8756311" y="2163805"/>
                  <a:pt x="7641347" y="2113692"/>
                </a:cubicBezTo>
                <a:cubicBezTo>
                  <a:pt x="7187535" y="2093784"/>
                  <a:pt x="7382517" y="2621005"/>
                  <a:pt x="6964405" y="2799492"/>
                </a:cubicBezTo>
                <a:cubicBezTo>
                  <a:pt x="6656142" y="2931297"/>
                  <a:pt x="6290895" y="2740454"/>
                  <a:pt x="6019020" y="2829011"/>
                </a:cubicBezTo>
                <a:cubicBezTo>
                  <a:pt x="4974085" y="3170194"/>
                  <a:pt x="5589923" y="3870411"/>
                  <a:pt x="5072261" y="4250724"/>
                </a:cubicBezTo>
                <a:cubicBezTo>
                  <a:pt x="4139922" y="4935838"/>
                  <a:pt x="4541555" y="4291227"/>
                  <a:pt x="3491128" y="4727146"/>
                </a:cubicBezTo>
                <a:cubicBezTo>
                  <a:pt x="2988570" y="4935151"/>
                  <a:pt x="2777798" y="5878384"/>
                  <a:pt x="2777798" y="5878384"/>
                </a:cubicBezTo>
                <a:cubicBezTo>
                  <a:pt x="2777798" y="5878384"/>
                  <a:pt x="2370672" y="5957330"/>
                  <a:pt x="2314374" y="5864654"/>
                </a:cubicBezTo>
                <a:cubicBezTo>
                  <a:pt x="2212764" y="5697838"/>
                  <a:pt x="2144108" y="5556422"/>
                  <a:pt x="1700595" y="5570152"/>
                </a:cubicBezTo>
                <a:cubicBezTo>
                  <a:pt x="1275618" y="5583195"/>
                  <a:pt x="1041503" y="6123460"/>
                  <a:pt x="737360" y="6560752"/>
                </a:cubicBezTo>
                <a:cubicBezTo>
                  <a:pt x="628197" y="6716584"/>
                  <a:pt x="221757" y="6621162"/>
                  <a:pt x="0" y="685800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">
            <a:noAutofit/>
          </a:bodyPr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91263" y="4002848"/>
            <a:ext cx="5152901" cy="1329595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>
              <a:lnSpc>
                <a:spcPct val="9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heading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D21585C6-5E47-4744-B88D-E91601F551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1263" y="5581810"/>
            <a:ext cx="5114925" cy="76929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0">
                <a:solidFill>
                  <a:schemeClr val="bg1"/>
                </a:solidFill>
              </a:defRPr>
            </a:lvl1pPr>
            <a:lvl2pPr marL="216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46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message on colour"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497D09-A345-4966-AD3C-EA9ECA1C60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2638" y="1763713"/>
            <a:ext cx="10623550" cy="2546858"/>
          </a:xfrm>
          <a:noFill/>
        </p:spPr>
        <p:txBody>
          <a:bodyPr lIns="0" tIns="0" rIns="0" bIns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kern="1200" dirty="0">
                <a:solidFill>
                  <a:srgbClr val="FF5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 chapter heading or big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20914" y="4724087"/>
            <a:ext cx="7745412" cy="854599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53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message, textbox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0758CA1E-A7C6-4199-9C43-B332664305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6154" cy="6858000"/>
          </a:xfrm>
          <a:noFill/>
        </p:spPr>
        <p:txBody>
          <a:bodyPr tIns="36000"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38773E-D526-4B9C-A162-7E855E7E8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51524" y="1226343"/>
            <a:ext cx="8488952" cy="4405313"/>
          </a:xfrm>
          <a:solidFill>
            <a:srgbClr val="FF5E00"/>
          </a:solidFill>
        </p:spPr>
        <p:txBody>
          <a:bodyPr lIns="720000" tIns="540000" rIns="720000" bIns="540000" anchor="ctr" anchorCtr="0">
            <a:noAutofit/>
          </a:bodyPr>
          <a:lstStyle>
            <a:lvl1pPr algn="ctr">
              <a:lnSpc>
                <a:spcPct val="90000"/>
              </a:lnSpc>
              <a:defRPr sz="4000" b="1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</a:lstStyle>
          <a:p>
            <a:r>
              <a:rPr lang="en-GB" dirty="0"/>
              <a:t>Click to add a longer </a:t>
            </a:r>
            <a:br>
              <a:rPr lang="en-GB" dirty="0"/>
            </a:br>
            <a:r>
              <a:rPr lang="en-GB" dirty="0"/>
              <a:t>message or a quote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53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ig message on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7261862A-3A96-4036-9586-FBB7AD1F90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6154" cy="6857999"/>
          </a:xfrm>
          <a:noFill/>
        </p:spPr>
        <p:txBody>
          <a:bodyPr tIns="3600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Change image: Click here, insert image via Templafy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38773E-D526-4B9C-A162-7E855E7E8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851524" y="1226343"/>
            <a:ext cx="8488952" cy="4405313"/>
          </a:xfrm>
          <a:noFill/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90000"/>
              </a:lnSpc>
              <a:defRPr sz="4000" b="1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</a:lstStyle>
          <a:p>
            <a:r>
              <a:rPr lang="en-GB" dirty="0"/>
              <a:t>Click to add a longer </a:t>
            </a:r>
            <a:br>
              <a:rPr lang="en-GB" dirty="0"/>
            </a:br>
            <a:r>
              <a:rPr lang="en-GB" dirty="0"/>
              <a:t>message or a quote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05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4" y="481665"/>
            <a:ext cx="10620375" cy="1052240"/>
          </a:xfrm>
        </p:spPr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ntent - one column">
    <p:bg>
      <p:bgPr>
        <a:solidFill>
          <a:srgbClr val="FA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4" y="481665"/>
            <a:ext cx="10620375" cy="1052240"/>
          </a:xfrm>
        </p:spPr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292917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Content - one column"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4" y="481665"/>
            <a:ext cx="10620375" cy="1052240"/>
          </a:xfrm>
        </p:spPr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24904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Content - one column">
    <p:bg>
      <p:bgPr>
        <a:solidFill>
          <a:srgbClr val="EB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4" y="481665"/>
            <a:ext cx="10620375" cy="1052240"/>
          </a:xfrm>
        </p:spPr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7560194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4" y="481665"/>
            <a:ext cx="10620375" cy="1052240"/>
          </a:xfrm>
        </p:spPr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87399" y="1013791"/>
            <a:ext cx="9178925" cy="51683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 heading on maximum one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22877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oak shape A">
    <p:bg>
      <p:bgPr>
        <a:solidFill>
          <a:srgbClr val="FDC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3">
            <a:extLst>
              <a:ext uri="{FF2B5EF4-FFF2-40B4-BE49-F238E27FC236}">
                <a16:creationId xmlns:a16="http://schemas.microsoft.com/office/drawing/2014/main" id="{58D7241C-1382-42A0-91AA-EBCB856DB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D85C6594-A61F-4F9B-8E7A-CB490490C7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708" y="277629"/>
            <a:ext cx="2851340" cy="61237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EF108A4-48E9-4320-B99B-17F12B02E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638" y="2333233"/>
            <a:ext cx="10623550" cy="1861077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on </a:t>
            </a:r>
            <a:br>
              <a:rPr lang="en-US" dirty="0"/>
            </a:br>
            <a:r>
              <a:rPr lang="en-US" dirty="0"/>
              <a:t>max two rows</a:t>
            </a:r>
            <a:endParaRPr lang="en-GB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82221A3-F8B6-4734-B404-8D27C11EB4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913" y="4522577"/>
            <a:ext cx="7745412" cy="72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216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image" descr="{&quot;templafy&quot;:{&quot;id&quot;:&quot;4a153fb1-c73a-432d-b2e3-2160e5bfd06b&quot;}}" hidden="1" title="Form.InformationClasses.BoxfrontPP">
            <a:extLst>
              <a:ext uri="{FF2B5EF4-FFF2-40B4-BE49-F238E27FC236}">
                <a16:creationId xmlns:a16="http://schemas.microsoft.com/office/drawing/2014/main" id="{3545A763-50D9-4458-AF8B-575509495A10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chemeClr val="bg2"/>
              </a:solidFill>
            </a:endParaRPr>
          </a:p>
        </p:txBody>
      </p:sp>
      <p:sp>
        <p:nvSpPr>
          <p:cNvPr id="14" name="text" descr="{&quot;templafy&quot;:{&quot;id&quot;:&quot;7ac47a25-52ea-40ce-8d0d-93cbf7525865&quot;}}" title="Form.InformationClasses.TermfrontPP">
            <a:extLst>
              <a:ext uri="{FF2B5EF4-FFF2-40B4-BE49-F238E27FC236}">
                <a16:creationId xmlns:a16="http://schemas.microsoft.com/office/drawing/2014/main" id="{0A286E67-7524-41D2-AF9B-56C28413ECBB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rgbClr val="FF5F00"/>
              </a:solidFill>
              <a:latin typeface="Swedbank Headline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43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0BA2930-8025-4C2C-B4B4-60F0A01ACCC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787399" y="482162"/>
            <a:ext cx="9178925" cy="51683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 heading on maximum one row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4" y="998997"/>
            <a:ext cx="10620375" cy="534907"/>
          </a:xfrm>
        </p:spPr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one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8624680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5" y="1763713"/>
            <a:ext cx="6948487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27999" y="1763713"/>
            <a:ext cx="3276601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21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Content - two columns">
    <p:bg>
      <p:bgPr>
        <a:solidFill>
          <a:srgbClr val="FA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62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Content - two columns"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022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Content - two columns">
    <p:bg>
      <p:bgPr>
        <a:solidFill>
          <a:srgbClr val="EB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945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- two columns">
    <p:bg>
      <p:bgPr>
        <a:solidFill>
          <a:srgbClr val="FA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9EB4BE-1358-4A58-A92F-2C27D7EAB5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85247" y="669602"/>
            <a:ext cx="6507953" cy="6188397"/>
          </a:xfrm>
          <a:custGeom>
            <a:avLst/>
            <a:gdLst>
              <a:gd name="connsiteX0" fmla="*/ 5976385 w 6507953"/>
              <a:gd name="connsiteY0" fmla="*/ 0 h 6188397"/>
              <a:gd name="connsiteX1" fmla="*/ 6507953 w 6507953"/>
              <a:gd name="connsiteY1" fmla="*/ 71964 h 6188397"/>
              <a:gd name="connsiteX2" fmla="*/ 6507953 w 6507953"/>
              <a:gd name="connsiteY2" fmla="*/ 6188397 h 6188397"/>
              <a:gd name="connsiteX3" fmla="*/ 0 w 6507953"/>
              <a:gd name="connsiteY3" fmla="*/ 6188397 h 6188397"/>
              <a:gd name="connsiteX4" fmla="*/ 81396 w 6507953"/>
              <a:gd name="connsiteY4" fmla="*/ 6094197 h 6188397"/>
              <a:gd name="connsiteX5" fmla="*/ 450649 w 6507953"/>
              <a:gd name="connsiteY5" fmla="*/ 4839242 h 6188397"/>
              <a:gd name="connsiteX6" fmla="*/ 944112 w 6507953"/>
              <a:gd name="connsiteY6" fmla="*/ 2677453 h 6188397"/>
              <a:gd name="connsiteX7" fmla="*/ 2415927 w 6507953"/>
              <a:gd name="connsiteY7" fmla="*/ 1921114 h 6188397"/>
              <a:gd name="connsiteX8" fmla="*/ 3628626 w 6507953"/>
              <a:gd name="connsiteY8" fmla="*/ 557128 h 6188397"/>
              <a:gd name="connsiteX9" fmla="*/ 4675091 w 6507953"/>
              <a:gd name="connsiteY9" fmla="*/ 530439 h 6188397"/>
              <a:gd name="connsiteX10" fmla="*/ 5976385 w 6507953"/>
              <a:gd name="connsiteY10" fmla="*/ 0 h 61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07953" h="6188397">
                <a:moveTo>
                  <a:pt x="5976385" y="0"/>
                </a:moveTo>
                <a:cubicBezTo>
                  <a:pt x="6173580" y="0"/>
                  <a:pt x="6347435" y="30501"/>
                  <a:pt x="6507953" y="71964"/>
                </a:cubicBezTo>
                <a:lnTo>
                  <a:pt x="6507953" y="6188397"/>
                </a:lnTo>
                <a:lnTo>
                  <a:pt x="0" y="6188397"/>
                </a:lnTo>
                <a:lnTo>
                  <a:pt x="81396" y="6094197"/>
                </a:lnTo>
                <a:cubicBezTo>
                  <a:pt x="451738" y="5616923"/>
                  <a:pt x="27324" y="5360656"/>
                  <a:pt x="450649" y="4839242"/>
                </a:cubicBezTo>
                <a:cubicBezTo>
                  <a:pt x="919344" y="4262098"/>
                  <a:pt x="394444" y="3377557"/>
                  <a:pt x="944112" y="2677453"/>
                </a:cubicBezTo>
                <a:cubicBezTo>
                  <a:pt x="1484254" y="1989742"/>
                  <a:pt x="1470917" y="2519227"/>
                  <a:pt x="2415927" y="1921114"/>
                </a:cubicBezTo>
                <a:cubicBezTo>
                  <a:pt x="3127542" y="1470264"/>
                  <a:pt x="2353530" y="835930"/>
                  <a:pt x="3628626" y="557128"/>
                </a:cubicBezTo>
                <a:cubicBezTo>
                  <a:pt x="4098273" y="454662"/>
                  <a:pt x="4275939" y="634811"/>
                  <a:pt x="4675091" y="530439"/>
                </a:cubicBezTo>
                <a:cubicBezTo>
                  <a:pt x="5240001" y="383174"/>
                  <a:pt x="5359080" y="0"/>
                  <a:pt x="597638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3528000" tIns="1080000" rIns="180000" anchor="t" anchorCtr="0">
            <a:noAutofit/>
          </a:bodyPr>
          <a:lstStyle>
            <a:lvl1pPr marL="0" indent="0" algn="r">
              <a:buNone/>
              <a:defRPr sz="2400"/>
            </a:lvl1pPr>
          </a:lstStyle>
          <a:p>
            <a:r>
              <a:rPr lang="en-GB" dirty="0"/>
              <a:t>Add an image: Click here, insert image via Templafy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84225" y="481665"/>
            <a:ext cx="7860045" cy="105224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807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- two columns"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9EB4BE-1358-4A58-A92F-2C27D7EAB5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85247" y="669602"/>
            <a:ext cx="6507953" cy="6188397"/>
          </a:xfrm>
          <a:custGeom>
            <a:avLst/>
            <a:gdLst>
              <a:gd name="connsiteX0" fmla="*/ 5976385 w 6507953"/>
              <a:gd name="connsiteY0" fmla="*/ 0 h 6188397"/>
              <a:gd name="connsiteX1" fmla="*/ 6507953 w 6507953"/>
              <a:gd name="connsiteY1" fmla="*/ 71964 h 6188397"/>
              <a:gd name="connsiteX2" fmla="*/ 6507953 w 6507953"/>
              <a:gd name="connsiteY2" fmla="*/ 6188397 h 6188397"/>
              <a:gd name="connsiteX3" fmla="*/ 0 w 6507953"/>
              <a:gd name="connsiteY3" fmla="*/ 6188397 h 6188397"/>
              <a:gd name="connsiteX4" fmla="*/ 81396 w 6507953"/>
              <a:gd name="connsiteY4" fmla="*/ 6094197 h 6188397"/>
              <a:gd name="connsiteX5" fmla="*/ 450649 w 6507953"/>
              <a:gd name="connsiteY5" fmla="*/ 4839242 h 6188397"/>
              <a:gd name="connsiteX6" fmla="*/ 944112 w 6507953"/>
              <a:gd name="connsiteY6" fmla="*/ 2677453 h 6188397"/>
              <a:gd name="connsiteX7" fmla="*/ 2415927 w 6507953"/>
              <a:gd name="connsiteY7" fmla="*/ 1921114 h 6188397"/>
              <a:gd name="connsiteX8" fmla="*/ 3628626 w 6507953"/>
              <a:gd name="connsiteY8" fmla="*/ 557128 h 6188397"/>
              <a:gd name="connsiteX9" fmla="*/ 4675091 w 6507953"/>
              <a:gd name="connsiteY9" fmla="*/ 530439 h 6188397"/>
              <a:gd name="connsiteX10" fmla="*/ 5976385 w 6507953"/>
              <a:gd name="connsiteY10" fmla="*/ 0 h 61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07953" h="6188397">
                <a:moveTo>
                  <a:pt x="5976385" y="0"/>
                </a:moveTo>
                <a:cubicBezTo>
                  <a:pt x="6173580" y="0"/>
                  <a:pt x="6347435" y="30501"/>
                  <a:pt x="6507953" y="71964"/>
                </a:cubicBezTo>
                <a:lnTo>
                  <a:pt x="6507953" y="6188397"/>
                </a:lnTo>
                <a:lnTo>
                  <a:pt x="0" y="6188397"/>
                </a:lnTo>
                <a:lnTo>
                  <a:pt x="81396" y="6094197"/>
                </a:lnTo>
                <a:cubicBezTo>
                  <a:pt x="451738" y="5616923"/>
                  <a:pt x="27324" y="5360656"/>
                  <a:pt x="450649" y="4839242"/>
                </a:cubicBezTo>
                <a:cubicBezTo>
                  <a:pt x="919344" y="4262098"/>
                  <a:pt x="394444" y="3377557"/>
                  <a:pt x="944112" y="2677453"/>
                </a:cubicBezTo>
                <a:cubicBezTo>
                  <a:pt x="1484254" y="1989742"/>
                  <a:pt x="1470917" y="2519227"/>
                  <a:pt x="2415927" y="1921114"/>
                </a:cubicBezTo>
                <a:cubicBezTo>
                  <a:pt x="3127542" y="1470264"/>
                  <a:pt x="2353530" y="835930"/>
                  <a:pt x="3628626" y="557128"/>
                </a:cubicBezTo>
                <a:cubicBezTo>
                  <a:pt x="4098273" y="454662"/>
                  <a:pt x="4275939" y="634811"/>
                  <a:pt x="4675091" y="530439"/>
                </a:cubicBezTo>
                <a:cubicBezTo>
                  <a:pt x="5240001" y="383174"/>
                  <a:pt x="5359080" y="0"/>
                  <a:pt x="597638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3528000" tIns="1080000" rIns="180000" anchor="t" anchorCtr="0">
            <a:noAutofit/>
          </a:bodyPr>
          <a:lstStyle>
            <a:lvl1pPr marL="0" indent="0" algn="r">
              <a:buNone/>
              <a:defRPr sz="2400"/>
            </a:lvl1pPr>
          </a:lstStyle>
          <a:p>
            <a:r>
              <a:rPr lang="en-GB" dirty="0"/>
              <a:t>Add an image: Click here, insert image via Templafy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84225" y="481665"/>
            <a:ext cx="7860045" cy="105224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08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- two columns">
    <p:bg>
      <p:bgPr>
        <a:solidFill>
          <a:srgbClr val="EB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9EB4BE-1358-4A58-A92F-2C27D7EAB5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85247" y="669602"/>
            <a:ext cx="6507953" cy="6188397"/>
          </a:xfrm>
          <a:custGeom>
            <a:avLst/>
            <a:gdLst>
              <a:gd name="connsiteX0" fmla="*/ 5976385 w 6507953"/>
              <a:gd name="connsiteY0" fmla="*/ 0 h 6188397"/>
              <a:gd name="connsiteX1" fmla="*/ 6507953 w 6507953"/>
              <a:gd name="connsiteY1" fmla="*/ 71964 h 6188397"/>
              <a:gd name="connsiteX2" fmla="*/ 6507953 w 6507953"/>
              <a:gd name="connsiteY2" fmla="*/ 6188397 h 6188397"/>
              <a:gd name="connsiteX3" fmla="*/ 0 w 6507953"/>
              <a:gd name="connsiteY3" fmla="*/ 6188397 h 6188397"/>
              <a:gd name="connsiteX4" fmla="*/ 81396 w 6507953"/>
              <a:gd name="connsiteY4" fmla="*/ 6094197 h 6188397"/>
              <a:gd name="connsiteX5" fmla="*/ 450649 w 6507953"/>
              <a:gd name="connsiteY5" fmla="*/ 4839242 h 6188397"/>
              <a:gd name="connsiteX6" fmla="*/ 944112 w 6507953"/>
              <a:gd name="connsiteY6" fmla="*/ 2677453 h 6188397"/>
              <a:gd name="connsiteX7" fmla="*/ 2415927 w 6507953"/>
              <a:gd name="connsiteY7" fmla="*/ 1921114 h 6188397"/>
              <a:gd name="connsiteX8" fmla="*/ 3628626 w 6507953"/>
              <a:gd name="connsiteY8" fmla="*/ 557128 h 6188397"/>
              <a:gd name="connsiteX9" fmla="*/ 4675091 w 6507953"/>
              <a:gd name="connsiteY9" fmla="*/ 530439 h 6188397"/>
              <a:gd name="connsiteX10" fmla="*/ 5976385 w 6507953"/>
              <a:gd name="connsiteY10" fmla="*/ 0 h 61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07953" h="6188397">
                <a:moveTo>
                  <a:pt x="5976385" y="0"/>
                </a:moveTo>
                <a:cubicBezTo>
                  <a:pt x="6173580" y="0"/>
                  <a:pt x="6347435" y="30501"/>
                  <a:pt x="6507953" y="71964"/>
                </a:cubicBezTo>
                <a:lnTo>
                  <a:pt x="6507953" y="6188397"/>
                </a:lnTo>
                <a:lnTo>
                  <a:pt x="0" y="6188397"/>
                </a:lnTo>
                <a:lnTo>
                  <a:pt x="81396" y="6094197"/>
                </a:lnTo>
                <a:cubicBezTo>
                  <a:pt x="451738" y="5616923"/>
                  <a:pt x="27324" y="5360656"/>
                  <a:pt x="450649" y="4839242"/>
                </a:cubicBezTo>
                <a:cubicBezTo>
                  <a:pt x="919344" y="4262098"/>
                  <a:pt x="394444" y="3377557"/>
                  <a:pt x="944112" y="2677453"/>
                </a:cubicBezTo>
                <a:cubicBezTo>
                  <a:pt x="1484254" y="1989742"/>
                  <a:pt x="1470917" y="2519227"/>
                  <a:pt x="2415927" y="1921114"/>
                </a:cubicBezTo>
                <a:cubicBezTo>
                  <a:pt x="3127542" y="1470264"/>
                  <a:pt x="2353530" y="835930"/>
                  <a:pt x="3628626" y="557128"/>
                </a:cubicBezTo>
                <a:cubicBezTo>
                  <a:pt x="4098273" y="454662"/>
                  <a:pt x="4275939" y="634811"/>
                  <a:pt x="4675091" y="530439"/>
                </a:cubicBezTo>
                <a:cubicBezTo>
                  <a:pt x="5240001" y="383174"/>
                  <a:pt x="5359080" y="0"/>
                  <a:pt x="597638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3528000" tIns="1080000" rIns="180000" anchor="t" anchorCtr="0">
            <a:noAutofit/>
          </a:bodyPr>
          <a:lstStyle>
            <a:lvl1pPr marL="0" indent="0" algn="r">
              <a:buNone/>
              <a:defRPr sz="2400"/>
            </a:lvl1pPr>
          </a:lstStyle>
          <a:p>
            <a:r>
              <a:rPr lang="en-GB" dirty="0"/>
              <a:t>Add an image: Click here, insert image via Templafy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84225" y="481665"/>
            <a:ext cx="7860045" cy="105224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80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_Content - two columns">
    <p:bg>
      <p:bgPr>
        <a:solidFill>
          <a:srgbClr val="FA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6D3E2AE-17C5-4051-8CFA-81401980D7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1262" y="0"/>
            <a:ext cx="5900737" cy="6857999"/>
          </a:xfrm>
          <a:solidFill>
            <a:schemeClr val="bg1"/>
          </a:solidFill>
        </p:spPr>
        <p:txBody>
          <a:bodyPr lIns="1080000" tIns="36000" rIns="1080000" anchor="t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200"/>
            </a:lvl1pPr>
          </a:lstStyle>
          <a:p>
            <a:r>
              <a:rPr lang="en-GB" dirty="0"/>
              <a:t>Add an image: Click here, insert image via Templafy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5111751" cy="105224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oak shape B">
    <p:bg>
      <p:bgPr>
        <a:solidFill>
          <a:srgbClr val="F8D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3">
            <a:extLst>
              <a:ext uri="{FF2B5EF4-FFF2-40B4-BE49-F238E27FC236}">
                <a16:creationId xmlns:a16="http://schemas.microsoft.com/office/drawing/2014/main" id="{58D7241C-1382-42A0-91AA-EBCB856DB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D85C6594-A61F-4F9B-8E7A-CB490490C7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708" y="277629"/>
            <a:ext cx="2851340" cy="61237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EF108A4-48E9-4320-B99B-17F12B02E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638" y="2333233"/>
            <a:ext cx="10623550" cy="1861077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on </a:t>
            </a:r>
            <a:br>
              <a:rPr lang="en-US" dirty="0"/>
            </a:br>
            <a:r>
              <a:rPr lang="en-US" dirty="0"/>
              <a:t>max two rows</a:t>
            </a:r>
            <a:endParaRPr lang="en-GB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82221A3-F8B6-4734-B404-8D27C11EB4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913" y="4522577"/>
            <a:ext cx="7745412" cy="72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216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image" descr="{&quot;templafy&quot;:{&quot;id&quot;:&quot;c2501062-36c7-4dc8-984b-2fff47ea5831&quot;}}" hidden="1" title="Form.InformationClasses.BoxfrontPP">
            <a:extLst>
              <a:ext uri="{FF2B5EF4-FFF2-40B4-BE49-F238E27FC236}">
                <a16:creationId xmlns:a16="http://schemas.microsoft.com/office/drawing/2014/main" id="{55D36BA1-D4BC-4775-A77F-957CD77B54F7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chemeClr val="bg2"/>
              </a:solidFill>
            </a:endParaRPr>
          </a:p>
        </p:txBody>
      </p:sp>
      <p:sp>
        <p:nvSpPr>
          <p:cNvPr id="15" name="text" descr="{&quot;templafy&quot;:{&quot;id&quot;:&quot;ca04c7a7-7e7a-41aa-9a2d-854b09e780be&quot;}}" title="Form.InformationClasses.TermfrontPP">
            <a:extLst>
              <a:ext uri="{FF2B5EF4-FFF2-40B4-BE49-F238E27FC236}">
                <a16:creationId xmlns:a16="http://schemas.microsoft.com/office/drawing/2014/main" id="{26A60F70-C2B2-40A7-8689-24663D22D7AD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rgbClr val="FF5F00"/>
              </a:solidFill>
              <a:latin typeface="Swedbank Headline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03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- two columns"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6D3E2AE-17C5-4051-8CFA-81401980D7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1262" y="0"/>
            <a:ext cx="5900737" cy="6857999"/>
          </a:xfrm>
          <a:solidFill>
            <a:schemeClr val="bg1"/>
          </a:solidFill>
        </p:spPr>
        <p:txBody>
          <a:bodyPr lIns="1080000" tIns="36000" rIns="1080000" anchor="t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200"/>
            </a:lvl1pPr>
          </a:lstStyle>
          <a:p>
            <a:r>
              <a:rPr lang="en-GB" dirty="0"/>
              <a:t>Add an image: Click here, insert image via Templafy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5111751" cy="105224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215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- two columns">
    <p:bg>
      <p:bgPr>
        <a:solidFill>
          <a:srgbClr val="EB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6D3E2AE-17C5-4051-8CFA-81401980D7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1262" y="0"/>
            <a:ext cx="5900737" cy="6857999"/>
          </a:xfrm>
          <a:solidFill>
            <a:schemeClr val="bg1"/>
          </a:solidFill>
        </p:spPr>
        <p:txBody>
          <a:bodyPr lIns="1080000" tIns="36000" rIns="1080000" anchor="t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200"/>
            </a:lvl1pPr>
          </a:lstStyle>
          <a:p>
            <a:r>
              <a:rPr lang="en-GB" dirty="0"/>
              <a:t>Add an image: Click here, insert image via Templafy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5111751" cy="105224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882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3275012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56800" y="1763713"/>
            <a:ext cx="3275913" cy="41751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8130274" y="1763713"/>
            <a:ext cx="327432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366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2534477"/>
            <a:ext cx="3276000" cy="3407535"/>
          </a:xfrm>
          <a:solidFill>
            <a:srgbClr val="FAEFE5"/>
          </a:solidFill>
        </p:spPr>
        <p:txBody>
          <a:bodyPr lIns="288000" tIns="306000" rIns="288000"/>
          <a:lstStyle>
            <a:lvl1pPr marL="268288" indent="-268288">
              <a:spcBef>
                <a:spcPts val="600"/>
              </a:spcBef>
              <a:buClr>
                <a:srgbClr val="FF5F00"/>
              </a:buClr>
              <a:buFont typeface="Arial" panose="020B0604020202020204" pitchFamily="34" charset="0"/>
              <a:buChar char="●"/>
              <a:defRPr/>
            </a:lvl1pPr>
            <a:lvl2pPr>
              <a:buClr>
                <a:srgbClr val="FF5F00"/>
              </a:buClr>
              <a:defRPr/>
            </a:lvl2pPr>
            <a:lvl3pPr>
              <a:buClr>
                <a:srgbClr val="FF5F00"/>
              </a:buClr>
              <a:defRPr/>
            </a:lvl3pPr>
            <a:lvl4pPr>
              <a:buClr>
                <a:srgbClr val="FF5F00"/>
              </a:buClr>
              <a:defRPr/>
            </a:lvl4pPr>
            <a:lvl5pPr>
              <a:buClr>
                <a:srgbClr val="FF5F00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68288" indent="-268288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●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68288" indent="-268288">
              <a:spcBef>
                <a:spcPts val="600"/>
              </a:spcBef>
              <a:buClr>
                <a:srgbClr val="C5569A"/>
              </a:buClr>
              <a:buFont typeface="Arial" panose="020B0604020202020204" pitchFamily="34" charset="0"/>
              <a:buChar char="●"/>
              <a:defRPr/>
            </a:lvl1pPr>
            <a:lvl2pPr>
              <a:buClr>
                <a:srgbClr val="C5569A"/>
              </a:buClr>
              <a:defRPr/>
            </a:lvl2pPr>
            <a:lvl3pPr>
              <a:buClr>
                <a:srgbClr val="C5569A"/>
              </a:buClr>
              <a:defRPr/>
            </a:lvl3pPr>
            <a:lvl4pPr>
              <a:buClr>
                <a:srgbClr val="C5569A"/>
              </a:buClr>
              <a:defRPr/>
            </a:lvl4pPr>
            <a:lvl5pPr>
              <a:buClr>
                <a:srgbClr val="C5569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87400" y="1836739"/>
            <a:ext cx="3275013" cy="717617"/>
          </a:xfrm>
          <a:solidFill>
            <a:srgbClr val="FF5F00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459256" y="1836738"/>
            <a:ext cx="3275013" cy="717617"/>
          </a:xfrm>
          <a:solidFill>
            <a:schemeClr val="accent3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129588" y="1836739"/>
            <a:ext cx="3275013" cy="717617"/>
          </a:xfrm>
          <a:solidFill>
            <a:srgbClr val="C5569A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264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2534477"/>
            <a:ext cx="3276000" cy="3407535"/>
          </a:xfrm>
          <a:solidFill>
            <a:srgbClr val="FAEFE5"/>
          </a:solidFill>
        </p:spPr>
        <p:txBody>
          <a:bodyPr lIns="288000" tIns="306000" rIns="288000"/>
          <a:lstStyle>
            <a:lvl1pPr marL="268288" indent="-268288">
              <a:spcBef>
                <a:spcPts val="600"/>
              </a:spcBef>
              <a:buClr>
                <a:srgbClr val="FF5F00"/>
              </a:buClr>
              <a:buFont typeface="Arial" panose="020B0604020202020204" pitchFamily="34" charset="0"/>
              <a:buChar char="●"/>
              <a:defRPr/>
            </a:lvl1pPr>
            <a:lvl2pPr>
              <a:buClr>
                <a:srgbClr val="FF5F00"/>
              </a:buClr>
              <a:defRPr/>
            </a:lvl2pPr>
            <a:lvl3pPr>
              <a:buClr>
                <a:srgbClr val="FF5F00"/>
              </a:buClr>
              <a:defRPr/>
            </a:lvl3pPr>
            <a:lvl4pPr>
              <a:buClr>
                <a:srgbClr val="FF5F00"/>
              </a:buClr>
              <a:defRPr/>
            </a:lvl4pPr>
            <a:lvl5pPr>
              <a:buClr>
                <a:srgbClr val="FF5F00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68288" indent="-268288">
              <a:spcBef>
                <a:spcPts val="600"/>
              </a:spcBef>
              <a:buClr>
                <a:srgbClr val="FF9102"/>
              </a:buClr>
              <a:buFont typeface="Arial" panose="020B0604020202020204" pitchFamily="34" charset="0"/>
              <a:buChar char="●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rgbClr val="FF9102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68288" indent="-268288">
              <a:spcBef>
                <a:spcPts val="600"/>
              </a:spcBef>
              <a:buClr>
                <a:srgbClr val="FDC92A"/>
              </a:buClr>
              <a:buFont typeface="Arial" panose="020B0604020202020204" pitchFamily="34" charset="0"/>
              <a:buChar char="●"/>
              <a:defRPr/>
            </a:lvl1pPr>
            <a:lvl2pPr>
              <a:buClr>
                <a:srgbClr val="FDC92A"/>
              </a:buClr>
              <a:defRPr/>
            </a:lvl2pPr>
            <a:lvl3pPr>
              <a:buClr>
                <a:srgbClr val="FDC92A"/>
              </a:buClr>
              <a:defRPr/>
            </a:lvl3pPr>
            <a:lvl4pPr>
              <a:buClr>
                <a:srgbClr val="FDC92A"/>
              </a:buClr>
              <a:defRPr/>
            </a:lvl4pPr>
            <a:lvl5pPr>
              <a:buClr>
                <a:srgbClr val="FDC92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87400" y="1836739"/>
            <a:ext cx="3275013" cy="717617"/>
          </a:xfrm>
          <a:solidFill>
            <a:srgbClr val="FF5F00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459256" y="1836738"/>
            <a:ext cx="3275013" cy="717617"/>
          </a:xfrm>
          <a:solidFill>
            <a:srgbClr val="FF9102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129588" y="1836739"/>
            <a:ext cx="3275013" cy="717617"/>
          </a:xfrm>
          <a:solidFill>
            <a:schemeClr val="accent2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247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graphical element">
    <p:bg>
      <p:bgPr>
        <a:solidFill>
          <a:srgbClr val="EB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694848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511A51-2A2A-4300-BF46-3C3CB9228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1246" y="1746000"/>
            <a:ext cx="3484800" cy="3868322"/>
          </a:xfrm>
          <a:custGeom>
            <a:avLst/>
            <a:gdLst>
              <a:gd name="connsiteX0" fmla="*/ 1700043 w 3484800"/>
              <a:gd name="connsiteY0" fmla="*/ 0 h 3868322"/>
              <a:gd name="connsiteX1" fmla="*/ 1784318 w 3484800"/>
              <a:gd name="connsiteY1" fmla="*/ 0 h 3868322"/>
              <a:gd name="connsiteX2" fmla="*/ 1901903 w 3484800"/>
              <a:gd name="connsiteY2" fmla="*/ 4700 h 3868322"/>
              <a:gd name="connsiteX3" fmla="*/ 3484612 w 3484800"/>
              <a:gd name="connsiteY3" fmla="*/ 1625550 h 3868322"/>
              <a:gd name="connsiteX4" fmla="*/ 1742402 w 3484800"/>
              <a:gd name="connsiteY4" fmla="*/ 3868322 h 3868322"/>
              <a:gd name="connsiteX5" fmla="*/ 192 w 3484800"/>
              <a:gd name="connsiteY5" fmla="*/ 1625550 h 3868322"/>
              <a:gd name="connsiteX6" fmla="*/ 1582754 w 3484800"/>
              <a:gd name="connsiteY6" fmla="*/ 4656 h 38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4800" h="3868322">
                <a:moveTo>
                  <a:pt x="1700043" y="0"/>
                </a:moveTo>
                <a:lnTo>
                  <a:pt x="1784318" y="0"/>
                </a:lnTo>
                <a:lnTo>
                  <a:pt x="1901903" y="4700"/>
                </a:lnTo>
                <a:cubicBezTo>
                  <a:pt x="2697790" y="68375"/>
                  <a:pt x="3448975" y="608757"/>
                  <a:pt x="3484612" y="1625550"/>
                </a:cubicBezTo>
                <a:cubicBezTo>
                  <a:pt x="3501632" y="3093953"/>
                  <a:pt x="2363555" y="3042913"/>
                  <a:pt x="1742402" y="3868322"/>
                </a:cubicBezTo>
                <a:cubicBezTo>
                  <a:pt x="1121348" y="3043135"/>
                  <a:pt x="-16975" y="3093584"/>
                  <a:pt x="192" y="1625550"/>
                </a:cubicBezTo>
                <a:cubicBezTo>
                  <a:pt x="35737" y="608308"/>
                  <a:pt x="786873" y="68108"/>
                  <a:pt x="1582754" y="4656"/>
                </a:cubicBezTo>
                <a:close/>
              </a:path>
            </a:pathLst>
          </a:custGeom>
          <a:solidFill>
            <a:srgbClr val="FF5F00"/>
          </a:solidFill>
        </p:spPr>
        <p:txBody>
          <a:bodyPr wrap="square" lIns="108000" tIns="0" rIns="108000" bIns="360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Click to add message</a:t>
            </a: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8883532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graphical element">
    <p:bg>
      <p:bgPr>
        <a:solidFill>
          <a:srgbClr val="FA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694848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511A51-2A2A-4300-BF46-3C3CB9228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1246" y="1746000"/>
            <a:ext cx="3484800" cy="3868322"/>
          </a:xfrm>
          <a:custGeom>
            <a:avLst/>
            <a:gdLst>
              <a:gd name="connsiteX0" fmla="*/ 1700043 w 3484800"/>
              <a:gd name="connsiteY0" fmla="*/ 0 h 3868322"/>
              <a:gd name="connsiteX1" fmla="*/ 1784318 w 3484800"/>
              <a:gd name="connsiteY1" fmla="*/ 0 h 3868322"/>
              <a:gd name="connsiteX2" fmla="*/ 1901903 w 3484800"/>
              <a:gd name="connsiteY2" fmla="*/ 4700 h 3868322"/>
              <a:gd name="connsiteX3" fmla="*/ 3484612 w 3484800"/>
              <a:gd name="connsiteY3" fmla="*/ 1625550 h 3868322"/>
              <a:gd name="connsiteX4" fmla="*/ 1742402 w 3484800"/>
              <a:gd name="connsiteY4" fmla="*/ 3868322 h 3868322"/>
              <a:gd name="connsiteX5" fmla="*/ 192 w 3484800"/>
              <a:gd name="connsiteY5" fmla="*/ 1625550 h 3868322"/>
              <a:gd name="connsiteX6" fmla="*/ 1582754 w 3484800"/>
              <a:gd name="connsiteY6" fmla="*/ 4656 h 38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4800" h="3868322">
                <a:moveTo>
                  <a:pt x="1700043" y="0"/>
                </a:moveTo>
                <a:lnTo>
                  <a:pt x="1784318" y="0"/>
                </a:lnTo>
                <a:lnTo>
                  <a:pt x="1901903" y="4700"/>
                </a:lnTo>
                <a:cubicBezTo>
                  <a:pt x="2697790" y="68375"/>
                  <a:pt x="3448975" y="608757"/>
                  <a:pt x="3484612" y="1625550"/>
                </a:cubicBezTo>
                <a:cubicBezTo>
                  <a:pt x="3501632" y="3093953"/>
                  <a:pt x="2363555" y="3042913"/>
                  <a:pt x="1742402" y="3868322"/>
                </a:cubicBezTo>
                <a:cubicBezTo>
                  <a:pt x="1121348" y="3043135"/>
                  <a:pt x="-16975" y="3093584"/>
                  <a:pt x="192" y="1625550"/>
                </a:cubicBezTo>
                <a:cubicBezTo>
                  <a:pt x="35737" y="608308"/>
                  <a:pt x="786873" y="68108"/>
                  <a:pt x="1582754" y="4656"/>
                </a:cubicBezTo>
                <a:close/>
              </a:path>
            </a:pathLst>
          </a:custGeom>
          <a:solidFill>
            <a:srgbClr val="FF5F00"/>
          </a:solidFill>
        </p:spPr>
        <p:txBody>
          <a:bodyPr wrap="square" lIns="108000" tIns="0" rIns="108000" bIns="360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Click to add message</a:t>
            </a: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4120689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graphical element"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694848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511A51-2A2A-4300-BF46-3C3CB9228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1246" y="1746000"/>
            <a:ext cx="3484800" cy="3868322"/>
          </a:xfrm>
          <a:custGeom>
            <a:avLst/>
            <a:gdLst>
              <a:gd name="connsiteX0" fmla="*/ 1700043 w 3484800"/>
              <a:gd name="connsiteY0" fmla="*/ 0 h 3868322"/>
              <a:gd name="connsiteX1" fmla="*/ 1784318 w 3484800"/>
              <a:gd name="connsiteY1" fmla="*/ 0 h 3868322"/>
              <a:gd name="connsiteX2" fmla="*/ 1901903 w 3484800"/>
              <a:gd name="connsiteY2" fmla="*/ 4700 h 3868322"/>
              <a:gd name="connsiteX3" fmla="*/ 3484612 w 3484800"/>
              <a:gd name="connsiteY3" fmla="*/ 1625550 h 3868322"/>
              <a:gd name="connsiteX4" fmla="*/ 1742402 w 3484800"/>
              <a:gd name="connsiteY4" fmla="*/ 3868322 h 3868322"/>
              <a:gd name="connsiteX5" fmla="*/ 192 w 3484800"/>
              <a:gd name="connsiteY5" fmla="*/ 1625550 h 3868322"/>
              <a:gd name="connsiteX6" fmla="*/ 1582754 w 3484800"/>
              <a:gd name="connsiteY6" fmla="*/ 4656 h 38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4800" h="3868322">
                <a:moveTo>
                  <a:pt x="1700043" y="0"/>
                </a:moveTo>
                <a:lnTo>
                  <a:pt x="1784318" y="0"/>
                </a:lnTo>
                <a:lnTo>
                  <a:pt x="1901903" y="4700"/>
                </a:lnTo>
                <a:cubicBezTo>
                  <a:pt x="2697790" y="68375"/>
                  <a:pt x="3448975" y="608757"/>
                  <a:pt x="3484612" y="1625550"/>
                </a:cubicBezTo>
                <a:cubicBezTo>
                  <a:pt x="3501632" y="3093953"/>
                  <a:pt x="2363555" y="3042913"/>
                  <a:pt x="1742402" y="3868322"/>
                </a:cubicBezTo>
                <a:cubicBezTo>
                  <a:pt x="1121348" y="3043135"/>
                  <a:pt x="-16975" y="3093584"/>
                  <a:pt x="192" y="1625550"/>
                </a:cubicBezTo>
                <a:cubicBezTo>
                  <a:pt x="35737" y="608308"/>
                  <a:pt x="786873" y="68108"/>
                  <a:pt x="1582754" y="4656"/>
                </a:cubicBezTo>
                <a:close/>
              </a:path>
            </a:pathLst>
          </a:custGeom>
          <a:solidFill>
            <a:srgbClr val="FF5F00"/>
          </a:solidFill>
        </p:spPr>
        <p:txBody>
          <a:bodyPr wrap="square" lIns="108000" tIns="0" rIns="108000" bIns="360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Click to add message</a:t>
            </a: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2515427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nd graphic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F687458-A9F7-4182-9CDB-598F452798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6154" cy="6858000"/>
          </a:xfrm>
          <a:noFill/>
        </p:spPr>
        <p:txBody>
          <a:bodyPr tIns="36000"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01DE2A-FF64-4C84-9084-E50337E586FC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8553349" y="773706"/>
            <a:ext cx="3006000" cy="3006000"/>
          </a:xfrm>
          <a:prstGeom prst="ellipse">
            <a:avLst/>
          </a:prstGeom>
          <a:solidFill>
            <a:srgbClr val="FF5F00"/>
          </a:solidFill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lnSpc>
                <a:spcPct val="115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Click to add text, place the circle to fit the image</a:t>
            </a:r>
          </a:p>
        </p:txBody>
      </p:sp>
    </p:spTree>
    <p:extLst>
      <p:ext uri="{BB962C8B-B14F-4D97-AF65-F5344CB8AC3E}">
        <p14:creationId xmlns:p14="http://schemas.microsoft.com/office/powerpoint/2010/main" val="2998742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graphic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F687458-A9F7-4182-9CDB-598F452798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6154" cy="6858000"/>
          </a:xfrm>
          <a:noFill/>
        </p:spPr>
        <p:txBody>
          <a:bodyPr tIns="36000"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D2DDD8-A6C0-4722-B160-05B5C7618194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74301" y="2932838"/>
            <a:ext cx="3006000" cy="3006000"/>
          </a:xfrm>
          <a:prstGeom prst="ellipse">
            <a:avLst/>
          </a:prstGeom>
          <a:solidFill>
            <a:srgbClr val="FDC92A"/>
          </a:solidFill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lnSpc>
                <a:spcPct val="115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Click to add text, place the circle to fit the 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C23AC8D-2FDA-4C41-B15B-B7063CF859E6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593213" y="2932838"/>
            <a:ext cx="3006000" cy="3006000"/>
          </a:xfrm>
          <a:prstGeom prst="ellipse">
            <a:avLst/>
          </a:prstGeom>
          <a:solidFill>
            <a:srgbClr val="FF9102"/>
          </a:solidFill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lnSpc>
                <a:spcPct val="115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Click to add text, place the circle to fit the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B8687A-8FE8-4330-9C42-41A69DBED9AA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8127574" y="2932838"/>
            <a:ext cx="3006000" cy="3006000"/>
          </a:xfrm>
          <a:prstGeom prst="ellipse">
            <a:avLst/>
          </a:prstGeom>
          <a:solidFill>
            <a:srgbClr val="FF5F00"/>
          </a:solidFill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lnSpc>
                <a:spcPct val="115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Click to add text, place the circle to fit the image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51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, oak shape &amp; image">
    <p:bg>
      <p:bgPr>
        <a:solidFill>
          <a:srgbClr val="FF5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go">
            <a:extLst>
              <a:ext uri="{FF2B5EF4-FFF2-40B4-BE49-F238E27FC236}">
                <a16:creationId xmlns:a16="http://schemas.microsoft.com/office/drawing/2014/main" id="{AFEA9D5F-A4C6-434B-B5A6-AD71825F9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708" y="277629"/>
            <a:ext cx="2851340" cy="612378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B5A6843-5FCE-4D1F-8A6E-DDEFE680F5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79726" y="1332000"/>
            <a:ext cx="9312275" cy="5526000"/>
          </a:xfrm>
          <a:custGeom>
            <a:avLst/>
            <a:gdLst>
              <a:gd name="connsiteX0" fmla="*/ 7421459 w 9312275"/>
              <a:gd name="connsiteY0" fmla="*/ 0 h 5526000"/>
              <a:gd name="connsiteX1" fmla="*/ 7476336 w 9312275"/>
              <a:gd name="connsiteY1" fmla="*/ 0 h 5526000"/>
              <a:gd name="connsiteX2" fmla="*/ 7588825 w 9312275"/>
              <a:gd name="connsiteY2" fmla="*/ 4117 h 5526000"/>
              <a:gd name="connsiteX3" fmla="*/ 9188074 w 9312275"/>
              <a:gd name="connsiteY3" fmla="*/ 289873 h 5526000"/>
              <a:gd name="connsiteX4" fmla="*/ 9312275 w 9312275"/>
              <a:gd name="connsiteY4" fmla="*/ 259466 h 5526000"/>
              <a:gd name="connsiteX5" fmla="*/ 9312275 w 9312275"/>
              <a:gd name="connsiteY5" fmla="*/ 5526000 h 5526000"/>
              <a:gd name="connsiteX6" fmla="*/ 0 w 9312275"/>
              <a:gd name="connsiteY6" fmla="*/ 5526000 h 5526000"/>
              <a:gd name="connsiteX7" fmla="*/ 285750 w 9312275"/>
              <a:gd name="connsiteY7" fmla="*/ 4771620 h 5526000"/>
              <a:gd name="connsiteX8" fmla="*/ 1178560 w 9312275"/>
              <a:gd name="connsiteY8" fmla="*/ 4529685 h 5526000"/>
              <a:gd name="connsiteX9" fmla="*/ 2059306 w 9312275"/>
              <a:gd name="connsiteY9" fmla="*/ 2409420 h 5526000"/>
              <a:gd name="connsiteX10" fmla="*/ 4157345 w 9312275"/>
              <a:gd name="connsiteY10" fmla="*/ 1871575 h 5526000"/>
              <a:gd name="connsiteX11" fmla="*/ 5100320 w 9312275"/>
              <a:gd name="connsiteY11" fmla="*/ 364720 h 5526000"/>
              <a:gd name="connsiteX12" fmla="*/ 6146800 w 9312275"/>
              <a:gd name="connsiteY12" fmla="*/ 528550 h 5526000"/>
              <a:gd name="connsiteX13" fmla="*/ 7337790 w 9312275"/>
              <a:gd name="connsiteY13" fmla="*/ 3289 h 55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12275" h="5526000">
                <a:moveTo>
                  <a:pt x="7421459" y="0"/>
                </a:moveTo>
                <a:lnTo>
                  <a:pt x="7476336" y="0"/>
                </a:lnTo>
                <a:lnTo>
                  <a:pt x="7588825" y="4117"/>
                </a:lnTo>
                <a:cubicBezTo>
                  <a:pt x="8227954" y="50954"/>
                  <a:pt x="8618953" y="398610"/>
                  <a:pt x="9188074" y="289873"/>
                </a:cubicBezTo>
                <a:lnTo>
                  <a:pt x="9312275" y="259466"/>
                </a:lnTo>
                <a:lnTo>
                  <a:pt x="9312275" y="5526000"/>
                </a:lnTo>
                <a:lnTo>
                  <a:pt x="0" y="5526000"/>
                </a:lnTo>
                <a:cubicBezTo>
                  <a:pt x="17780" y="5292956"/>
                  <a:pt x="-53975" y="4951325"/>
                  <a:pt x="285750" y="4771620"/>
                </a:cubicBezTo>
                <a:cubicBezTo>
                  <a:pt x="697865" y="4553180"/>
                  <a:pt x="861695" y="4770985"/>
                  <a:pt x="1178560" y="4529685"/>
                </a:cubicBezTo>
                <a:cubicBezTo>
                  <a:pt x="2386330" y="3608300"/>
                  <a:pt x="1329690" y="3231745"/>
                  <a:pt x="2059306" y="2409420"/>
                </a:cubicBezTo>
                <a:cubicBezTo>
                  <a:pt x="2985136" y="1364845"/>
                  <a:pt x="2668905" y="2404975"/>
                  <a:pt x="4157345" y="1871575"/>
                </a:cubicBezTo>
                <a:cubicBezTo>
                  <a:pt x="4869181" y="1616305"/>
                  <a:pt x="4685665" y="621895"/>
                  <a:pt x="5100320" y="364720"/>
                </a:cubicBezTo>
                <a:cubicBezTo>
                  <a:pt x="5508625" y="111355"/>
                  <a:pt x="5747385" y="632690"/>
                  <a:pt x="6146800" y="528550"/>
                </a:cubicBezTo>
                <a:cubicBezTo>
                  <a:pt x="6676033" y="390438"/>
                  <a:pt x="6814034" y="45826"/>
                  <a:pt x="7337790" y="3289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4896000" tIns="1224000" rIns="180000">
            <a:noAutofit/>
          </a:bodyPr>
          <a:lstStyle>
            <a:lvl1pPr marL="0" indent="0" algn="r">
              <a:buNone/>
              <a:defRPr sz="2400"/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B63C34-DE30-478C-81B2-BE02535AA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722" y="752384"/>
            <a:ext cx="6340488" cy="1623066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on max two rows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DA2D730-07CB-40C0-940C-70829D909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722" y="2650117"/>
            <a:ext cx="4312904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216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image" descr="{&quot;templafy&quot;:{&quot;id&quot;:&quot;00809a41-ddc1-40c5-a027-05cf512aa296&quot;}}" hidden="1" title="Form.InformationClasses.BoxfrontPP">
            <a:extLst>
              <a:ext uri="{FF2B5EF4-FFF2-40B4-BE49-F238E27FC236}">
                <a16:creationId xmlns:a16="http://schemas.microsoft.com/office/drawing/2014/main" id="{685E50FC-A129-481D-8568-78635AE9FFB7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chemeClr val="bg2"/>
              </a:solidFill>
            </a:endParaRPr>
          </a:p>
        </p:txBody>
      </p:sp>
      <p:sp>
        <p:nvSpPr>
          <p:cNvPr id="12" name="text" descr="{&quot;templafy&quot;:{&quot;id&quot;:&quot;87028b9f-d8d8-4dfd-b86d-a93d1dca408b&quot;}}" title="Form.InformationClasses.TermfrontPP">
            <a:extLst>
              <a:ext uri="{FF2B5EF4-FFF2-40B4-BE49-F238E27FC236}">
                <a16:creationId xmlns:a16="http://schemas.microsoft.com/office/drawing/2014/main" id="{A50FB952-6048-4E70-B942-088575429E29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rgbClr val="FF5F00"/>
              </a:solidFill>
              <a:latin typeface="Swedbank Headline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3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phical element on colour">
    <p:bg>
      <p:bgPr>
        <a:solidFill>
          <a:srgbClr val="FFF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A8EB05-7D68-41F1-ABFF-FDDA95CAA141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3817736" y="932699"/>
            <a:ext cx="4556528" cy="5058000"/>
          </a:xfrm>
          <a:custGeom>
            <a:avLst/>
            <a:gdLst>
              <a:gd name="connsiteX0" fmla="*/ 1700043 w 3484800"/>
              <a:gd name="connsiteY0" fmla="*/ 0 h 3868322"/>
              <a:gd name="connsiteX1" fmla="*/ 1784318 w 3484800"/>
              <a:gd name="connsiteY1" fmla="*/ 0 h 3868322"/>
              <a:gd name="connsiteX2" fmla="*/ 1901903 w 3484800"/>
              <a:gd name="connsiteY2" fmla="*/ 4700 h 3868322"/>
              <a:gd name="connsiteX3" fmla="*/ 3484612 w 3484800"/>
              <a:gd name="connsiteY3" fmla="*/ 1625550 h 3868322"/>
              <a:gd name="connsiteX4" fmla="*/ 1742402 w 3484800"/>
              <a:gd name="connsiteY4" fmla="*/ 3868322 h 3868322"/>
              <a:gd name="connsiteX5" fmla="*/ 192 w 3484800"/>
              <a:gd name="connsiteY5" fmla="*/ 1625550 h 3868322"/>
              <a:gd name="connsiteX6" fmla="*/ 1582754 w 3484800"/>
              <a:gd name="connsiteY6" fmla="*/ 4656 h 38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4800" h="3868322">
                <a:moveTo>
                  <a:pt x="1700043" y="0"/>
                </a:moveTo>
                <a:lnTo>
                  <a:pt x="1784318" y="0"/>
                </a:lnTo>
                <a:lnTo>
                  <a:pt x="1901903" y="4700"/>
                </a:lnTo>
                <a:cubicBezTo>
                  <a:pt x="2697790" y="68375"/>
                  <a:pt x="3448975" y="608757"/>
                  <a:pt x="3484612" y="1625550"/>
                </a:cubicBezTo>
                <a:cubicBezTo>
                  <a:pt x="3501632" y="3093953"/>
                  <a:pt x="2363555" y="3042913"/>
                  <a:pt x="1742402" y="3868322"/>
                </a:cubicBezTo>
                <a:cubicBezTo>
                  <a:pt x="1121348" y="3043135"/>
                  <a:pt x="-16975" y="3093584"/>
                  <a:pt x="192" y="1625550"/>
                </a:cubicBezTo>
                <a:cubicBezTo>
                  <a:pt x="35737" y="608308"/>
                  <a:pt x="786873" y="68108"/>
                  <a:pt x="1582754" y="4656"/>
                </a:cubicBezTo>
                <a:close/>
              </a:path>
            </a:pathLst>
          </a:custGeom>
          <a:solidFill>
            <a:srgbClr val="FF5F00"/>
          </a:solidFill>
        </p:spPr>
        <p:txBody>
          <a:bodyPr wrap="square" lIns="252000" tIns="0" rIns="252000" bIns="360000" anchor="ctr" anchorCtr="0"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800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Add message</a:t>
            </a:r>
            <a:endParaRPr lang="en-GB" dirty="0"/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1225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phical element o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503D833F-6558-4847-B9DB-8AA23362B5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6154" cy="6858000"/>
          </a:xfrm>
          <a:noFill/>
        </p:spPr>
        <p:txBody>
          <a:bodyPr tIns="36000"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AC051A-7CEC-463A-BE1D-04106CEF688F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817736" y="932699"/>
            <a:ext cx="4556528" cy="5058000"/>
          </a:xfrm>
          <a:custGeom>
            <a:avLst/>
            <a:gdLst>
              <a:gd name="connsiteX0" fmla="*/ 1700043 w 3484800"/>
              <a:gd name="connsiteY0" fmla="*/ 0 h 3868322"/>
              <a:gd name="connsiteX1" fmla="*/ 1784318 w 3484800"/>
              <a:gd name="connsiteY1" fmla="*/ 0 h 3868322"/>
              <a:gd name="connsiteX2" fmla="*/ 1901903 w 3484800"/>
              <a:gd name="connsiteY2" fmla="*/ 4700 h 3868322"/>
              <a:gd name="connsiteX3" fmla="*/ 3484612 w 3484800"/>
              <a:gd name="connsiteY3" fmla="*/ 1625550 h 3868322"/>
              <a:gd name="connsiteX4" fmla="*/ 1742402 w 3484800"/>
              <a:gd name="connsiteY4" fmla="*/ 3868322 h 3868322"/>
              <a:gd name="connsiteX5" fmla="*/ 192 w 3484800"/>
              <a:gd name="connsiteY5" fmla="*/ 1625550 h 3868322"/>
              <a:gd name="connsiteX6" fmla="*/ 1582754 w 3484800"/>
              <a:gd name="connsiteY6" fmla="*/ 4656 h 38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4800" h="3868322">
                <a:moveTo>
                  <a:pt x="1700043" y="0"/>
                </a:moveTo>
                <a:lnTo>
                  <a:pt x="1784318" y="0"/>
                </a:lnTo>
                <a:lnTo>
                  <a:pt x="1901903" y="4700"/>
                </a:lnTo>
                <a:cubicBezTo>
                  <a:pt x="2697790" y="68375"/>
                  <a:pt x="3448975" y="608757"/>
                  <a:pt x="3484612" y="1625550"/>
                </a:cubicBezTo>
                <a:cubicBezTo>
                  <a:pt x="3501632" y="3093953"/>
                  <a:pt x="2363555" y="3042913"/>
                  <a:pt x="1742402" y="3868322"/>
                </a:cubicBezTo>
                <a:cubicBezTo>
                  <a:pt x="1121348" y="3043135"/>
                  <a:pt x="-16975" y="3093584"/>
                  <a:pt x="192" y="1625550"/>
                </a:cubicBezTo>
                <a:cubicBezTo>
                  <a:pt x="35737" y="608308"/>
                  <a:pt x="786873" y="68108"/>
                  <a:pt x="1582754" y="4656"/>
                </a:cubicBezTo>
                <a:close/>
              </a:path>
            </a:pathLst>
          </a:custGeom>
          <a:solidFill>
            <a:srgbClr val="FF5F00"/>
          </a:solidFill>
        </p:spPr>
        <p:txBody>
          <a:bodyPr wrap="square" lIns="252000" tIns="0" rIns="252000" bIns="360000" anchor="ctr" anchorCtr="0"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800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Add message</a:t>
            </a:r>
            <a:endParaRPr lang="en-GB" dirty="0"/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7073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, oak shape &amp; logotype">
    <p:bg>
      <p:bgPr>
        <a:solidFill>
          <a:srgbClr val="FDC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3">
            <a:extLst>
              <a:ext uri="{FF2B5EF4-FFF2-40B4-BE49-F238E27FC236}">
                <a16:creationId xmlns:a16="http://schemas.microsoft.com/office/drawing/2014/main" id="{58D7241C-1382-42A0-91AA-EBCB856DB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Bildobjekt 8">
            <a:extLst>
              <a:ext uri="{FF2B5EF4-FFF2-40B4-BE49-F238E27FC236}">
                <a16:creationId xmlns:a16="http://schemas.microsoft.com/office/drawing/2014/main" id="{F2EF57CF-4C06-47C5-A4D5-BF30A83647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116" y="2731502"/>
            <a:ext cx="7415902" cy="1592702"/>
          </a:xfrm>
          <a:prstGeom prst="rect">
            <a:avLst/>
          </a:prstGeom>
        </p:spPr>
      </p:pic>
      <p:sp>
        <p:nvSpPr>
          <p:cNvPr id="9" name="image" descr="{&quot;templafy&quot;:{&quot;id&quot;:&quot;823f3918-d066-48ed-95cd-bb3abd78a149&quot;}}" hidden="1" title="Form.InformationClasses.BoxfrontPP">
            <a:extLst>
              <a:ext uri="{FF2B5EF4-FFF2-40B4-BE49-F238E27FC236}">
                <a16:creationId xmlns:a16="http://schemas.microsoft.com/office/drawing/2014/main" id="{9AF83976-4C8B-4346-9D02-F6D2231AADFD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chemeClr val="bg2"/>
              </a:solidFill>
            </a:endParaRPr>
          </a:p>
        </p:txBody>
      </p:sp>
      <p:sp>
        <p:nvSpPr>
          <p:cNvPr id="10" name="text" descr="{&quot;templafy&quot;:{&quot;id&quot;:&quot;52d1530b-386e-4286-9538-be2ee267eafc&quot;}}" title="Form.InformationClasses.TermfrontPP">
            <a:extLst>
              <a:ext uri="{FF2B5EF4-FFF2-40B4-BE49-F238E27FC236}">
                <a16:creationId xmlns:a16="http://schemas.microsoft.com/office/drawing/2014/main" id="{42A3E501-303C-44A9-8724-5C6E7EFA99BA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rgbClr val="FF5F00"/>
              </a:solidFill>
              <a:latin typeface="Swedbank Headline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66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 with image &amp; logoty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8">
            <a:extLst>
              <a:ext uri="{FF2B5EF4-FFF2-40B4-BE49-F238E27FC236}">
                <a16:creationId xmlns:a16="http://schemas.microsoft.com/office/drawing/2014/main" id="{B09103F3-7122-4AAE-8A93-C7507B7A5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98116" y="2731502"/>
            <a:ext cx="7415902" cy="1592702"/>
          </a:xfrm>
          <a:prstGeom prst="rect">
            <a:avLst/>
          </a:prstGeom>
        </p:spPr>
      </p:pic>
      <p:sp>
        <p:nvSpPr>
          <p:cNvPr id="7" name="image" descr="{&quot;templafy&quot;:{&quot;id&quot;:&quot;7993830d-f716-4b14-8a73-657245a9c166&quot;}}" hidden="1" title="Form.InformationClasses.BoxfrontPP">
            <a:extLst>
              <a:ext uri="{FF2B5EF4-FFF2-40B4-BE49-F238E27FC236}">
                <a16:creationId xmlns:a16="http://schemas.microsoft.com/office/drawing/2014/main" id="{D31AA2B2-193B-4249-B13A-062F30CC8613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chemeClr val="bg2"/>
              </a:solidFill>
            </a:endParaRPr>
          </a:p>
        </p:txBody>
      </p:sp>
      <p:sp>
        <p:nvSpPr>
          <p:cNvPr id="9" name="text" descr="{&quot;templafy&quot;:{&quot;id&quot;:&quot;cf730cfb-29a8-4a4b-add2-5a722c25f0df&quot;}}" title="Form.InformationClasses.TermfrontPP">
            <a:extLst>
              <a:ext uri="{FF2B5EF4-FFF2-40B4-BE49-F238E27FC236}">
                <a16:creationId xmlns:a16="http://schemas.microsoft.com/office/drawing/2014/main" id="{C9FCE636-D515-426D-90A0-A5B44E02ADFB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rgbClr val="FF5F00"/>
              </a:solidFill>
              <a:latin typeface="Swedbank Headline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533525"/>
            <a:ext cx="278683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da-D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corporate picture from Templafy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blue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Templafy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dropdown, click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click the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da-DK" altLang="da-DK" sz="900" b="0" i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Templafy pane on the right side of the screen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da-DK" altLang="da-DK" sz="900" b="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size 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 down while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picture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delete the picture and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happens, select the picture,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01606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730" y="1539155"/>
            <a:ext cx="2280360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TEXT STYLES</a:t>
            </a:r>
            <a:endParaRPr lang="da-DK" altLang="da-DK" sz="14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levels. Click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br>
              <a:rPr 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bullet for regular text.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menu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to insert a new slide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on the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arrownext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</a:t>
            </a: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Layout</a:t>
            </a:r>
            <a:b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view a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dropdown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menu of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possible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slide layouts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 position, size</a:t>
            </a:r>
            <a: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 </a:t>
            </a:r>
            <a:b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settings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0609" y="3248359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1150" y="2525176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412" y="3044335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17031" y="4238911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7031" y="5567064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854075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533525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GRIDLINES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and set tick mark next to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elements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790730" y="459169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8223" y="4561358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117030" y="5002523"/>
            <a:ext cx="475428" cy="1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75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 dirty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06 March 2022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1130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7" y="179388"/>
            <a:ext cx="11829600" cy="649763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here, click Insert-tab, click Picture-button to browse for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8848" y="1245996"/>
            <a:ext cx="8488952" cy="4360984"/>
          </a:xfrm>
          <a:solidFill>
            <a:srgbClr val="FAEFE5"/>
          </a:solidFill>
        </p:spPr>
        <p:txBody>
          <a:bodyPr lIns="774000" tIns="1735200" rIns="774000" bIns="0" anchor="t" anchorCtr="0"/>
          <a:lstStyle>
            <a:lvl1pPr algn="ctr">
              <a:lnSpc>
                <a:spcPct val="93000"/>
              </a:lnSpc>
              <a:defRPr sz="4800">
                <a:solidFill>
                  <a:srgbClr val="F35B1C"/>
                </a:solidFill>
              </a:defRPr>
            </a:lvl1pPr>
          </a:lstStyle>
          <a:p>
            <a:r>
              <a:rPr lang="en-GB" dirty="0"/>
              <a:t>Click to add chapter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1835150"/>
            <a:ext cx="6948488" cy="854599"/>
          </a:xfrm>
        </p:spPr>
        <p:txBody>
          <a:bodyPr anchor="b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9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oak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FD127A7-962D-42AA-95EE-BE7697DE2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638" y="2333233"/>
            <a:ext cx="10623550" cy="1861077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on </a:t>
            </a:r>
            <a:br>
              <a:rPr lang="en-US" dirty="0"/>
            </a:br>
            <a:r>
              <a:rPr lang="en-US" dirty="0"/>
              <a:t>max two rows</a:t>
            </a:r>
            <a:endParaRPr lang="en-GB" dirty="0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D4130A02-9CAF-430B-94BA-0E080566F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913" y="4522577"/>
            <a:ext cx="7745412" cy="72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Swedbank Headline Bold" panose="02000000000000000000" pitchFamily="50" charset="0"/>
              </a:defRPr>
            </a:lvl1pPr>
            <a:lvl2pPr marL="216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D85C6594-A61F-4F9B-8E7A-CB490490C7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708" y="277629"/>
            <a:ext cx="2851340" cy="612378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image" descr="{&quot;templafy&quot;:{&quot;id&quot;:&quot;e8c28da4-958a-4f6a-9049-7ec5f674e8ef&quot;}}" hidden="1" title="Form.InformationClasses.BoxfrontPP">
            <a:extLst>
              <a:ext uri="{FF2B5EF4-FFF2-40B4-BE49-F238E27FC236}">
                <a16:creationId xmlns:a16="http://schemas.microsoft.com/office/drawing/2014/main" id="{CC0DE964-AEE9-407D-82D6-93480A0F2369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chemeClr val="bg2"/>
              </a:solidFill>
            </a:endParaRPr>
          </a:p>
        </p:txBody>
      </p:sp>
      <p:sp>
        <p:nvSpPr>
          <p:cNvPr id="15" name="text" descr="{&quot;templafy&quot;:{&quot;id&quot;:&quot;610442f1-4312-4993-8ae7-1b0f071e41d8&quot;}}" title="Form.InformationClasses.TermfrontPP">
            <a:extLst>
              <a:ext uri="{FF2B5EF4-FFF2-40B4-BE49-F238E27FC236}">
                <a16:creationId xmlns:a16="http://schemas.microsoft.com/office/drawing/2014/main" id="{41C7A057-3F6D-4046-871E-DA7B9B91F87D}"/>
              </a:ext>
            </a:extLst>
          </p:cNvPr>
          <p:cNvSpPr/>
          <p:nvPr userDrawn="1"/>
        </p:nvSpPr>
        <p:spPr>
          <a:xfrm>
            <a:off x="-2707" y="354123"/>
            <a:ext cx="183962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pPr algn="r">
              <a:spcBef>
                <a:spcPts val="600"/>
              </a:spcBef>
            </a:pPr>
            <a:endParaRPr lang="en-GB" sz="1400" noProof="0" dirty="0">
              <a:solidFill>
                <a:srgbClr val="FF5F00"/>
              </a:solidFill>
              <a:latin typeface="Swedbank Headline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bg>
      <p:bgPr>
        <a:solidFill>
          <a:srgbClr val="FA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10620376" cy="783144"/>
          </a:xfrm>
        </p:spPr>
        <p:txBody>
          <a:bodyPr/>
          <a:lstStyle>
            <a:lvl1pPr>
              <a:defRPr sz="4800">
                <a:solidFill>
                  <a:srgbClr val="FF5E00"/>
                </a:solidFill>
              </a:defRPr>
            </a:lvl1pPr>
          </a:lstStyle>
          <a:p>
            <a:r>
              <a:rPr lang="en-GB" dirty="0"/>
              <a:t>Click to add Agenda heading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225" y="1763713"/>
            <a:ext cx="10620375" cy="4175125"/>
          </a:xfrm>
        </p:spPr>
        <p:txBody>
          <a:bodyPr numCol="2" spcCol="360000"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  <a:defRPr sz="3200" b="0">
                <a:solidFill>
                  <a:srgbClr val="FF5E00"/>
                </a:solidFill>
                <a:latin typeface="Swedbank Headline Bold" panose="02000000000000000000" pitchFamily="50" charset="0"/>
              </a:defRPr>
            </a:lvl1pPr>
            <a:lvl2pPr marL="817200" indent="-360000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●"/>
              <a:defRPr sz="2400">
                <a:solidFill>
                  <a:schemeClr val="tx2"/>
                </a:solidFill>
                <a:latin typeface="Swedbank Headline Bold" panose="02000000000000000000" pitchFamily="50" charset="0"/>
              </a:defRPr>
            </a:lvl2pPr>
            <a:lvl3pPr marL="1177200" indent="-36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800">
                <a:solidFill>
                  <a:schemeClr val="tx2"/>
                </a:solidFill>
                <a:latin typeface="Swedbank Headline Bold" panose="02000000000000000000" pitchFamily="50" charset="0"/>
              </a:defRPr>
            </a:lvl3pPr>
            <a:lvl4pPr marL="1177200" indent="-36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800"/>
            </a:lvl4pPr>
            <a:lvl5pPr marL="1177200" indent="-36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800"/>
            </a:lvl5pPr>
            <a:lvl6pPr marL="1177200" indent="-36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800"/>
            </a:lvl6pPr>
            <a:lvl7pPr marL="1177200" indent="-36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800"/>
            </a:lvl7pPr>
            <a:lvl8pPr marL="1177200" indent="-36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800"/>
            </a:lvl8pPr>
            <a:lvl9pPr marL="1177200" indent="-36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endParaRPr lang="en-GB" dirty="0"/>
          </a:p>
        </p:txBody>
      </p:sp>
      <p:sp>
        <p:nvSpPr>
          <p:cNvPr id="3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77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, back- ground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6154" cy="6858000"/>
          </a:xfrm>
          <a:solidFill>
            <a:srgbClr val="FF5F00"/>
          </a:solidFill>
        </p:spPr>
        <p:txBody>
          <a:bodyPr tIns="3600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an image: Click here, insert image via Templafy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F3AD31-345D-4109-B287-41595577E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782638" y="1763713"/>
            <a:ext cx="10621962" cy="2546858"/>
          </a:xfrm>
          <a:noFill/>
        </p:spPr>
        <p:txBody>
          <a:bodyPr lIns="0" tIns="0" rIns="0" bIns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 chapter heading or big message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913179-DE9C-4BE7-A9F7-5D3728C648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2220912" y="4724087"/>
            <a:ext cx="7745414" cy="854599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9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, on background">
    <p:bg>
      <p:bgPr>
        <a:solidFill>
          <a:srgbClr val="FF91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3D3A0-5532-4D95-A52A-0EA452D20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2638" y="1763713"/>
            <a:ext cx="10621962" cy="2546858"/>
          </a:xfrm>
          <a:noFill/>
        </p:spPr>
        <p:txBody>
          <a:bodyPr lIns="0" tIns="0" rIns="0" bIns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 chapter heading or big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20914" y="4724087"/>
            <a:ext cx="7745412" cy="854599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7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, on background">
    <p:bg>
      <p:bgPr>
        <a:solidFill>
          <a:srgbClr val="FDC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65D7EB4-EF2C-4D4B-BBFA-AD63140C37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2638" y="1763713"/>
            <a:ext cx="10621962" cy="2546858"/>
          </a:xfrm>
          <a:noFill/>
        </p:spPr>
        <p:txBody>
          <a:bodyPr lIns="0" tIns="0" rIns="0" bIns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 chapter heading or big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20914" y="4724087"/>
            <a:ext cx="7745412" cy="854599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4224" y="481013"/>
            <a:ext cx="10620375" cy="105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1763713"/>
            <a:ext cx="10620375" cy="41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 noProof="0" dirty="0" err="1"/>
              <a:t>Click</a:t>
            </a:r>
            <a:r>
              <a:rPr lang="sv-SE" noProof="0" dirty="0"/>
              <a:t> to </a:t>
            </a:r>
            <a:r>
              <a:rPr lang="sv-SE" noProof="0" dirty="0" err="1"/>
              <a:t>add</a:t>
            </a:r>
            <a:r>
              <a:rPr lang="sv-SE" noProof="0" dirty="0"/>
              <a:t> text</a:t>
            </a:r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Thirdlevel</a:t>
            </a:r>
            <a:endParaRPr lang="sv-SE" noProof="0" dirty="0"/>
          </a:p>
          <a:p>
            <a:pPr lvl="3"/>
            <a:r>
              <a:rPr lang="sv-SE" noProof="0" dirty="0" err="1"/>
              <a:t>Fourthlevel</a:t>
            </a:r>
            <a:endParaRPr lang="sv-SE" noProof="0" dirty="0"/>
          </a:p>
          <a:p>
            <a:pPr lvl="4"/>
            <a:r>
              <a:rPr lang="sv-SE" noProof="0" dirty="0" err="1"/>
              <a:t>Fifthlevel</a:t>
            </a:r>
            <a:endParaRPr lang="sv-SE" noProof="0" dirty="0"/>
          </a:p>
          <a:p>
            <a:pPr lvl="5"/>
            <a:r>
              <a:rPr lang="sv-SE" noProof="0" dirty="0" err="1"/>
              <a:t>Sixthlevel</a:t>
            </a:r>
            <a:endParaRPr lang="sv-SE" noProof="0" dirty="0"/>
          </a:p>
          <a:p>
            <a:pPr lvl="6"/>
            <a:r>
              <a:rPr lang="sv-SE" noProof="0" dirty="0" err="1"/>
              <a:t>Seventhlevel</a:t>
            </a:r>
            <a:endParaRPr lang="sv-SE" noProof="0" dirty="0"/>
          </a:p>
          <a:p>
            <a:pPr lvl="7"/>
            <a:r>
              <a:rPr lang="sv-SE" noProof="0" dirty="0" err="1"/>
              <a:t>Eightlevel</a:t>
            </a:r>
            <a:endParaRPr lang="sv-SE" noProof="0" dirty="0"/>
          </a:p>
          <a:p>
            <a:pPr lvl="8"/>
            <a:r>
              <a:rPr lang="sv-SE" noProof="0" dirty="0" err="1"/>
              <a:t>Highlightninthlevel</a:t>
            </a:r>
            <a:endParaRPr lang="sv-SE" noProof="0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ruta 11"/>
          <p:cNvSpPr txBox="1"/>
          <p:nvPr userDrawn="1"/>
        </p:nvSpPr>
        <p:spPr>
          <a:xfrm>
            <a:off x="784225" y="6349164"/>
            <a:ext cx="736954" cy="111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© Swedbank</a:t>
            </a:r>
          </a:p>
        </p:txBody>
      </p:sp>
      <p:sp>
        <p:nvSpPr>
          <p:cNvPr id="7" name="text" descr="{&quot;templafy&quot;:{&quot;id&quot;:&quot;f26d8aa6-1c54-4f38-92d2-1fb7752385d1&quot;}}" title="Form.InformationClasses.TermInsertPP">
            <a:extLst>
              <a:ext uri="{FF2B5EF4-FFF2-40B4-BE49-F238E27FC236}">
                <a16:creationId xmlns:a16="http://schemas.microsoft.com/office/drawing/2014/main" id="{0FD95293-F372-4D75-BB81-E08E19CD07FC}"/>
              </a:ext>
            </a:extLst>
          </p:cNvPr>
          <p:cNvSpPr/>
          <p:nvPr userDrawn="1"/>
        </p:nvSpPr>
        <p:spPr>
          <a:xfrm>
            <a:off x="1825426" y="6347757"/>
            <a:ext cx="9360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" descr="{&quot;templafy&quot;:{&quot;id&quot;:&quot;c4c7494e-947f-4ed1-a60b-100379b364ee&quot;}}" title="Form.InformationClasses.RestrictedAccess">
            <a:extLst>
              <a:ext uri="{FF2B5EF4-FFF2-40B4-BE49-F238E27FC236}">
                <a16:creationId xmlns:a16="http://schemas.microsoft.com/office/drawing/2014/main" id="{A050AA09-60F8-480D-8500-001BC7EC54C3}"/>
              </a:ext>
            </a:extLst>
          </p:cNvPr>
          <p:cNvSpPr/>
          <p:nvPr userDrawn="1"/>
        </p:nvSpPr>
        <p:spPr>
          <a:xfrm>
            <a:off x="3054122" y="6348662"/>
            <a:ext cx="1018800" cy="12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l">
              <a:spcBef>
                <a:spcPts val="600"/>
              </a:spcBef>
            </a:pP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18" name="text" descr="{&quot;templafy&quot;:{&quot;id&quot;:&quot;99c8a089-56c7-4d42-86fa-0faa48925740&quot;}}" hidden="1" title="Form.RestrictedAccess">
            <a:extLst>
              <a:ext uri="{FF2B5EF4-FFF2-40B4-BE49-F238E27FC236}">
                <a16:creationId xmlns:a16="http://schemas.microsoft.com/office/drawing/2014/main" id="{AEFDC734-1AF9-48F3-85B4-AEFBC795A4F2}"/>
              </a:ext>
            </a:extLst>
          </p:cNvPr>
          <p:cNvSpPr/>
          <p:nvPr userDrawn="1"/>
        </p:nvSpPr>
        <p:spPr>
          <a:xfrm>
            <a:off x="3054122" y="6472800"/>
            <a:ext cx="633600" cy="12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spAutoFit/>
          </a:bodyPr>
          <a:lstStyle/>
          <a:p>
            <a:pPr algn="l">
              <a:spcBef>
                <a:spcPts val="600"/>
              </a:spcBef>
            </a:pPr>
            <a:endParaRPr lang="fr-FR" sz="800" noProof="0" dirty="0">
              <a:solidFill>
                <a:schemeClr val="tx1"/>
              </a:solidFill>
            </a:endParaRPr>
          </a:p>
        </p:txBody>
      </p:sp>
      <p:grpSp>
        <p:nvGrpSpPr>
          <p:cNvPr id="20" name="Gruppe 19" hidden="1">
            <a:extLst>
              <a:ext uri="{FF2B5EF4-FFF2-40B4-BE49-F238E27FC236}">
                <a16:creationId xmlns:a16="http://schemas.microsoft.com/office/drawing/2014/main" id="{2FFC823C-ED16-4EEC-8C27-104A6720A009}"/>
              </a:ext>
            </a:extLst>
          </p:cNvPr>
          <p:cNvGrpSpPr/>
          <p:nvPr userDrawn="1"/>
        </p:nvGrpSpPr>
        <p:grpSpPr>
          <a:xfrm>
            <a:off x="180975" y="0"/>
            <a:ext cx="11830049" cy="898525"/>
            <a:chOff x="180975" y="0"/>
            <a:chExt cx="11830049" cy="898525"/>
          </a:xfrm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E04435E2-CE85-4FAE-9DE7-2E3179E249BE}"/>
                </a:ext>
              </a:extLst>
            </p:cNvPr>
            <p:cNvSpPr/>
            <p:nvPr userDrawn="1"/>
          </p:nvSpPr>
          <p:spPr>
            <a:xfrm>
              <a:off x="180975" y="0"/>
              <a:ext cx="603250" cy="898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GB" sz="2000" noProof="0" dirty="0" err="1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C171F185-263B-4CF9-ABDA-AAA68FF5A05D}"/>
                </a:ext>
              </a:extLst>
            </p:cNvPr>
            <p:cNvSpPr/>
            <p:nvPr userDrawn="1"/>
          </p:nvSpPr>
          <p:spPr>
            <a:xfrm>
              <a:off x="2221118" y="0"/>
              <a:ext cx="398257" cy="898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GB" sz="2000" noProof="0" dirty="0" err="1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2D51E9C8-53BB-4A9C-9B0F-9B63EFB127C4}"/>
                </a:ext>
              </a:extLst>
            </p:cNvPr>
            <p:cNvSpPr/>
            <p:nvPr userDrawn="1"/>
          </p:nvSpPr>
          <p:spPr>
            <a:xfrm>
              <a:off x="4059238" y="0"/>
              <a:ext cx="392113" cy="898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GB" sz="2000" noProof="0" dirty="0" err="1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3499B2BA-3C5E-4416-959A-153A344D3CDE}"/>
                </a:ext>
              </a:extLst>
            </p:cNvPr>
            <p:cNvSpPr/>
            <p:nvPr userDrawn="1"/>
          </p:nvSpPr>
          <p:spPr>
            <a:xfrm>
              <a:off x="5899152" y="0"/>
              <a:ext cx="392112" cy="898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GB" sz="2000" noProof="0" dirty="0" err="1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DC597ABD-5988-4519-B53C-5FE947062683}"/>
                </a:ext>
              </a:extLst>
            </p:cNvPr>
            <p:cNvSpPr/>
            <p:nvPr userDrawn="1"/>
          </p:nvSpPr>
          <p:spPr>
            <a:xfrm>
              <a:off x="7735919" y="0"/>
              <a:ext cx="392112" cy="898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GB" sz="2000" noProof="0" dirty="0" err="1"/>
            </a:p>
          </p:txBody>
        </p:sp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EDB7B368-55C1-45E2-98A6-B3F0928B3296}"/>
                </a:ext>
              </a:extLst>
            </p:cNvPr>
            <p:cNvSpPr/>
            <p:nvPr userDrawn="1"/>
          </p:nvSpPr>
          <p:spPr>
            <a:xfrm>
              <a:off x="9567863" y="0"/>
              <a:ext cx="396936" cy="898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GB" sz="2000" noProof="0" dirty="0" err="1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1152BFE6-F5BF-4766-B6B1-E2CF5591A009}"/>
                </a:ext>
              </a:extLst>
            </p:cNvPr>
            <p:cNvSpPr/>
            <p:nvPr userDrawn="1"/>
          </p:nvSpPr>
          <p:spPr>
            <a:xfrm>
              <a:off x="11405249" y="0"/>
              <a:ext cx="605775" cy="898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GB" sz="2000" noProof="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750" r:id="rId2"/>
    <p:sldLayoutId id="2147483829" r:id="rId3"/>
    <p:sldLayoutId id="2147483823" r:id="rId4"/>
    <p:sldLayoutId id="2147483753" r:id="rId5"/>
    <p:sldLayoutId id="2147483771" r:id="rId6"/>
    <p:sldLayoutId id="2147483725" r:id="rId7"/>
    <p:sldLayoutId id="2147483762" r:id="rId8"/>
    <p:sldLayoutId id="2147483763" r:id="rId9"/>
    <p:sldLayoutId id="2147483759" r:id="rId10"/>
    <p:sldLayoutId id="2147483761" r:id="rId11"/>
    <p:sldLayoutId id="2147483765" r:id="rId12"/>
    <p:sldLayoutId id="2147483777" r:id="rId13"/>
    <p:sldLayoutId id="2147483841" r:id="rId14"/>
    <p:sldLayoutId id="2147483721" r:id="rId15"/>
    <p:sldLayoutId id="2147483730" r:id="rId16"/>
    <p:sldLayoutId id="2147483822" r:id="rId17"/>
    <p:sldLayoutId id="2147483743" r:id="rId18"/>
    <p:sldLayoutId id="2147483742" r:id="rId19"/>
    <p:sldLayoutId id="2147483772" r:id="rId20"/>
    <p:sldLayoutId id="2147483816" r:id="rId21"/>
    <p:sldLayoutId id="2147483652" r:id="rId22"/>
    <p:sldLayoutId id="2147483832" r:id="rId23"/>
    <p:sldLayoutId id="2147483833" r:id="rId24"/>
    <p:sldLayoutId id="2147483834" r:id="rId25"/>
    <p:sldLayoutId id="2147483811" r:id="rId26"/>
    <p:sldLayoutId id="2147483835" r:id="rId27"/>
    <p:sldLayoutId id="2147483836" r:id="rId28"/>
    <p:sldLayoutId id="2147483814" r:id="rId29"/>
    <p:sldLayoutId id="2147483837" r:id="rId30"/>
    <p:sldLayoutId id="2147483838" r:id="rId31"/>
    <p:sldLayoutId id="2147483733" r:id="rId32"/>
    <p:sldLayoutId id="2147483745" r:id="rId33"/>
    <p:sldLayoutId id="2147483827" r:id="rId34"/>
    <p:sldLayoutId id="2147483790" r:id="rId35"/>
    <p:sldLayoutId id="2147483839" r:id="rId36"/>
    <p:sldLayoutId id="2147483840" r:id="rId37"/>
    <p:sldLayoutId id="2147483660" r:id="rId38"/>
    <p:sldLayoutId id="2147483819" r:id="rId39"/>
    <p:sldLayoutId id="2147483808" r:id="rId40"/>
    <p:sldLayoutId id="2147483820" r:id="rId41"/>
    <p:sldLayoutId id="2147483804" r:id="rId42"/>
    <p:sldLayoutId id="2147483824" r:id="rId43"/>
    <p:sldLayoutId id="2147483749" r:id="rId44"/>
    <p:sldLayoutId id="2147483828" r:id="rId45"/>
    <p:sldLayoutId id="2147483842" r:id="rId4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5F00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800"/>
        </a:spcBef>
        <a:buClr>
          <a:srgbClr val="FF5F00"/>
        </a:buClr>
        <a:buFont typeface="Arial" panose="020B0604020202020204" pitchFamily="34" charset="0"/>
        <a:buChar char="●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525600" indent="-234000" algn="l" defTabSz="914400" rtl="0" eaLnBrk="1" latinLnBrk="0" hangingPunct="1">
        <a:lnSpc>
          <a:spcPct val="100000"/>
        </a:lnSpc>
        <a:spcBef>
          <a:spcPts val="800"/>
        </a:spcBef>
        <a:buClr>
          <a:srgbClr val="FF5F00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05600" indent="-180000" algn="l" defTabSz="914400" rtl="0" eaLnBrk="1" latinLnBrk="0" hangingPunct="1">
        <a:lnSpc>
          <a:spcPct val="100000"/>
        </a:lnSpc>
        <a:spcBef>
          <a:spcPts val="800"/>
        </a:spcBef>
        <a:buClr>
          <a:srgbClr val="FF5F00"/>
        </a:buClr>
        <a:buFont typeface="Arial" panose="020B0604020202020204" pitchFamily="34" charset="0"/>
        <a:buChar char="●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885600" indent="-180000" algn="l" defTabSz="914400" rtl="0" eaLnBrk="1" latinLnBrk="0" hangingPunct="1">
        <a:lnSpc>
          <a:spcPct val="100000"/>
        </a:lnSpc>
        <a:spcBef>
          <a:spcPts val="800"/>
        </a:spcBef>
        <a:buClr>
          <a:srgbClr val="FF5F00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65600" indent="-180000" algn="l" defTabSz="914400" rtl="0" eaLnBrk="1" latinLnBrk="0" hangingPunct="1">
        <a:lnSpc>
          <a:spcPct val="100000"/>
        </a:lnSpc>
        <a:spcBef>
          <a:spcPts val="800"/>
        </a:spcBef>
        <a:buClr>
          <a:srgbClr val="FF5F00"/>
        </a:buClr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45600" indent="-179388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−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4256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256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​"/>
        <a:defRPr sz="2400" kern="1200" baseline="0">
          <a:solidFill>
            <a:srgbClr val="FF5F00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4" userDrawn="1">
          <p15:clr>
            <a:srgbClr val="F26B43"/>
          </p15:clr>
        </p15:guide>
        <p15:guide id="16" pos="7565" userDrawn="1">
          <p15:clr>
            <a:srgbClr val="F26B43"/>
          </p15:clr>
        </p15:guide>
        <p15:guide id="18" orient="horz" pos="303" userDrawn="1">
          <p15:clr>
            <a:srgbClr val="F26B43"/>
          </p15:clr>
        </p15:guide>
        <p15:guide id="19" orient="horz" pos="966" userDrawn="1">
          <p15:clr>
            <a:srgbClr val="F26B43"/>
          </p15:clr>
        </p15:guide>
        <p15:guide id="21" pos="7185" userDrawn="1">
          <p15:clr>
            <a:srgbClr val="F26B43"/>
          </p15:clr>
        </p15:guide>
        <p15:guide id="22" orient="horz" pos="1111" userDrawn="1">
          <p15:clr>
            <a:srgbClr val="F26B43"/>
          </p15:clr>
        </p15:guide>
        <p15:guide id="23" orient="horz" pos="3741" userDrawn="1">
          <p15:clr>
            <a:srgbClr val="F26B43"/>
          </p15:clr>
        </p15:guide>
        <p15:guide id="24" pos="494" userDrawn="1">
          <p15:clr>
            <a:srgbClr val="F26B43"/>
          </p15:clr>
        </p15:guide>
        <p15:guide id="25" pos="1401" userDrawn="1">
          <p15:clr>
            <a:srgbClr val="F26B43"/>
          </p15:clr>
        </p15:guide>
        <p15:guide id="26" pos="1650" userDrawn="1">
          <p15:clr>
            <a:srgbClr val="F26B43"/>
          </p15:clr>
        </p15:guide>
        <p15:guide id="27" pos="2557" userDrawn="1">
          <p15:clr>
            <a:srgbClr val="F26B43"/>
          </p15:clr>
        </p15:guide>
        <p15:guide id="28" pos="2807" userDrawn="1">
          <p15:clr>
            <a:srgbClr val="F26B43"/>
          </p15:clr>
        </p15:guide>
        <p15:guide id="29" pos="3714" userDrawn="1">
          <p15:clr>
            <a:srgbClr val="F26B43"/>
          </p15:clr>
        </p15:guide>
        <p15:guide id="30" pos="3963" userDrawn="1">
          <p15:clr>
            <a:srgbClr val="F26B43"/>
          </p15:clr>
        </p15:guide>
        <p15:guide id="31" pos="4871" userDrawn="1">
          <p15:clr>
            <a:srgbClr val="F26B43"/>
          </p15:clr>
        </p15:guide>
        <p15:guide id="32" pos="5120" userDrawn="1">
          <p15:clr>
            <a:srgbClr val="F26B43"/>
          </p15:clr>
        </p15:guide>
        <p15:guide id="33" pos="6027" userDrawn="1">
          <p15:clr>
            <a:srgbClr val="F26B43"/>
          </p15:clr>
        </p15:guide>
        <p15:guide id="34" pos="62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1D0-7117-4077-9951-8DE5F1EC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38C4-0108-442F-97A8-F343C2B68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Rapolas Saulius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A806-1970-4378-982E-C6F284AE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2303-9206-4082-9857-0A4D829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7D2B-78AB-4AF3-B874-811B1D9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639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7D51-DDEB-4F81-B682-5D3E25F9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Resize a</a:t>
            </a:r>
            <a:r>
              <a:rPr lang="en-GB" dirty="0" err="1"/>
              <a:t>rray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88371-DE5F-4ECD-8D49-D47BC14E8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6" y="873237"/>
            <a:ext cx="10620375" cy="5781563"/>
          </a:xfrm>
        </p:spPr>
        <p:txBody>
          <a:bodyPr numCol="1"/>
          <a:lstStyle/>
          <a:p>
            <a:endParaRPr lang="en-GB" sz="3000" b="1" dirty="0"/>
          </a:p>
          <a:p>
            <a:pPr marL="0" indent="0">
              <a:buNone/>
            </a:pPr>
            <a:r>
              <a:rPr lang="en-GB" sz="3000" b="1" dirty="0"/>
              <a:t>int[ ] </a:t>
            </a:r>
            <a:r>
              <a:rPr lang="en-GB" sz="3000" b="1" dirty="0" err="1"/>
              <a:t>someValues</a:t>
            </a:r>
            <a:r>
              <a:rPr lang="en-GB" sz="3000" b="1" dirty="0"/>
              <a:t> = { 1, 2, 3 };</a:t>
            </a:r>
          </a:p>
          <a:p>
            <a:pPr marL="0" indent="0">
              <a:buNone/>
            </a:pPr>
            <a:r>
              <a:rPr lang="en-GB" sz="3000" b="1" dirty="0"/>
              <a:t>int </a:t>
            </a:r>
            <a:r>
              <a:rPr lang="en-GB" sz="3000" b="1" dirty="0" err="1"/>
              <a:t>arrayLength</a:t>
            </a:r>
            <a:r>
              <a:rPr lang="en-GB" sz="3000" b="1" dirty="0"/>
              <a:t> = </a:t>
            </a:r>
            <a:r>
              <a:rPr lang="en-GB" sz="3000" b="1" dirty="0" err="1"/>
              <a:t>someValues.length</a:t>
            </a:r>
            <a:r>
              <a:rPr lang="en-GB" sz="3000" b="1" dirty="0"/>
              <a:t>;</a:t>
            </a:r>
          </a:p>
          <a:p>
            <a:pPr marL="0" indent="0">
              <a:buNone/>
            </a:pPr>
            <a:r>
              <a:rPr lang="en-GB" sz="3000" dirty="0" err="1"/>
              <a:t>someValues</a:t>
            </a:r>
            <a:r>
              <a:rPr lang="en-GB" sz="3000" dirty="0"/>
              <a:t> = </a:t>
            </a:r>
            <a:r>
              <a:rPr lang="en-GB" sz="3000" dirty="0" err="1"/>
              <a:t>Arrays.</a:t>
            </a:r>
            <a:r>
              <a:rPr lang="en-GB" sz="3000" i="1" dirty="0" err="1"/>
              <a:t>copyOf</a:t>
            </a:r>
            <a:r>
              <a:rPr lang="en-GB" sz="3000" i="1" dirty="0"/>
              <a:t>(</a:t>
            </a:r>
            <a:r>
              <a:rPr lang="en-GB" sz="3000" i="1" dirty="0" err="1"/>
              <a:t>someValues</a:t>
            </a:r>
            <a:r>
              <a:rPr lang="en-GB" sz="3000" i="1" dirty="0"/>
              <a:t>, </a:t>
            </a:r>
            <a:r>
              <a:rPr lang="en-GB" sz="3000" i="1" dirty="0" err="1"/>
              <a:t>arrayLength</a:t>
            </a:r>
            <a:r>
              <a:rPr lang="en-GB" sz="3000" i="1" dirty="0"/>
              <a:t> + 1);</a:t>
            </a:r>
          </a:p>
          <a:p>
            <a:pPr marL="0" indent="0">
              <a:buNone/>
            </a:pPr>
            <a:r>
              <a:rPr lang="en-GB" sz="3000" dirty="0" err="1"/>
              <a:t>someValues</a:t>
            </a:r>
            <a:r>
              <a:rPr lang="en-GB" sz="3000" dirty="0"/>
              <a:t>[</a:t>
            </a:r>
            <a:r>
              <a:rPr lang="en-GB" sz="3000" dirty="0" err="1"/>
              <a:t>arrayLength</a:t>
            </a:r>
            <a:r>
              <a:rPr lang="en-GB" sz="3000" dirty="0"/>
              <a:t>] = 4;</a:t>
            </a:r>
          </a:p>
          <a:p>
            <a:endParaRPr lang="en-GB" sz="3000" dirty="0"/>
          </a:p>
          <a:p>
            <a:pPr marL="0" indent="0">
              <a:buNone/>
            </a:pPr>
            <a:r>
              <a:rPr lang="en-GB" sz="3000" dirty="0"/>
              <a:t>IF we use list </a:t>
            </a:r>
          </a:p>
          <a:p>
            <a:pPr marL="0" indent="0">
              <a:buNone/>
            </a:pPr>
            <a:r>
              <a:rPr lang="en-GB" sz="3000" dirty="0"/>
              <a:t>List&lt;Integer&gt; </a:t>
            </a:r>
            <a:r>
              <a:rPr lang="en-GB" sz="3000" dirty="0" err="1"/>
              <a:t>someListValues</a:t>
            </a:r>
            <a:r>
              <a:rPr lang="en-GB" sz="3000" dirty="0"/>
              <a:t> = </a:t>
            </a:r>
            <a:r>
              <a:rPr lang="en-GB" sz="3000" dirty="0" err="1"/>
              <a:t>Arrays.</a:t>
            </a:r>
            <a:r>
              <a:rPr lang="en-GB" sz="3000" i="1" dirty="0" err="1"/>
              <a:t>asList</a:t>
            </a:r>
            <a:r>
              <a:rPr lang="en-GB" sz="3000" i="1" dirty="0"/>
              <a:t>(1,2,3);</a:t>
            </a:r>
          </a:p>
          <a:p>
            <a:pPr marL="0" indent="0">
              <a:buNone/>
            </a:pPr>
            <a:r>
              <a:rPr lang="en-GB" sz="3000" dirty="0" err="1"/>
              <a:t>someListValues.add</a:t>
            </a:r>
            <a:r>
              <a:rPr lang="en-GB" sz="3000" dirty="0"/>
              <a:t>(4);</a:t>
            </a:r>
          </a:p>
          <a:p>
            <a:endParaRPr lang="en-GB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6D-2B57-4F72-9108-194EDC50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40F0-B1E4-4B5E-B6BA-F9397130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7E1F-B756-4806-BD36-6E2A0B90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46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9E00-CE60-412C-AD4B-CE87AC6F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interface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65DB8-A680-46A7-BDBD-2B04A4860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94D3-802D-4738-88C3-535DB68A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3B64-9D0D-4FE4-A185-1404C0B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EF29-9DD0-48FF-A611-C80CC2E6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Picture 6" descr="Lightbox">
            <a:extLst>
              <a:ext uri="{FF2B5EF4-FFF2-40B4-BE49-F238E27FC236}">
                <a16:creationId xmlns:a16="http://schemas.microsoft.com/office/drawing/2014/main" id="{B06F7355-25D4-45AE-B63E-8FE9157FEB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6" y="1599265"/>
            <a:ext cx="8265838" cy="3937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9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22A2-A80D-44AC-867A-679BA5E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/>
              <a:t>Taip</a:t>
            </a:r>
            <a:r>
              <a:rPr lang="lt-LT" dirty="0"/>
              <a:t> </a:t>
            </a:r>
            <a:r>
              <a:rPr lang="lt-LT" b="0" dirty="0"/>
              <a:t>atsirado</a:t>
            </a:r>
            <a:r>
              <a:rPr lang="lt-LT" dirty="0"/>
              <a:t> </a:t>
            </a:r>
            <a:r>
              <a:rPr lang="lt-LT" dirty="0" err="1">
                <a:latin typeface="Consolas" panose="020B0609020204030204" pitchFamily="49" charset="0"/>
              </a:rPr>
              <a:t>Collection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017CC-92A9-4CD5-BBB8-4FBC1002EF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4150" marR="118745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400" spc="15" dirty="0" err="1">
                <a:latin typeface="Consolas" panose="020B0609020204030204" pitchFamily="49" charset="0"/>
                <a:cs typeface="Arial"/>
              </a:rPr>
              <a:t>Collection</a:t>
            </a:r>
            <a:r>
              <a:rPr lang="lt-LT" sz="2400" spc="15" dirty="0">
                <a:cs typeface="Arial"/>
              </a:rPr>
              <a:t> </a:t>
            </a:r>
            <a:r>
              <a:rPr lang="lt-LT" sz="2400" b="1" spc="15" dirty="0" err="1">
                <a:cs typeface="Arial"/>
              </a:rPr>
              <a:t>interfeisas</a:t>
            </a:r>
            <a:r>
              <a:rPr lang="lt-LT" sz="2400" spc="15" dirty="0">
                <a:cs typeface="Arial"/>
              </a:rPr>
              <a:t> standartizuoja šiuos įprastus veiksmus:</a:t>
            </a: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add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addAll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clear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contains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containsAll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isEmpty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remove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removeAll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spc="15" dirty="0" err="1">
                <a:cs typeface="Arial"/>
              </a:rPr>
              <a:t>toArray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lt-LT" sz="2000" b="1" spc="15" dirty="0" err="1">
                <a:cs typeface="Arial"/>
              </a:rPr>
              <a:t>iterator</a:t>
            </a:r>
            <a:r>
              <a:rPr lang="lt-LT" sz="2000" spc="15" dirty="0">
                <a:cs typeface="Arial"/>
              </a:rPr>
              <a:t> - grąžina objektą, kurio pagalba galima nuskaityti visus </a:t>
            </a:r>
            <a:r>
              <a:rPr lang="lt-LT" sz="2000" spc="15" dirty="0" err="1">
                <a:cs typeface="Arial"/>
              </a:rPr>
              <a:t>Collection</a:t>
            </a:r>
            <a:r>
              <a:rPr lang="lt-LT" sz="2000" spc="15" dirty="0">
                <a:cs typeface="Arial"/>
              </a:rPr>
              <a:t> elementus</a:t>
            </a:r>
            <a:endParaRPr lang="en-US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r>
              <a:rPr lang="en-US" sz="2000" spc="15" dirty="0">
                <a:cs typeface="Arial"/>
              </a:rPr>
              <a:t>stream</a:t>
            </a:r>
            <a:endParaRPr lang="lt-LT" sz="20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endParaRPr lang="lt-LT" sz="2000" spc="15" dirty="0">
              <a:cs typeface="Arial"/>
            </a:endParaRPr>
          </a:p>
          <a:p>
            <a:pPr marL="184150" marR="118745" indent="-171450">
              <a:lnSpc>
                <a:spcPct val="117200"/>
              </a:lnSpc>
              <a:buFont typeface="Wingdings" charset="2"/>
              <a:buChar char="§"/>
            </a:pPr>
            <a:endParaRPr lang="en-US" sz="2400" dirty="0">
              <a:cs typeface="Arial"/>
            </a:endParaRPr>
          </a:p>
          <a:p>
            <a:endParaRPr lang="en-GB" dirty="0"/>
          </a:p>
          <a:p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3565-7882-4EBD-A037-607EA6A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48DB-A4E6-4A52-B909-ABF922E4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23DA-971B-4823-A682-F73E48D9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39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8D0B-0FBC-412C-B16D-0E12C6F9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Interfeisai</a:t>
            </a:r>
            <a:r>
              <a:rPr lang="lt-LT" dirty="0"/>
              <a:t> ir jų naudojimas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263B-1158-4DFE-9406-5B90F4022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12700" marR="118745" indent="0">
              <a:lnSpc>
                <a:spcPct val="117200"/>
              </a:lnSpc>
              <a:buNone/>
            </a:pPr>
            <a:r>
              <a:rPr lang="lt-LT" sz="2400" spc="15" dirty="0" err="1">
                <a:latin typeface="Consolas" panose="020B0609020204030204" pitchFamily="49" charset="0"/>
                <a:cs typeface="Arial"/>
              </a:rPr>
              <a:t>Interface</a:t>
            </a:r>
            <a:r>
              <a:rPr lang="lt-LT" sz="2400" spc="15" dirty="0">
                <a:cs typeface="Arial"/>
              </a:rPr>
              <a:t> leidžia atsieti funkcionalumo realizacija nuo jo naudojimo</a:t>
            </a:r>
            <a:r>
              <a:rPr lang="en-US" sz="2400" spc="15" dirty="0">
                <a:cs typeface="Arial"/>
              </a:rPr>
              <a:t>.</a:t>
            </a:r>
            <a:endParaRPr lang="lt-LT" sz="2400" spc="15" dirty="0">
              <a:cs typeface="Arial"/>
            </a:endParaRPr>
          </a:p>
          <a:p>
            <a:pPr marL="12700" marR="118745" indent="0">
              <a:lnSpc>
                <a:spcPct val="117200"/>
              </a:lnSpc>
              <a:buNone/>
            </a:pPr>
            <a:r>
              <a:rPr lang="lt-LT" sz="2400" spc="15" dirty="0">
                <a:cs typeface="Arial"/>
              </a:rPr>
              <a:t>Kiti </a:t>
            </a:r>
            <a:r>
              <a:rPr lang="lt-LT" sz="2400" spc="15" dirty="0" err="1">
                <a:cs typeface="Arial"/>
              </a:rPr>
              <a:t>java</a:t>
            </a:r>
            <a:r>
              <a:rPr lang="lt-LT" sz="2400" spc="15" dirty="0">
                <a:cs typeface="Arial"/>
              </a:rPr>
              <a:t> </a:t>
            </a:r>
            <a:r>
              <a:rPr lang="lt-LT" sz="2400" spc="15" dirty="0" err="1">
                <a:cs typeface="Arial"/>
              </a:rPr>
              <a:t>pvz</a:t>
            </a:r>
            <a:r>
              <a:rPr lang="lt-LT" sz="2400" spc="15" dirty="0">
                <a:cs typeface="Arial"/>
              </a:rPr>
              <a:t>:</a:t>
            </a:r>
          </a:p>
          <a:p>
            <a:pPr marL="355600" marR="118745" indent="-342900">
              <a:lnSpc>
                <a:spcPct val="117200"/>
              </a:lnSpc>
            </a:pPr>
            <a:r>
              <a:rPr lang="en-US" sz="2400" spc="15" dirty="0">
                <a:latin typeface="Consolas" pitchFamily="49" charset="0"/>
                <a:cs typeface="Consolas" pitchFamily="49" charset="0"/>
              </a:rPr>
              <a:t>Comparable</a:t>
            </a:r>
          </a:p>
          <a:p>
            <a:pPr marL="355600" marR="118745" indent="-342900">
              <a:lnSpc>
                <a:spcPct val="117200"/>
              </a:lnSpc>
            </a:pPr>
            <a:r>
              <a:rPr lang="en-US" sz="2400" spc="15" dirty="0">
                <a:latin typeface="Consolas" pitchFamily="49" charset="0"/>
                <a:cs typeface="Consolas" pitchFamily="49" charset="0"/>
              </a:rPr>
              <a:t>Serializable</a:t>
            </a:r>
          </a:p>
          <a:p>
            <a:pPr marL="355600" marR="118745" indent="-342900">
              <a:lnSpc>
                <a:spcPct val="117200"/>
              </a:lnSpc>
            </a:pPr>
            <a:r>
              <a:rPr lang="en-US" sz="2400" spc="15" dirty="0">
                <a:latin typeface="Consolas" pitchFamily="49" charset="0"/>
                <a:cs typeface="Consolas" pitchFamily="49" charset="0"/>
              </a:rPr>
              <a:t>Closeable</a:t>
            </a:r>
          </a:p>
          <a:p>
            <a:pPr marL="355600" marR="118745" indent="-342900">
              <a:lnSpc>
                <a:spcPct val="117200"/>
              </a:lnSpc>
            </a:pPr>
            <a:r>
              <a:rPr lang="en-US" sz="2400" spc="15" dirty="0" err="1">
                <a:latin typeface="Consolas" pitchFamily="49" charset="0"/>
                <a:cs typeface="Consolas" pitchFamily="49" charset="0"/>
              </a:rPr>
              <a:t>Iterable</a:t>
            </a:r>
            <a:endParaRPr lang="en-US" sz="2400" spc="15" dirty="0">
              <a:latin typeface="Consolas" pitchFamily="49" charset="0"/>
              <a:cs typeface="Consolas" pitchFamily="49" charset="0"/>
            </a:endParaRPr>
          </a:p>
          <a:p>
            <a:pPr marL="355600" marR="118745" indent="-342900">
              <a:lnSpc>
                <a:spcPct val="117200"/>
              </a:lnSpc>
            </a:pPr>
            <a:r>
              <a:rPr lang="en-US" sz="2400" spc="15" dirty="0">
                <a:cs typeface="Arial"/>
              </a:rPr>
              <a:t>…</a:t>
            </a:r>
          </a:p>
          <a:p>
            <a:pPr marL="355600" marR="118745" indent="-342900">
              <a:lnSpc>
                <a:spcPct val="117200"/>
              </a:lnSpc>
            </a:pPr>
            <a:endParaRPr lang="lt-LT" sz="2400" spc="15" dirty="0">
              <a:cs typeface="Arial"/>
            </a:endParaRPr>
          </a:p>
          <a:p>
            <a:pPr marL="12700" marR="118745" indent="0">
              <a:lnSpc>
                <a:spcPct val="117200"/>
              </a:lnSpc>
              <a:buNone/>
            </a:pPr>
            <a:endParaRPr lang="lt-LT" sz="2400" spc="15" dirty="0">
              <a:cs typeface="Arial"/>
            </a:endParaRPr>
          </a:p>
          <a:p>
            <a:pPr marL="364150" marR="118745" lvl="1" indent="-171450">
              <a:lnSpc>
                <a:spcPct val="117200"/>
              </a:lnSpc>
              <a:buFont typeface="Wingdings" charset="2"/>
              <a:buChar char="§"/>
            </a:pPr>
            <a:endParaRPr lang="lt-LT" sz="2000" spc="15" dirty="0">
              <a:cs typeface="Arial"/>
            </a:endParaRPr>
          </a:p>
          <a:p>
            <a:pPr marL="184150" marR="118745" indent="-171450">
              <a:lnSpc>
                <a:spcPct val="117200"/>
              </a:lnSpc>
              <a:buFont typeface="Wingdings" charset="2"/>
              <a:buChar char="§"/>
            </a:pPr>
            <a:endParaRPr lang="en-US" sz="2400" dirty="0">
              <a:cs typeface="Arial"/>
            </a:endParaRPr>
          </a:p>
          <a:p>
            <a:endParaRPr lang="en-GB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0898-AC35-4F48-85BE-6DA8A4C1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B1B8-2E09-49EE-B81A-12089345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2A2-46BA-4AA0-B940-8FDE72F7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21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ABAA-65CE-413B-AD74-406EF84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8C1E-F7D6-48A8-8272-256E7BD4C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6" y="3830081"/>
            <a:ext cx="10620375" cy="4175125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obj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obj = new </a:t>
            </a:r>
            <a:r>
              <a:rPr lang="en-US" dirty="0" err="1"/>
              <a:t>Arra</a:t>
            </a:r>
            <a:r>
              <a:rPr lang="lt-LT" dirty="0"/>
              <a:t>y</a:t>
            </a:r>
            <a:r>
              <a:rPr lang="en-US" dirty="0"/>
              <a:t>List();</a:t>
            </a: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82C4-D37F-43E3-8A48-4587B0A4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633A-5EB1-4CBF-919C-CA6993B1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6B1F-D78C-4C6E-AB5C-7FB660CD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617E4-B759-4AAE-851C-B42402D84152}"/>
              </a:ext>
            </a:extLst>
          </p:cNvPr>
          <p:cNvSpPr txBox="1"/>
          <p:nvPr/>
        </p:nvSpPr>
        <p:spPr>
          <a:xfrm>
            <a:off x="784224" y="1264809"/>
            <a:ext cx="111486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List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 in Java provides the facility to maintain the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inter-regular"/>
              </a:rPr>
              <a:t>ordered collection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. It contains the index-based methods to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insert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update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delete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and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search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the elements. It can have the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duplicate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elements also. We can also store the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null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elements in the list.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80826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Demo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12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A1EE-7187-4F4F-872A-6CB303B3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E63E-B842-45F0-A968-B943C6488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r>
              <a:rPr lang="lt-LT" dirty="0" err="1"/>
              <a:t>Create</a:t>
            </a:r>
            <a:r>
              <a:rPr lang="lt-LT" dirty="0"/>
              <a:t> </a:t>
            </a:r>
            <a:r>
              <a:rPr lang="lt-LT" dirty="0" err="1"/>
              <a:t>int</a:t>
            </a:r>
            <a:r>
              <a:rPr lang="lt-LT" dirty="0"/>
              <a:t> </a:t>
            </a:r>
            <a:r>
              <a:rPr lang="lt-LT" dirty="0" err="1"/>
              <a:t>array</a:t>
            </a:r>
            <a:r>
              <a:rPr lang="lt-LT" dirty="0"/>
              <a:t>, </a:t>
            </a:r>
            <a:r>
              <a:rPr lang="lt-LT" dirty="0" err="1"/>
              <a:t>convert</a:t>
            </a:r>
            <a:r>
              <a:rPr lang="lt-LT" dirty="0"/>
              <a:t> it to a </a:t>
            </a:r>
            <a:r>
              <a:rPr lang="lt-LT" dirty="0" err="1"/>
              <a:t>List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print</a:t>
            </a:r>
            <a:r>
              <a:rPr lang="lt-LT" dirty="0"/>
              <a:t> it </a:t>
            </a:r>
            <a:r>
              <a:rPr lang="lt-LT" dirty="0" err="1"/>
              <a:t>out</a:t>
            </a:r>
            <a:r>
              <a:rPr lang="lt-LT" dirty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already created Student class and create 5 students, add them to the list. </a:t>
            </a:r>
            <a:br>
              <a:rPr lang="en-GB" dirty="0"/>
            </a:br>
            <a:r>
              <a:rPr lang="en-GB" dirty="0"/>
              <a:t>If student age is more than 25 then delete it from student list.</a:t>
            </a:r>
            <a:br>
              <a:rPr lang="en-GB" dirty="0"/>
            </a:br>
            <a:r>
              <a:rPr lang="en-GB" dirty="0"/>
              <a:t>Print student list using </a:t>
            </a:r>
            <a:r>
              <a:rPr lang="en-GB" dirty="0" err="1"/>
              <a:t>toString</a:t>
            </a:r>
            <a:r>
              <a:rPr lang="en-GB" dirty="0"/>
              <a:t> 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5AF1-6DDE-4F93-B1B4-4D2EE7E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338B-1DB6-48A6-841D-9E6204C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3C75-D49E-46F7-A7D6-BB30A69D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/>
            <a:r>
              <a:rPr lang="lt-LT" spc="15" dirty="0">
                <a:latin typeface="Consolas" pitchFamily="49" charset="0"/>
                <a:cs typeface="Consolas" pitchFamily="49" charset="0"/>
              </a:rPr>
              <a:t>Set</a:t>
            </a:r>
            <a:r>
              <a:rPr lang="lt-LT" spc="15" dirty="0"/>
              <a:t> naudojamas tuomet, kai reikia užtikrinti elementų unikalumą:</a:t>
            </a:r>
            <a:endParaRPr lang="en-US" spc="15" dirty="0"/>
          </a:p>
          <a:p>
            <a:pPr marL="192700" lvl="1"/>
            <a:r>
              <a:rPr lang="lt-LT" spc="15" dirty="0"/>
              <a:t>Žmonės, sutartys, automobilių registracijos</a:t>
            </a:r>
            <a:endParaRPr lang="en-US" spc="10" dirty="0">
              <a:latin typeface="Courier" charset="0"/>
              <a:cs typeface="Courier" charset="0"/>
            </a:endParaRPr>
          </a:p>
          <a:p>
            <a:pPr marL="12700"/>
            <a:r>
              <a:rPr lang="lt-LT" spc="10" dirty="0">
                <a:latin typeface="+mj-lt"/>
                <a:cs typeface="Courier" charset="0"/>
              </a:rPr>
              <a:t>Interfeisas </a:t>
            </a:r>
            <a:r>
              <a:rPr lang="en-US" spc="10" dirty="0">
                <a:latin typeface="Consolas" panose="020B0609020204030204" pitchFamily="49" charset="0"/>
                <a:cs typeface="Courier" charset="0"/>
              </a:rPr>
              <a:t>Set</a:t>
            </a:r>
            <a:endParaRPr lang="en-US" spc="10" dirty="0"/>
          </a:p>
          <a:p>
            <a:pPr marL="12700">
              <a:spcBef>
                <a:spcPts val="625"/>
              </a:spcBef>
            </a:pPr>
            <a:r>
              <a:rPr lang="lt-LT" spc="15" dirty="0"/>
              <a:t>Negali būti duplikatų</a:t>
            </a:r>
            <a:endParaRPr lang="en-US" spc="10" dirty="0"/>
          </a:p>
          <a:p>
            <a:pPr marL="12700" marR="5080">
              <a:lnSpc>
                <a:spcPct val="117200"/>
              </a:lnSpc>
              <a:spcBef>
                <a:spcPts val="395"/>
              </a:spcBef>
            </a:pPr>
            <a:r>
              <a:rPr lang="lt-LT" spc="10" dirty="0"/>
              <a:t>Pagrindinis naudojimas – tikrinimui, ar tam tikras objektas jau egzistuoja</a:t>
            </a:r>
          </a:p>
          <a:p>
            <a:pPr marL="298450" marR="5080" lvl="1" indent="-285750">
              <a:lnSpc>
                <a:spcPct val="117200"/>
              </a:lnSpc>
              <a:spcBef>
                <a:spcPts val="395"/>
              </a:spcBef>
            </a:pPr>
            <a:r>
              <a:rPr lang="lt-LT" spc="5" dirty="0"/>
              <a:t>Prieš registruojant naują vartotoją, patikrint, ar toks dar neegzistuoja.</a:t>
            </a:r>
            <a:endParaRPr lang="en-GB" spc="5" dirty="0"/>
          </a:p>
          <a:p>
            <a:pPr marL="298450" marR="5080" lvl="1" indent="-285750">
              <a:lnSpc>
                <a:spcPct val="117200"/>
              </a:lnSpc>
              <a:spcBef>
                <a:spcPts val="395"/>
              </a:spcBef>
            </a:pPr>
            <a:endParaRPr lang="en-GB" spc="5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4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Demo</a:t>
            </a:r>
            <a:br>
              <a:rPr lang="en-GB" dirty="0"/>
            </a:br>
            <a:r>
              <a:rPr lang="en-GB" dirty="0"/>
              <a:t>HashSet vs </a:t>
            </a:r>
            <a:r>
              <a:rPr lang="en-GB" dirty="0" err="1"/>
              <a:t>TreeSet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63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A1EE-7187-4F4F-872A-6CB303B3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E63E-B842-45F0-A968-B943C6488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r>
              <a:rPr lang="en-GB" dirty="0"/>
              <a:t>Create a </a:t>
            </a:r>
            <a:r>
              <a:rPr lang="en-GB" dirty="0" err="1"/>
              <a:t>ArrayList</a:t>
            </a:r>
            <a:r>
              <a:rPr lang="en-GB" dirty="0"/>
              <a:t> of fruits and add the to the list.</a:t>
            </a:r>
          </a:p>
          <a:p>
            <a:pPr lvl="1"/>
            <a:r>
              <a:rPr lang="en-GB" dirty="0"/>
              <a:t>Apple, Pear, Banana, Apple, Cherry, Fig, Orange, Banana, Apple.</a:t>
            </a:r>
          </a:p>
          <a:p>
            <a:pPr marL="457200" lvl="1" indent="0">
              <a:buNone/>
            </a:pPr>
            <a:r>
              <a:rPr lang="en-GB" dirty="0"/>
              <a:t>Print the size of this list.</a:t>
            </a:r>
          </a:p>
          <a:p>
            <a:pPr marL="611550" indent="-514350"/>
            <a:r>
              <a:rPr lang="en-GB" dirty="0"/>
              <a:t>Convert </a:t>
            </a:r>
            <a:r>
              <a:rPr lang="en-GB" dirty="0" err="1"/>
              <a:t>ArrayList</a:t>
            </a:r>
            <a:r>
              <a:rPr lang="en-GB" dirty="0"/>
              <a:t> items to HashSet.</a:t>
            </a:r>
          </a:p>
          <a:p>
            <a:pPr marL="457200" lvl="1" indent="0">
              <a:buNone/>
            </a:pPr>
            <a:r>
              <a:rPr lang="en-GB" dirty="0"/>
              <a:t>Print what items are in the list.</a:t>
            </a:r>
          </a:p>
          <a:p>
            <a:pPr marL="457200" lvl="1" indent="0">
              <a:buNone/>
            </a:pPr>
            <a:r>
              <a:rPr lang="en-GB" dirty="0"/>
              <a:t>Print the size of HashSet.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5AF1-6DDE-4F93-B1B4-4D2EE7E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338B-1DB6-48A6-841D-9E6204C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3C75-D49E-46F7-A7D6-BB30A69D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A20BFB-7391-49B2-A380-60D710F1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Kas </a:t>
            </a:r>
            <a:r>
              <a:rPr lang="en-GB" dirty="0" err="1"/>
              <a:t>yra</a:t>
            </a:r>
            <a:r>
              <a:rPr lang="en-GB" dirty="0"/>
              <a:t> Collections?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CD42D2-10EF-411F-80DC-12004844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Collection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framework that provides an architecture to store and manipulate the group of objects.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Collections can achieve all the operations that you perform on a data such as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searching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sorting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insertion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manipulation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and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deletion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348A-832B-465C-B3D6-8C83C7F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042D-B90F-4F9C-AB21-CD607808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49FF-2471-4093-81C5-491684DE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8174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AB83-57C0-4A92-8B9C-492224E7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Kas </a:t>
            </a:r>
            <a:r>
              <a:rPr lang="en-GB" dirty="0" err="1"/>
              <a:t>yra</a:t>
            </a:r>
            <a:r>
              <a:rPr lang="en-GB" dirty="0"/>
              <a:t> Map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kur</a:t>
            </a:r>
            <a:r>
              <a:rPr lang="en-GB" dirty="0"/>
              <a:t> </a:t>
            </a:r>
            <a:r>
              <a:rPr lang="en-GB" dirty="0" err="1"/>
              <a:t>jis</a:t>
            </a:r>
            <a:r>
              <a:rPr lang="en-GB" dirty="0"/>
              <a:t> </a:t>
            </a:r>
            <a:r>
              <a:rPr lang="en-GB" dirty="0" err="1"/>
              <a:t>naudojamas</a:t>
            </a:r>
            <a:r>
              <a:rPr lang="en-GB" dirty="0"/>
              <a:t>? </a:t>
            </a: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9CFE-588A-4377-AA15-44AD354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C7BC-7A10-4F07-9479-7817A608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66F2-694E-4FF3-B7DE-648FB46F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 descr="Lightbox">
            <a:extLst>
              <a:ext uri="{FF2B5EF4-FFF2-40B4-BE49-F238E27FC236}">
                <a16:creationId xmlns:a16="http://schemas.microsoft.com/office/drawing/2014/main" id="{6C19E66D-2606-4C70-9A1D-B4EC0B38E5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5" y="2046605"/>
            <a:ext cx="8830831" cy="417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18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224" y="1763713"/>
            <a:ext cx="10621963" cy="4533570"/>
          </a:xfrm>
        </p:spPr>
        <p:txBody>
          <a:bodyPr/>
          <a:lstStyle/>
          <a:p>
            <a:pPr marL="12700"/>
            <a:r>
              <a:rPr lang="en-US" sz="2400" spc="15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spc="15" dirty="0">
                <a:cs typeface="Arial"/>
              </a:rPr>
              <a:t> (aka </a:t>
            </a:r>
            <a:r>
              <a:rPr lang="en-US" sz="2400" spc="15" dirty="0"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400" spc="15" dirty="0">
                <a:cs typeface="Arial"/>
              </a:rPr>
              <a:t>)</a:t>
            </a:r>
            <a:endParaRPr lang="en-US" sz="2400" dirty="0">
              <a:cs typeface="Arial"/>
            </a:endParaRPr>
          </a:p>
          <a:p>
            <a:pPr marL="349250" marR="1157605">
              <a:lnSpc>
                <a:spcPct val="134500"/>
              </a:lnSpc>
              <a:spcBef>
                <a:spcPts val="455"/>
              </a:spcBef>
            </a:pPr>
            <a:r>
              <a:rPr lang="lt-LT" sz="2400" spc="15" dirty="0">
                <a:cs typeface="Arial"/>
              </a:rPr>
              <a:t>Saugo reikšmę (bet kokį Java objektą) ir raktą, kaip ją rast (irgi Java objektas)</a:t>
            </a:r>
            <a:endParaRPr lang="en-US" sz="2400" spc="10" dirty="0">
              <a:cs typeface="Arial"/>
            </a:endParaRPr>
          </a:p>
          <a:p>
            <a:pPr marL="349250" marR="1157605">
              <a:lnSpc>
                <a:spcPct val="134500"/>
              </a:lnSpc>
              <a:spcBef>
                <a:spcPts val="455"/>
              </a:spcBef>
            </a:pPr>
            <a:r>
              <a:rPr lang="lt-LT" sz="2400" spc="10" dirty="0">
                <a:cs typeface="Arial"/>
              </a:rPr>
              <a:t>Tarytum nedidukė duomenų bazė – rask elementą pagal raktą</a:t>
            </a:r>
            <a:endParaRPr lang="en-US" sz="2400" dirty="0">
              <a:cs typeface="Arial"/>
            </a:endParaRPr>
          </a:p>
          <a:p>
            <a:endParaRPr lang="en-GB" dirty="0"/>
          </a:p>
          <a:p>
            <a:r>
              <a:rPr lang="lt-LT" dirty="0"/>
              <a:t>Pavyzdžiai</a:t>
            </a:r>
            <a:r>
              <a:rPr lang="en-GB" dirty="0"/>
              <a:t>:</a:t>
            </a:r>
          </a:p>
          <a:p>
            <a:pPr lvl="1"/>
            <a:r>
              <a:rPr lang="lt-LT" dirty="0"/>
              <a:t>Asmens kodas </a:t>
            </a:r>
            <a:r>
              <a:rPr lang="en-GB" dirty="0"/>
              <a:t>-&gt; </a:t>
            </a:r>
            <a:r>
              <a:rPr lang="lt-LT" dirty="0"/>
              <a:t>Objektas saugantis asmens duomenis</a:t>
            </a:r>
            <a:endParaRPr lang="en-GB" dirty="0"/>
          </a:p>
          <a:p>
            <a:pPr lvl="1"/>
            <a:r>
              <a:rPr lang="lt-LT" dirty="0"/>
              <a:t>Įmonės kodas </a:t>
            </a:r>
            <a:r>
              <a:rPr lang="en-GB" dirty="0"/>
              <a:t>-&gt; </a:t>
            </a:r>
            <a:r>
              <a:rPr lang="lt-LT" dirty="0"/>
              <a:t>Objektas saugantis įmonės duomenis</a:t>
            </a:r>
            <a:endParaRPr lang="en-GB" dirty="0"/>
          </a:p>
          <a:p>
            <a:pPr lvl="1"/>
            <a:r>
              <a:rPr lang="lt-LT" dirty="0"/>
              <a:t>Sąskaitos numeris </a:t>
            </a:r>
            <a:r>
              <a:rPr lang="en-GB" dirty="0"/>
              <a:t>-&gt; </a:t>
            </a:r>
            <a:r>
              <a:rPr lang="lt-LT" dirty="0"/>
              <a:t>Visos transakcijos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008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Demo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08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A1EE-7187-4F4F-872A-6CB303B3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E63E-B842-45F0-A968-B943C6488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GB" dirty="0"/>
              <a:t>Convert </a:t>
            </a:r>
            <a:r>
              <a:rPr lang="en-GB" dirty="0" err="1"/>
              <a:t>ArrayList</a:t>
            </a:r>
            <a:r>
              <a:rPr lang="en-GB" dirty="0"/>
              <a:t> of Students to the Map.</a:t>
            </a:r>
          </a:p>
          <a:p>
            <a:pPr lvl="1"/>
            <a:r>
              <a:rPr lang="en-GB" dirty="0"/>
              <a:t>Print map.</a:t>
            </a:r>
          </a:p>
          <a:p>
            <a:pPr lvl="1"/>
            <a:r>
              <a:rPr lang="en-GB" dirty="0"/>
              <a:t>Take 4 index Student and change his grade and age.</a:t>
            </a:r>
          </a:p>
          <a:p>
            <a:pPr lvl="1"/>
            <a:r>
              <a:rPr lang="en-GB" dirty="0"/>
              <a:t>Print map.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5AF1-6DDE-4F93-B1B4-4D2EE7E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338B-1DB6-48A6-841D-9E6204C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3C75-D49E-46F7-A7D6-BB30A69D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07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790D-BAF3-4ECD-B124-83B18737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Rikiavimas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CA0A7-5A8F-4AC0-89E9-7CDB9ADE69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lt-LT" dirty="0"/>
              <a:t>Yra įvairių rikiavimo algoritmų</a:t>
            </a:r>
          </a:p>
          <a:p>
            <a:pPr lvl="1"/>
            <a:r>
              <a:rPr lang="lt-LT" dirty="0" err="1"/>
              <a:t>Insertion</a:t>
            </a:r>
            <a:r>
              <a:rPr lang="lt-LT" dirty="0"/>
              <a:t> </a:t>
            </a:r>
            <a:r>
              <a:rPr lang="lt-LT" dirty="0" err="1"/>
              <a:t>sort</a:t>
            </a:r>
            <a:endParaRPr lang="lt-LT" dirty="0"/>
          </a:p>
          <a:p>
            <a:pPr lvl="1"/>
            <a:r>
              <a:rPr lang="lt-LT" dirty="0" err="1"/>
              <a:t>Selection</a:t>
            </a:r>
            <a:r>
              <a:rPr lang="lt-LT" dirty="0"/>
              <a:t> </a:t>
            </a:r>
            <a:r>
              <a:rPr lang="lt-LT" dirty="0" err="1"/>
              <a:t>sort</a:t>
            </a:r>
            <a:endParaRPr lang="lt-LT" dirty="0"/>
          </a:p>
          <a:p>
            <a:pPr lvl="1"/>
            <a:r>
              <a:rPr lang="lt-LT" dirty="0"/>
              <a:t>Merge </a:t>
            </a:r>
            <a:r>
              <a:rPr lang="lt-LT" dirty="0" err="1"/>
              <a:t>sort</a:t>
            </a:r>
            <a:endParaRPr lang="lt-LT" dirty="0"/>
          </a:p>
          <a:p>
            <a:pPr lvl="1"/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endParaRPr lang="lt-LT" dirty="0"/>
          </a:p>
          <a:p>
            <a:pPr lvl="1"/>
            <a:r>
              <a:rPr lang="lt-LT" dirty="0"/>
              <a:t>...</a:t>
            </a:r>
            <a:endParaRPr lang="en-GB" dirty="0"/>
          </a:p>
          <a:p>
            <a:pPr marL="0" indent="0">
              <a:buNone/>
            </a:pPr>
            <a:r>
              <a:rPr lang="lt-LT" dirty="0"/>
              <a:t>Yra du būdai, kaip nurodome pagal ką rikiuoti</a:t>
            </a:r>
            <a:endParaRPr lang="en-GB" dirty="0"/>
          </a:p>
          <a:p>
            <a:pPr lvl="1"/>
            <a:r>
              <a:rPr lang="lt-LT" dirty="0"/>
              <a:t>Aprašoma tam skirta klasė, kuri </a:t>
            </a:r>
            <a:r>
              <a:rPr lang="lt-LT" dirty="0" err="1"/>
              <a:t>implementuos</a:t>
            </a:r>
            <a:r>
              <a:rPr lang="lt-LT" dirty="0"/>
              <a:t> </a:t>
            </a:r>
            <a:r>
              <a:rPr lang="lt-LT" dirty="0" err="1">
                <a:latin typeface="Consolas" panose="020B0609020204030204" pitchFamily="49" charset="0"/>
              </a:rPr>
              <a:t>Comparator</a:t>
            </a:r>
            <a:r>
              <a:rPr lang="lt-LT" dirty="0"/>
              <a:t> </a:t>
            </a:r>
            <a:r>
              <a:rPr lang="lt-LT" dirty="0" err="1"/>
              <a:t>interfeisą</a:t>
            </a:r>
            <a:r>
              <a:rPr lang="lt-LT" dirty="0"/>
              <a:t>.</a:t>
            </a:r>
          </a:p>
          <a:p>
            <a:pPr lvl="1"/>
            <a:r>
              <a:rPr lang="lt-LT" dirty="0"/>
              <a:t>Elementai, kurie sudaro </a:t>
            </a:r>
            <a:r>
              <a:rPr lang="lt-LT" dirty="0" err="1">
                <a:latin typeface="Consolas" panose="020B0609020204030204" pitchFamily="49" charset="0"/>
              </a:rPr>
              <a:t>List</a:t>
            </a:r>
            <a:r>
              <a:rPr lang="lt-LT" dirty="0"/>
              <a:t>, yra realizavę </a:t>
            </a:r>
            <a:r>
              <a:rPr lang="lt-LT" dirty="0" err="1"/>
              <a:t>interfeisą</a:t>
            </a:r>
            <a:r>
              <a:rPr lang="lt-LT" dirty="0"/>
              <a:t> </a:t>
            </a:r>
            <a:r>
              <a:rPr lang="lt-LT" dirty="0" err="1">
                <a:latin typeface="Consolas" panose="020B0609020204030204" pitchFamily="49" charset="0"/>
              </a:rPr>
              <a:t>Comparable</a:t>
            </a:r>
            <a:r>
              <a:rPr lang="lt-LT" dirty="0"/>
              <a:t>.</a:t>
            </a:r>
            <a:endParaRPr lang="en-GB" dirty="0"/>
          </a:p>
          <a:p>
            <a:endParaRPr lang="en-GB" dirty="0"/>
          </a:p>
          <a:p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A4A7-5871-4C00-8E6B-5EDA2B81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8F9D-7619-4AE2-9EDA-F84E02D2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4C83-423E-4074-B741-764900BF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606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F1FB-0EBA-4045-AE27-562270D9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EF47-1EFD-4E01-8F91-328674BD91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err="1"/>
              <a:t>Sorting</a:t>
            </a:r>
            <a:r>
              <a:rPr lang="lt-LT" dirty="0"/>
              <a:t> </a:t>
            </a:r>
            <a:r>
              <a:rPr lang="lt-LT" dirty="0" err="1"/>
              <a:t>items</a:t>
            </a:r>
            <a:r>
              <a:rPr lang="lt-LT" dirty="0"/>
              <a:t>.</a:t>
            </a:r>
            <a:endParaRPr lang="en-US" dirty="0"/>
          </a:p>
          <a:p>
            <a:pPr lvl="1"/>
            <a:r>
              <a:rPr lang="en-US" dirty="0" err="1"/>
              <a:t>Comparator.naturalOrder</a:t>
            </a:r>
            <a:endParaRPr lang="en-US" dirty="0"/>
          </a:p>
          <a:p>
            <a:pPr lvl="1"/>
            <a:r>
              <a:rPr lang="en-US" dirty="0" err="1"/>
              <a:t>Comparator.reverseOrder</a:t>
            </a:r>
            <a:endParaRPr lang="en-US" dirty="0"/>
          </a:p>
          <a:p>
            <a:pPr lvl="1"/>
            <a:r>
              <a:rPr lang="en-US" dirty="0"/>
              <a:t>Our own Comparator Implementation – Int, String</a:t>
            </a:r>
            <a:endParaRPr lang="lt-LT" dirty="0"/>
          </a:p>
          <a:p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2736-FC11-4484-85C2-ACC333A5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B7FD-C22F-4D79-89CC-BC4CAAA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E2F8-6F19-4CC1-9064-0A6F8C4D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46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Demo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75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A6DD-2CA0-4CF8-8EA2-ADEDAD71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296"/>
            <a:ext cx="10620376" cy="783144"/>
          </a:xfrm>
        </p:spPr>
        <p:txBody>
          <a:bodyPr/>
          <a:lstStyle/>
          <a:p>
            <a:r>
              <a:rPr lang="en-GB" dirty="0"/>
              <a:t>Task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06E2-D268-4082-817C-4501AA1D0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812" y="656033"/>
            <a:ext cx="10620375" cy="5872591"/>
          </a:xfrm>
        </p:spPr>
        <p:txBody>
          <a:bodyPr numCol="1"/>
          <a:lstStyle/>
          <a:p>
            <a:pPr marL="0" indent="0">
              <a:buNone/>
            </a:pPr>
            <a:r>
              <a:rPr lang="en-GB" dirty="0"/>
              <a:t>Create a class Game with private modifies with public getter setters with these fields : </a:t>
            </a:r>
          </a:p>
          <a:p>
            <a:pPr lvl="1"/>
            <a:r>
              <a:rPr lang="en-GB" dirty="0"/>
              <a:t>String title</a:t>
            </a:r>
          </a:p>
          <a:p>
            <a:pPr lvl="1"/>
            <a:r>
              <a:rPr lang="en-GB" dirty="0"/>
              <a:t>Enum genre</a:t>
            </a:r>
          </a:p>
          <a:p>
            <a:pPr lvl="1"/>
            <a:r>
              <a:rPr lang="en-GB" dirty="0"/>
              <a:t>Double price</a:t>
            </a:r>
            <a:endParaRPr lang="lt-LT" dirty="0"/>
          </a:p>
          <a:p>
            <a:pPr lvl="1"/>
            <a:r>
              <a:rPr lang="lt-LT" dirty="0" err="1"/>
              <a:t>Integer</a:t>
            </a:r>
            <a:r>
              <a:rPr lang="lt-LT" dirty="0"/>
              <a:t> </a:t>
            </a:r>
            <a:r>
              <a:rPr lang="en-GB" dirty="0" err="1"/>
              <a:t>copiesSold</a:t>
            </a:r>
            <a:br>
              <a:rPr lang="en-GB" dirty="0"/>
            </a:b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Create 4 game objects with these properties.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Create </a:t>
            </a:r>
            <a:r>
              <a:rPr lang="en-GB" dirty="0" err="1"/>
              <a:t>ArrayList</a:t>
            </a:r>
            <a:r>
              <a:rPr lang="en-GB" dirty="0"/>
              <a:t> and add Games.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Use foreach to go through array of games and print it.</a:t>
            </a:r>
          </a:p>
          <a:p>
            <a:pPr marL="1274400" lvl="2" indent="-457200">
              <a:buFont typeface="+mj-lt"/>
              <a:buAutoNum type="arabicPeriod"/>
            </a:pPr>
            <a:r>
              <a:rPr lang="en-GB" dirty="0"/>
              <a:t>For printing use </a:t>
            </a:r>
            <a:r>
              <a:rPr lang="en-GB" dirty="0" err="1"/>
              <a:t>toString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Remove second game and move Printing to the method and print list again.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Sort Games by Price ascending /descending.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6C19-D0EF-4700-AD70-62FD1636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4D1C-5986-4D61-8614-252D4243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CD99-3329-479A-94ED-4999BCAC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411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65F-2318-4457-BF26-02516B7B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7216-3E03-4509-B5B6-FE7A50B52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List&lt;String&gt; items = ... </a:t>
            </a:r>
            <a:endParaRPr lang="lt-LT" sz="2800" b="0" i="0" dirty="0">
              <a:solidFill>
                <a:srgbClr val="000000"/>
              </a:solidFill>
              <a:effectLst/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Iterator&lt;String&gt;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iter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items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.iterator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();</a:t>
            </a:r>
            <a:endParaRPr lang="lt-LT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124C-4EC6-42F5-9C30-BD4808F5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4C3B-9559-40CC-ABEF-35249485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222D-84ED-4AC4-9B0B-B4B69911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03116-A0AF-4B60-A5B0-D4B53900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2903967"/>
            <a:ext cx="5028834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2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B7B7-0889-4548-A2AD-A96D8BC9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Collections</a:t>
            </a:r>
            <a:r>
              <a:rPr lang="lt-LT" dirty="0"/>
              <a:t> </a:t>
            </a:r>
            <a:r>
              <a:rPr lang="lt-LT" dirty="0" err="1"/>
              <a:t>interface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1475-37B3-42D7-89CD-48A5C342BA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lt-LT" dirty="0"/>
              <a:t>JAVA 8 </a:t>
            </a:r>
          </a:p>
          <a:p>
            <a:pPr marL="0" indent="0">
              <a:buNone/>
            </a:pPr>
            <a:r>
              <a:rPr lang="lt-LT" dirty="0" err="1"/>
              <a:t>Simplifies</a:t>
            </a:r>
            <a:r>
              <a:rPr lang="lt-LT" dirty="0"/>
              <a:t> </a:t>
            </a:r>
            <a:r>
              <a:rPr lang="lt-LT" dirty="0" err="1"/>
              <a:t>Sorting</a:t>
            </a:r>
            <a:r>
              <a:rPr lang="lt-LT" dirty="0"/>
              <a:t>, </a:t>
            </a:r>
            <a:r>
              <a:rPr lang="lt-LT" dirty="0" err="1"/>
              <a:t>Object</a:t>
            </a:r>
            <a:r>
              <a:rPr lang="lt-LT" dirty="0"/>
              <a:t> </a:t>
            </a:r>
            <a:r>
              <a:rPr lang="lt-LT" dirty="0" err="1"/>
              <a:t>manipulations</a:t>
            </a:r>
            <a:r>
              <a:rPr lang="lt-LT" dirty="0"/>
              <a:t> </a:t>
            </a:r>
          </a:p>
          <a:p>
            <a:pPr marL="0" indent="0">
              <a:buNone/>
            </a:pP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4FCD-3EFC-4E93-B909-DA3F608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F653-0AEC-4D69-8C18-4C053E3B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AD43-78CB-4ED4-81D3-368FAD8B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3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3C622-A361-4DA1-B12F-4E2C556C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E649D-2438-485B-AB2C-2FACBB2C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95CC-7DA5-4DA1-8C13-07BFB03B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299893-B3DD-4B09-B53B-0378F0AA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Kur naudojami Collections?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2855FA2-8AE3-428A-9559-A02BFA5C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26772" y="1518991"/>
            <a:ext cx="2560055" cy="417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DFE33-EC94-4C86-86FA-9A6956F17F67}"/>
              </a:ext>
            </a:extLst>
          </p:cNvPr>
          <p:cNvSpPr txBox="1"/>
          <p:nvPr/>
        </p:nvSpPr>
        <p:spPr>
          <a:xfrm>
            <a:off x="4421079" y="1783210"/>
            <a:ext cx="2104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200" dirty="0">
                <a:solidFill>
                  <a:srgbClr val="512B2B"/>
                </a:solidFill>
              </a:rPr>
              <a:t>RS</a:t>
            </a:r>
            <a:endParaRPr lang="lt-LT" sz="2200" dirty="0" err="1">
              <a:solidFill>
                <a:srgbClr val="512B2B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09458-83F9-4F7A-8A3D-007698578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847"/>
          <a:stretch/>
        </p:blipFill>
        <p:spPr>
          <a:xfrm>
            <a:off x="3414745" y="1546991"/>
            <a:ext cx="8497855" cy="417512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8756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B423-74C6-4DFD-BFE4-DAFEEAE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510D7-3601-4467-8C42-513BD1AF0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225F-1FE8-4EC0-8D2C-DF7F01F9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722-2280-436E-8CA7-4EC47B5D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3D68-50E9-4E24-8388-D2039CD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BF72A-A799-47C7-A23C-5F4DB417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07" y="481665"/>
            <a:ext cx="91916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B7B7-0889-4548-A2AD-A96D8BC9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 Operations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1475-37B3-42D7-89CD-48A5C342BA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dirty="0" err="1"/>
              <a:t>findAny</a:t>
            </a:r>
            <a:r>
              <a:rPr lang="lt-LT" dirty="0"/>
              <a:t> </a:t>
            </a:r>
          </a:p>
          <a:p>
            <a:r>
              <a:rPr lang="lt-LT" dirty="0" err="1"/>
              <a:t>findFirst</a:t>
            </a:r>
            <a:endParaRPr lang="lt-LT" dirty="0"/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Collect</a:t>
            </a:r>
          </a:p>
          <a:p>
            <a:r>
              <a:rPr lang="en-US" dirty="0"/>
              <a:t>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4FCD-3EFC-4E93-B909-DA3F608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F653-0AEC-4D69-8C18-4C053E3B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AD43-78CB-4ED4-81D3-368FAD8B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79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Demo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60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A1EE-7187-4F4F-872A-6CB303B3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E63E-B842-45F0-A968-B943C6488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r>
              <a:rPr lang="lt-LT" dirty="0" err="1"/>
              <a:t>Using</a:t>
            </a:r>
            <a:r>
              <a:rPr lang="lt-LT" dirty="0"/>
              <a:t> </a:t>
            </a:r>
            <a:r>
              <a:rPr lang="lt-LT" dirty="0" err="1"/>
              <a:t>Streams</a:t>
            </a:r>
            <a:r>
              <a:rPr lang="lt-LT" dirty="0"/>
              <a:t> </a:t>
            </a:r>
            <a:r>
              <a:rPr lang="lt-LT" dirty="0" err="1"/>
              <a:t>ForEach</a:t>
            </a:r>
            <a:r>
              <a:rPr lang="lt-LT" dirty="0"/>
              <a:t> </a:t>
            </a:r>
            <a:r>
              <a:rPr lang="lt-LT" dirty="0" err="1"/>
              <a:t>method</a:t>
            </a:r>
            <a:r>
              <a:rPr lang="lt-LT" dirty="0"/>
              <a:t> </a:t>
            </a:r>
            <a:r>
              <a:rPr lang="lt-LT" dirty="0" err="1"/>
              <a:t>increment</a:t>
            </a:r>
            <a:r>
              <a:rPr lang="lt-LT" dirty="0"/>
              <a:t> </a:t>
            </a:r>
            <a:r>
              <a:rPr lang="lt-LT" dirty="0" err="1"/>
              <a:t>price</a:t>
            </a:r>
            <a:r>
              <a:rPr lang="lt-LT" dirty="0"/>
              <a:t>.</a:t>
            </a:r>
          </a:p>
          <a:p>
            <a:pPr lvl="1"/>
            <a:r>
              <a:rPr lang="lt-LT" dirty="0" err="1"/>
              <a:t>Create</a:t>
            </a:r>
            <a:r>
              <a:rPr lang="lt-LT" dirty="0"/>
              <a:t> </a:t>
            </a:r>
            <a:r>
              <a:rPr lang="lt-LT" dirty="0" err="1"/>
              <a:t>Method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Games</a:t>
            </a:r>
            <a:r>
              <a:rPr lang="lt-LT" dirty="0"/>
              <a:t> </a:t>
            </a:r>
            <a:r>
              <a:rPr lang="lt-LT" dirty="0" err="1"/>
              <a:t>class</a:t>
            </a:r>
            <a:r>
              <a:rPr lang="lt-LT" dirty="0"/>
              <a:t> (</a:t>
            </a:r>
            <a:r>
              <a:rPr lang="lt-LT" dirty="0" err="1"/>
              <a:t>incrementPrice</a:t>
            </a:r>
            <a:r>
              <a:rPr lang="lt-LT" dirty="0"/>
              <a:t>)</a:t>
            </a:r>
          </a:p>
          <a:p>
            <a:pPr marL="554400"/>
            <a:r>
              <a:rPr lang="lt-LT" dirty="0" err="1"/>
              <a:t>Using</a:t>
            </a:r>
            <a:r>
              <a:rPr lang="lt-LT" dirty="0"/>
              <a:t> </a:t>
            </a:r>
            <a:r>
              <a:rPr lang="lt-LT" dirty="0" err="1"/>
              <a:t>Streams</a:t>
            </a:r>
            <a:r>
              <a:rPr lang="lt-LT" dirty="0"/>
              <a:t> </a:t>
            </a:r>
            <a:r>
              <a:rPr lang="lt-LT" dirty="0" err="1"/>
              <a:t>Collect</a:t>
            </a:r>
            <a:r>
              <a:rPr lang="lt-LT" dirty="0"/>
              <a:t> save </a:t>
            </a:r>
            <a:r>
              <a:rPr lang="lt-LT" dirty="0" err="1"/>
              <a:t>changes</a:t>
            </a:r>
            <a:r>
              <a:rPr lang="lt-LT" dirty="0"/>
              <a:t> to </a:t>
            </a:r>
            <a:r>
              <a:rPr lang="lt-LT" dirty="0" err="1"/>
              <a:t>new</a:t>
            </a:r>
            <a:r>
              <a:rPr lang="lt-LT" dirty="0"/>
              <a:t> </a:t>
            </a:r>
            <a:r>
              <a:rPr lang="lt-LT" dirty="0" err="1"/>
              <a:t>list</a:t>
            </a:r>
            <a:r>
              <a:rPr lang="lt-LT" dirty="0"/>
              <a:t>.</a:t>
            </a:r>
          </a:p>
          <a:p>
            <a:pPr marL="554400"/>
            <a:r>
              <a:rPr lang="lt-LT" dirty="0" err="1"/>
              <a:t>Using</a:t>
            </a:r>
            <a:r>
              <a:rPr lang="lt-LT" dirty="0"/>
              <a:t> </a:t>
            </a:r>
            <a:r>
              <a:rPr lang="lt-LT" dirty="0" err="1"/>
              <a:t>Stream</a:t>
            </a:r>
            <a:r>
              <a:rPr lang="lt-LT" dirty="0"/>
              <a:t> </a:t>
            </a:r>
            <a:r>
              <a:rPr lang="lt-LT" dirty="0" err="1"/>
              <a:t>Filter</a:t>
            </a:r>
            <a:r>
              <a:rPr lang="lt-LT" dirty="0"/>
              <a:t> </a:t>
            </a:r>
            <a:r>
              <a:rPr lang="lt-LT" dirty="0" err="1"/>
              <a:t>games</a:t>
            </a:r>
            <a:r>
              <a:rPr lang="lt-LT" dirty="0"/>
              <a:t> </a:t>
            </a:r>
            <a:r>
              <a:rPr lang="lt-LT" dirty="0" err="1"/>
              <a:t>by</a:t>
            </a:r>
            <a:endParaRPr lang="lt-LT" dirty="0"/>
          </a:p>
          <a:p>
            <a:pPr marL="914400" lvl="1"/>
            <a:r>
              <a:rPr lang="lt-LT" dirty="0" err="1"/>
              <a:t>Price</a:t>
            </a:r>
            <a:r>
              <a:rPr lang="lt-LT" dirty="0"/>
              <a:t> </a:t>
            </a:r>
            <a:r>
              <a:rPr lang="lt-LT" dirty="0" err="1"/>
              <a:t>is</a:t>
            </a:r>
            <a:r>
              <a:rPr lang="lt-LT" dirty="0"/>
              <a:t> </a:t>
            </a:r>
            <a:r>
              <a:rPr lang="lt-LT" dirty="0" err="1"/>
              <a:t>more</a:t>
            </a:r>
            <a:r>
              <a:rPr lang="lt-LT" dirty="0"/>
              <a:t> </a:t>
            </a:r>
            <a:r>
              <a:rPr lang="lt-LT" dirty="0" err="1"/>
              <a:t>than</a:t>
            </a:r>
            <a:r>
              <a:rPr lang="lt-LT" dirty="0"/>
              <a:t> 10 euro.</a:t>
            </a:r>
          </a:p>
          <a:p>
            <a:pPr marL="914400" lvl="1"/>
            <a:r>
              <a:rPr lang="lt-LT" dirty="0" err="1"/>
              <a:t>Have</a:t>
            </a:r>
            <a:r>
              <a:rPr lang="lt-LT" dirty="0"/>
              <a:t> </a:t>
            </a:r>
            <a:r>
              <a:rPr lang="lt-LT" dirty="0" err="1"/>
              <a:t>sold</a:t>
            </a:r>
            <a:r>
              <a:rPr lang="lt-LT" dirty="0"/>
              <a:t> </a:t>
            </a:r>
            <a:r>
              <a:rPr lang="lt-LT" dirty="0" err="1"/>
              <a:t>copied</a:t>
            </a:r>
            <a:r>
              <a:rPr lang="lt-LT" dirty="0"/>
              <a:t> are </a:t>
            </a:r>
            <a:r>
              <a:rPr lang="lt-LT" dirty="0" err="1"/>
              <a:t>more</a:t>
            </a:r>
            <a:r>
              <a:rPr lang="lt-LT" dirty="0"/>
              <a:t> </a:t>
            </a:r>
            <a:r>
              <a:rPr lang="lt-LT" dirty="0" err="1"/>
              <a:t>than</a:t>
            </a:r>
            <a:r>
              <a:rPr lang="lt-LT" dirty="0"/>
              <a:t> 50.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5AF1-6DDE-4F93-B1B4-4D2EE7E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338B-1DB6-48A6-841D-9E6204C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3C75-D49E-46F7-A7D6-BB30A69D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88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A61-E246-478B-8285-C3F4CBEC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based Stream Operations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A6B8E-9654-4713-82BB-F42FE4874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Sorted</a:t>
            </a:r>
          </a:p>
          <a:p>
            <a:r>
              <a:rPr lang="en-US" dirty="0"/>
              <a:t>Min/Max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2AF5-7A1D-410C-8A3C-9C818A77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89C7-214E-4E2E-A515-438B2475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9073-5464-4E28-B19F-7C7924DA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509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Demo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468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A1EE-7187-4F4F-872A-6CB303B3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E63E-B842-45F0-A968-B943C6488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r>
              <a:rPr lang="lt-LT" dirty="0" err="1"/>
              <a:t>Using</a:t>
            </a:r>
            <a:r>
              <a:rPr lang="lt-LT" dirty="0"/>
              <a:t> </a:t>
            </a:r>
            <a:r>
              <a:rPr lang="lt-LT" dirty="0" err="1"/>
              <a:t>Streams</a:t>
            </a:r>
            <a:r>
              <a:rPr lang="lt-LT" dirty="0"/>
              <a:t> </a:t>
            </a:r>
            <a:r>
              <a:rPr lang="lt-LT" dirty="0" err="1"/>
              <a:t>Sorted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</a:t>
            </a:r>
            <a:r>
              <a:rPr lang="lt-LT" dirty="0" err="1"/>
              <a:t>Games</a:t>
            </a:r>
            <a:r>
              <a:rPr lang="lt-LT" dirty="0"/>
              <a:t> </a:t>
            </a:r>
            <a:r>
              <a:rPr lang="lt-LT" dirty="0" err="1"/>
              <a:t>by</a:t>
            </a:r>
            <a:r>
              <a:rPr lang="lt-LT" dirty="0"/>
              <a:t> </a:t>
            </a:r>
            <a:r>
              <a:rPr lang="lt-LT" dirty="0" err="1"/>
              <a:t>copies</a:t>
            </a:r>
            <a:r>
              <a:rPr lang="lt-LT" dirty="0"/>
              <a:t> </a:t>
            </a:r>
            <a:r>
              <a:rPr lang="lt-LT" dirty="0" err="1"/>
              <a:t>sold</a:t>
            </a:r>
            <a:r>
              <a:rPr lang="lt-LT" dirty="0"/>
              <a:t>.</a:t>
            </a:r>
          </a:p>
          <a:p>
            <a:r>
              <a:rPr lang="lt-LT" dirty="0" err="1"/>
              <a:t>Using</a:t>
            </a:r>
            <a:r>
              <a:rPr lang="lt-LT" dirty="0"/>
              <a:t> </a:t>
            </a:r>
            <a:r>
              <a:rPr lang="lt-LT" dirty="0" err="1"/>
              <a:t>Streams</a:t>
            </a:r>
            <a:r>
              <a:rPr lang="lt-LT" dirty="0"/>
              <a:t> Min/Max </a:t>
            </a:r>
            <a:r>
              <a:rPr lang="lt-LT" dirty="0" err="1"/>
              <a:t>find</a:t>
            </a:r>
            <a:r>
              <a:rPr lang="lt-LT" dirty="0"/>
              <a:t> </a:t>
            </a:r>
            <a:r>
              <a:rPr lang="lt-LT" dirty="0" err="1"/>
              <a:t>Games</a:t>
            </a:r>
            <a:r>
              <a:rPr lang="lt-LT" dirty="0"/>
              <a:t> </a:t>
            </a:r>
            <a:r>
              <a:rPr lang="lt-LT" dirty="0" err="1"/>
              <a:t>that</a:t>
            </a:r>
            <a:r>
              <a:rPr lang="lt-LT" dirty="0"/>
              <a:t> </a:t>
            </a:r>
            <a:r>
              <a:rPr lang="lt-LT" dirty="0" err="1"/>
              <a:t>has</a:t>
            </a:r>
            <a:r>
              <a:rPr lang="lt-LT" dirty="0"/>
              <a:t> </a:t>
            </a:r>
            <a:r>
              <a:rPr lang="lt-LT" dirty="0" err="1"/>
              <a:t>sold</a:t>
            </a:r>
            <a:r>
              <a:rPr lang="lt-LT" dirty="0"/>
              <a:t> </a:t>
            </a:r>
            <a:r>
              <a:rPr lang="lt-LT" dirty="0" err="1"/>
              <a:t>minimum</a:t>
            </a:r>
            <a:r>
              <a:rPr lang="lt-LT" dirty="0"/>
              <a:t> </a:t>
            </a:r>
            <a:r>
              <a:rPr lang="lt-LT" dirty="0" err="1"/>
              <a:t>copies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maximum</a:t>
            </a:r>
            <a:r>
              <a:rPr lang="lt-LT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5AF1-6DDE-4F93-B1B4-4D2EE7E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338B-1DB6-48A6-841D-9E6204C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3C75-D49E-46F7-A7D6-BB30A69D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471F-F3CA-417D-9F8F-D6993B23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</a:t>
            </a:r>
            <a:r>
              <a:rPr lang="lt-LT" dirty="0"/>
              <a:t>žaidimuose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19B5-15E0-429E-B6E8-1095D2B70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2702-CE60-45FA-AED0-89CDDEF8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153D-FD9E-451E-9513-C72F57C0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752F-D347-41A5-879A-658DD6A8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122" name="Picture 2" descr="Steam&amp;amp;#39;s new, handsome “Library” update is better 16 years late than never |  Ars Technica">
            <a:extLst>
              <a:ext uri="{FF2B5EF4-FFF2-40B4-BE49-F238E27FC236}">
                <a16:creationId xmlns:a16="http://schemas.microsoft.com/office/drawing/2014/main" id="{72F00967-A669-4B04-AEC0-4BBE06E1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264809"/>
            <a:ext cx="6217920" cy="531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6EAC-FA79-4CD3-8B7F-A9692319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Declaring</a:t>
            </a:r>
            <a:r>
              <a:rPr lang="lt-LT" dirty="0"/>
              <a:t> </a:t>
            </a:r>
            <a:r>
              <a:rPr lang="lt-LT" dirty="0" err="1"/>
              <a:t>array</a:t>
            </a: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1728-2068-4771-80FD-0EBA3299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0312-5913-46E5-8321-24D10628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A0F3-10FD-4F9F-9F48-13B8CF99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2" descr="Arrays">
            <a:extLst>
              <a:ext uri="{FF2B5EF4-FFF2-40B4-BE49-F238E27FC236}">
                <a16:creationId xmlns:a16="http://schemas.microsoft.com/office/drawing/2014/main" id="{A555F14D-6B42-47B1-8D27-3B7127C6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516701"/>
            <a:ext cx="56388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0C9298F6-EFC1-4D42-B134-2B72FBB70BA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84225" y="1436390"/>
            <a:ext cx="8918575" cy="28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[]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intArray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= {10,12,15};</a:t>
            </a:r>
            <a:br>
              <a:rPr lang="lt-LT" altLang="lt-LT" sz="2800" dirty="0">
                <a:solidFill>
                  <a:srgbClr val="273239"/>
                </a:solidFill>
                <a:latin typeface="+mj-lt"/>
              </a:rPr>
            </a:br>
            <a:endParaRPr lang="lt-LT" altLang="lt-LT" sz="2800" dirty="0">
              <a:solidFill>
                <a:srgbClr val="273239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intArray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[]; //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declaring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array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endParaRPr kumimoji="0" lang="en-GB" altLang="lt-LT" sz="28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intArray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=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new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[20]; //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allocating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memory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to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array</a:t>
            </a:r>
            <a:endParaRPr kumimoji="0" lang="en-GB" altLang="lt-LT" sz="28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int[] </a:t>
            </a:r>
            <a:r>
              <a:rPr kumimoji="0" lang="en-US" altLang="lt-LT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intArray</a:t>
            </a:r>
            <a:r>
              <a:rPr kumimoji="0" lang="en-US" altLang="lt-LT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= new int[20]; // combining both statements in one</a:t>
            </a:r>
            <a:endParaRPr lang="lt-LT" altLang="lt-LT" sz="2800" dirty="0">
              <a:solidFill>
                <a:srgbClr val="273239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lt-LT" altLang="lt-L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31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0885-2B05-4FE1-BA6E-8AFE77C6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Array</a:t>
            </a:r>
            <a:r>
              <a:rPr lang="lt-LT" dirty="0"/>
              <a:t> </a:t>
            </a:r>
            <a:r>
              <a:rPr lang="lt-LT" dirty="0" err="1"/>
              <a:t>manipulation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3FDF-F7B6-4A32-9720-4746D35ED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6" y="1264809"/>
            <a:ext cx="10620375" cy="6797151"/>
          </a:xfrm>
        </p:spPr>
        <p:txBody>
          <a:bodyPr numCol="1"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a</a:t>
            </a:r>
            <a:r>
              <a:rPr lang="lt-LT" sz="2400" dirty="0" err="1">
                <a:latin typeface="+mj-lt"/>
              </a:rPr>
              <a:t>rr</a:t>
            </a:r>
            <a:r>
              <a:rPr lang="lt-LT" sz="2400" dirty="0">
                <a:latin typeface="+mj-lt"/>
              </a:rPr>
              <a:t>[0] </a:t>
            </a:r>
            <a:r>
              <a:rPr lang="en-US" sz="2400" dirty="0">
                <a:latin typeface="+mj-lt"/>
              </a:rPr>
              <a:t>= 1; &lt;- </a:t>
            </a:r>
            <a:r>
              <a:rPr lang="en-US" sz="2400" dirty="0" err="1">
                <a:latin typeface="+mj-lt"/>
              </a:rPr>
              <a:t>reik</a:t>
            </a:r>
            <a:r>
              <a:rPr lang="lt-LT" sz="2400" dirty="0" err="1">
                <a:latin typeface="+mj-lt"/>
              </a:rPr>
              <a:t>šmės</a:t>
            </a:r>
            <a:r>
              <a:rPr lang="lt-LT" sz="2400" dirty="0">
                <a:latin typeface="+mj-lt"/>
              </a:rPr>
              <a:t> </a:t>
            </a:r>
            <a:r>
              <a:rPr lang="lt-LT" sz="2400" dirty="0" err="1">
                <a:latin typeface="+mj-lt"/>
              </a:rPr>
              <a:t>priskirimas</a:t>
            </a:r>
            <a:endParaRPr lang="lt-LT" sz="2400" dirty="0">
              <a:latin typeface="+mj-lt"/>
            </a:endParaRPr>
          </a:p>
          <a:p>
            <a:pPr marL="0" indent="0">
              <a:buNone/>
            </a:pPr>
            <a:r>
              <a:rPr lang="lt-LT" sz="2400" dirty="0" err="1">
                <a:latin typeface="+mj-lt"/>
              </a:rPr>
              <a:t>arr.length</a:t>
            </a:r>
            <a:r>
              <a:rPr lang="lt-LT" sz="2400" dirty="0">
                <a:latin typeface="+mj-lt"/>
              </a:rPr>
              <a:t> &lt;- Masyvo dydis</a:t>
            </a:r>
          </a:p>
          <a:p>
            <a:pPr marL="0" indent="0">
              <a:buNone/>
            </a:pPr>
            <a:endParaRPr lang="lt-LT" sz="3000" dirty="0">
              <a:latin typeface="+mj-lt"/>
            </a:endParaRPr>
          </a:p>
          <a:p>
            <a:pPr marL="0" indent="0">
              <a:buNone/>
            </a:pPr>
            <a:r>
              <a:rPr lang="lt-LT" sz="2800" dirty="0">
                <a:latin typeface="+mj-lt"/>
              </a:rPr>
              <a:t>// Reikšmių atvaizdavimas FOR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for (int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= 0;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&lt; </a:t>
            </a:r>
            <a:r>
              <a:rPr lang="en-US" sz="2800" dirty="0" err="1">
                <a:latin typeface="+mj-lt"/>
              </a:rPr>
              <a:t>arr.length</a:t>
            </a:r>
            <a:r>
              <a:rPr lang="en-US" sz="2800" dirty="0">
                <a:latin typeface="+mj-lt"/>
              </a:rPr>
              <a:t>;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++) { </a:t>
            </a:r>
            <a:endParaRPr lang="lt-LT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err="1">
                <a:latin typeface="+mj-lt"/>
              </a:rPr>
              <a:t>System.out.println</a:t>
            </a:r>
            <a:r>
              <a:rPr lang="en-US" sz="2800" dirty="0">
                <a:latin typeface="+mj-lt"/>
              </a:rPr>
              <a:t>("Element at index " +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+ " : "+ </a:t>
            </a:r>
            <a:r>
              <a:rPr lang="en-US" sz="2800" dirty="0" err="1">
                <a:latin typeface="+mj-lt"/>
              </a:rPr>
              <a:t>arr</a:t>
            </a:r>
            <a:r>
              <a:rPr lang="en-US" sz="2800" dirty="0">
                <a:latin typeface="+mj-lt"/>
              </a:rPr>
              <a:t>[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]);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}</a:t>
            </a:r>
            <a:endParaRPr lang="lt-LT" sz="2800" dirty="0">
              <a:latin typeface="+mj-lt"/>
            </a:endParaRPr>
          </a:p>
          <a:p>
            <a:pPr marL="0" indent="0">
              <a:buNone/>
            </a:pPr>
            <a:r>
              <a:rPr lang="lt-LT" sz="2800" dirty="0">
                <a:latin typeface="+mj-lt"/>
              </a:rPr>
              <a:t>// Reikšmių atvaizdavimas FOREACH</a:t>
            </a:r>
          </a:p>
          <a:p>
            <a:pPr marL="0" indent="0">
              <a:buNone/>
            </a:pPr>
            <a:r>
              <a:rPr lang="lt-LT" sz="2800" dirty="0" err="1">
                <a:latin typeface="+mj-lt"/>
              </a:rPr>
              <a:t>for</a:t>
            </a:r>
            <a:r>
              <a:rPr lang="lt-LT" sz="2800" dirty="0">
                <a:latin typeface="+mj-lt"/>
              </a:rPr>
              <a:t> (</a:t>
            </a:r>
            <a:r>
              <a:rPr lang="lt-LT" sz="2800" dirty="0" err="1">
                <a:latin typeface="+mj-lt"/>
              </a:rPr>
              <a:t>int</a:t>
            </a:r>
            <a:r>
              <a:rPr lang="lt-LT" sz="2800" dirty="0">
                <a:latin typeface="+mj-lt"/>
              </a:rPr>
              <a:t> a:intArray) { </a:t>
            </a:r>
          </a:p>
          <a:p>
            <a:pPr marL="0" indent="0">
              <a:buNone/>
            </a:pPr>
            <a:r>
              <a:rPr lang="lt-LT" sz="2800" dirty="0" err="1">
                <a:latin typeface="+mj-lt"/>
              </a:rPr>
              <a:t>System.out.println</a:t>
            </a:r>
            <a:r>
              <a:rPr lang="lt-LT" sz="2800" dirty="0">
                <a:latin typeface="+mj-lt"/>
              </a:rPr>
              <a:t>(a); </a:t>
            </a:r>
          </a:p>
          <a:p>
            <a:pPr marL="0" indent="0">
              <a:buNone/>
            </a:pPr>
            <a:r>
              <a:rPr lang="lt-LT" sz="2800" dirty="0">
                <a:latin typeface="+mj-lt"/>
              </a:rPr>
              <a:t>}</a:t>
            </a:r>
          </a:p>
          <a:p>
            <a:endParaRPr lang="lt-LT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8C08-7AD4-4A6A-900F-B65289C0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332D-F46D-42B9-B39A-EAB71790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5AB1-A127-4986-8C4C-A192E531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5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F99A-887D-4BE4-9CE8-91387782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429956"/>
            <a:ext cx="10620376" cy="2269044"/>
          </a:xfrm>
        </p:spPr>
        <p:txBody>
          <a:bodyPr/>
          <a:lstStyle/>
          <a:p>
            <a:pPr algn="ctr"/>
            <a:r>
              <a:rPr lang="en-GB" sz="8000" dirty="0"/>
              <a:t>DEMO</a:t>
            </a:r>
            <a:endParaRPr lang="lt-LT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0A46-2AE0-4ACB-A0BE-8769750E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7E93-8E68-48E2-A3C7-110D94D8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8757-2831-4478-AB61-52529C7C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1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7DED-295F-4899-859C-D991A452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SMALL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8FF0-0DDC-40CB-B883-BA9DEF7DA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r>
              <a:rPr lang="en-US" dirty="0"/>
              <a:t>Create an array of type String called cars</a:t>
            </a:r>
            <a:r>
              <a:rPr lang="lt-LT" dirty="0"/>
              <a:t>.</a:t>
            </a:r>
            <a:r>
              <a:rPr lang="en-GB" dirty="0"/>
              <a:t> Add 3 cars.</a:t>
            </a:r>
          </a:p>
          <a:p>
            <a:pPr lvl="1"/>
            <a:r>
              <a:rPr lang="en-GB" dirty="0"/>
              <a:t>Subaru, </a:t>
            </a:r>
            <a:r>
              <a:rPr lang="en-GB" dirty="0" err="1"/>
              <a:t>Bmw</a:t>
            </a:r>
            <a:r>
              <a:rPr lang="en-GB" dirty="0"/>
              <a:t>, Suzuki</a:t>
            </a:r>
            <a:endParaRPr lang="lt-LT" dirty="0"/>
          </a:p>
          <a:p>
            <a:r>
              <a:rPr lang="en-US" dirty="0"/>
              <a:t>Print the second item in the cars array</a:t>
            </a:r>
            <a:r>
              <a:rPr lang="lt-LT" dirty="0"/>
              <a:t>.</a:t>
            </a:r>
          </a:p>
          <a:p>
            <a:r>
              <a:rPr lang="en-US" dirty="0"/>
              <a:t>Change the value from „</a:t>
            </a:r>
            <a:r>
              <a:rPr lang="en-GB" dirty="0"/>
              <a:t>Suzuki</a:t>
            </a:r>
            <a:r>
              <a:rPr lang="en-US" dirty="0"/>
              <a:t>" to „</a:t>
            </a:r>
            <a:r>
              <a:rPr lang="en-GB" dirty="0"/>
              <a:t>Honda</a:t>
            </a:r>
            <a:r>
              <a:rPr lang="en-US" dirty="0"/>
              <a:t>", in the cars array.</a:t>
            </a:r>
            <a:endParaRPr lang="lt-LT" dirty="0"/>
          </a:p>
          <a:p>
            <a:r>
              <a:rPr lang="en-US" dirty="0" err="1"/>
              <a:t>Printc</a:t>
            </a:r>
            <a:r>
              <a:rPr lang="en-US" dirty="0"/>
              <a:t> how many elements the cars array have</a:t>
            </a:r>
            <a:r>
              <a:rPr lang="lt-LT" dirty="0"/>
              <a:t>.</a:t>
            </a:r>
          </a:p>
          <a:p>
            <a:r>
              <a:rPr lang="en-US" dirty="0"/>
              <a:t>Loop through the items in the cars array.</a:t>
            </a: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F0AE-C1E3-41B8-9B48-FE6574D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1EC6-BC9A-4F0B-BDAE-F00ABD28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A9D0-50BB-4E2C-BAFB-3591E3B9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7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2EFF-320A-484F-BF89-48965127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FINAL </a:t>
            </a:r>
            <a:r>
              <a:rPr lang="en-GB" dirty="0"/>
              <a:t>TASK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2CC55-48D1-495B-A52E-BAEAAE214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5" y="1763713"/>
            <a:ext cx="10620375" cy="4896167"/>
          </a:xfrm>
        </p:spPr>
        <p:txBody>
          <a:bodyPr numCol="1"/>
          <a:lstStyle/>
          <a:p>
            <a:r>
              <a:rPr lang="en-GB" dirty="0"/>
              <a:t>Create an array with these elements and print them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line</a:t>
            </a:r>
            <a:r>
              <a:rPr lang="en-GB" dirty="0"/>
              <a:t>.</a:t>
            </a:r>
            <a:endParaRPr lang="lt-LT" dirty="0"/>
          </a:p>
          <a:p>
            <a:pPr marL="0" indent="0">
              <a:buNone/>
            </a:pPr>
            <a:r>
              <a:rPr lang="lt-LT" dirty="0" err="1"/>
              <a:t>Output</a:t>
            </a:r>
            <a:r>
              <a:rPr lang="lt-LT" dirty="0"/>
              <a:t>  - 40 55 63 17 22 68 89 97 89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B35A-76B4-4694-B16D-92B2E6FD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06AA-34B2-41D2-87DA-07C96BDE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94B8-0B80-44A5-B352-FEDC19A4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2" descr="Arrays">
            <a:extLst>
              <a:ext uri="{FF2B5EF4-FFF2-40B4-BE49-F238E27FC236}">
                <a16:creationId xmlns:a16="http://schemas.microsoft.com/office/drawing/2014/main" id="{71F8C151-3F26-4D64-90AD-72F591F5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952145"/>
            <a:ext cx="7773988" cy="22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88204"/>
      </p:ext>
    </p:extLst>
  </p:cSld>
  <p:clrMapOvr>
    <a:masterClrMapping/>
  </p:clrMapOvr>
</p:sld>
</file>

<file path=ppt/theme/theme1.xml><?xml version="1.0" encoding="utf-8"?>
<a:theme xmlns:a="http://schemas.openxmlformats.org/drawingml/2006/main" name="Swedbank">
  <a:themeElements>
    <a:clrScheme name="Swedbank">
      <a:dk1>
        <a:srgbClr val="000000"/>
      </a:dk1>
      <a:lt1>
        <a:sysClr val="window" lastClr="FFFFFF"/>
      </a:lt1>
      <a:dk2>
        <a:srgbClr val="512B2B"/>
      </a:dk2>
      <a:lt2>
        <a:srgbClr val="FFFFFF"/>
      </a:lt2>
      <a:accent1>
        <a:srgbClr val="FF5F00"/>
      </a:accent1>
      <a:accent2>
        <a:srgbClr val="FDC92A"/>
      </a:accent2>
      <a:accent3>
        <a:srgbClr val="31A3AE"/>
      </a:accent3>
      <a:accent4>
        <a:srgbClr val="C5569A"/>
      </a:accent4>
      <a:accent5>
        <a:srgbClr val="FF9102"/>
      </a:accent5>
      <a:accent6>
        <a:srgbClr val="8ACDC3"/>
      </a:accent6>
      <a:hlink>
        <a:srgbClr val="FF5F00"/>
      </a:hlink>
      <a:folHlink>
        <a:srgbClr val="FDC92A"/>
      </a:folHlink>
    </a:clrScheme>
    <a:fontScheme name="Swedbank">
      <a:majorFont>
        <a:latin typeface="Swedbank Headline Blac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2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200" dirty="0" err="1" smtClean="0">
            <a:solidFill>
              <a:srgbClr val="512B2B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White">
      <a:srgbClr val="FFFFFF"/>
    </a:custClr>
    <a:custClr name="Bark">
      <a:srgbClr val="512B2B"/>
    </a:custClr>
    <a:custClr name="Swedbank Orange">
      <a:srgbClr val="FF5F00"/>
    </a:custClr>
    <a:custClr name="Pineapple">
      <a:srgbClr val="FDC92A"/>
    </a:custClr>
    <a:custClr name="Turquoise">
      <a:srgbClr val="31A3AE"/>
    </a:custClr>
    <a:custClr name="Lilac">
      <a:srgbClr val="C5569A"/>
    </a:custClr>
    <a:custClr name="Tangerine">
      <a:srgbClr val="FF9102"/>
    </a:custClr>
    <a:custClr name="Seafoam">
      <a:srgbClr val="8ACDC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Tangerine">
      <a:srgbClr val="FF9102"/>
    </a:custClr>
    <a:custClr>
      <a:srgbClr val="FFFFFF"/>
    </a:custClr>
    <a:custClr name="Aqua">
      <a:srgbClr val="BBEAD9"/>
    </a:custClr>
    <a:custClr name="Lavender">
      <a:srgbClr val="D28AC5"/>
    </a:custClr>
    <a:custClr>
      <a:srgbClr val="FFFFFF"/>
    </a:custClr>
    <a:custClr name="Aqua">
      <a:srgbClr val="BBEAD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ineapple">
      <a:srgbClr val="FDC92A"/>
    </a:custClr>
    <a:custClr>
      <a:srgbClr val="FFFFFF"/>
    </a:custClr>
    <a:custClr name="Sky">
      <a:srgbClr val="DBF8ED"/>
    </a:custClr>
    <a:custClr name="Iris">
      <a:srgbClr val="F8DBF5"/>
    </a:custClr>
    <a:custClr>
      <a:srgbClr val="FFFFFF"/>
    </a:custClr>
    <a:custClr name="Sky">
      <a:srgbClr val="DBF8E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each">
      <a:srgbClr val="FFF1CD"/>
    </a:custClr>
    <a:custClr>
      <a:srgbClr val="FFFFFF"/>
    </a:custClr>
    <a:custClr name="Mist">
      <a:srgbClr val="EBF9F3"/>
    </a:custClr>
    <a:custClr name="Rose">
      <a:srgbClr val="FFECFF"/>
    </a:custClr>
    <a:custClr>
      <a:srgbClr val="FFFFFF"/>
    </a:custClr>
    <a:custClr name="Mist">
      <a:srgbClr val="EBF9F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Apricot">
      <a:srgbClr val="FAEFE5"/>
    </a:custClr>
    <a:custClr>
      <a:srgbClr val="FFFFFF"/>
    </a:custClr>
    <a:custClr name="Teal">
      <a:srgbClr val="257886"/>
    </a:custClr>
    <a:custClr name="Tulip">
      <a:srgbClr val="990066"/>
    </a:custClr>
    <a:custClr>
      <a:srgbClr val="FFFFFF"/>
    </a:custClr>
    <a:custClr name="Teal">
      <a:srgbClr val="257886"/>
    </a:custClr>
  </a:custClrLst>
  <a:extLst>
    <a:ext uri="{05A4C25C-085E-4340-85A3-A5531E510DB2}">
      <thm15:themeFamily xmlns:thm15="http://schemas.microsoft.com/office/thememl/2012/main" name="Blank.potx" id="{1909B8D5-A14A-4A3C-AB13-8F9C03B3A2E1}" vid="{FD198A8B-6687-4CB1-8EB0-593AF3BD21E0}"/>
    </a:ext>
  </a:extLst>
</a:theme>
</file>

<file path=ppt/theme/theme2.xml><?xml version="1.0" encoding="utf-8"?>
<a:theme xmlns:a="http://schemas.openxmlformats.org/drawingml/2006/main" name="Office-tema">
  <a:themeElements>
    <a:clrScheme name="Swedbank">
      <a:dk1>
        <a:srgbClr val="000000"/>
      </a:dk1>
      <a:lt1>
        <a:sysClr val="window" lastClr="FFFFFF"/>
      </a:lt1>
      <a:dk2>
        <a:srgbClr val="512B2B"/>
      </a:dk2>
      <a:lt2>
        <a:srgbClr val="FFFFFF"/>
      </a:lt2>
      <a:accent1>
        <a:srgbClr val="FF5F00"/>
      </a:accent1>
      <a:accent2>
        <a:srgbClr val="FDC92A"/>
      </a:accent2>
      <a:accent3>
        <a:srgbClr val="31A3AE"/>
      </a:accent3>
      <a:accent4>
        <a:srgbClr val="C5569A"/>
      </a:accent4>
      <a:accent5>
        <a:srgbClr val="FF9102"/>
      </a:accent5>
      <a:accent6>
        <a:srgbClr val="8ACDC3"/>
      </a:accent6>
      <a:hlink>
        <a:srgbClr val="FF5F00"/>
      </a:hlink>
      <a:folHlink>
        <a:srgbClr val="FDC92A"/>
      </a:folHlink>
    </a:clrScheme>
    <a:fontScheme name="Swedbank">
      <a:majorFont>
        <a:latin typeface="Swedbank Headline Black"/>
        <a:ea typeface=""/>
        <a:cs typeface=""/>
      </a:majorFont>
      <a:minorFont>
        <a:latin typeface="Roboto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White">
      <a:srgbClr val="FFFFFF"/>
    </a:custClr>
    <a:custClr name="Bark">
      <a:srgbClr val="512B2B"/>
    </a:custClr>
    <a:custClr name="Swedbank Orange">
      <a:srgbClr val="FF5F00"/>
    </a:custClr>
    <a:custClr name="Pineapple">
      <a:srgbClr val="FDC92A"/>
    </a:custClr>
    <a:custClr name="Turquoise">
      <a:srgbClr val="31A3AE"/>
    </a:custClr>
    <a:custClr name="Lilac">
      <a:srgbClr val="C5569A"/>
    </a:custClr>
    <a:custClr name="Tangerine">
      <a:srgbClr val="FF9102"/>
    </a:custClr>
    <a:custClr name="Seafoam">
      <a:srgbClr val="8ACDC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Tangerine">
      <a:srgbClr val="FF9102"/>
    </a:custClr>
    <a:custClr>
      <a:srgbClr val="FFFFFF"/>
    </a:custClr>
    <a:custClr name="Aqua">
      <a:srgbClr val="BBEAD9"/>
    </a:custClr>
    <a:custClr name="Lavender">
      <a:srgbClr val="D28AC5"/>
    </a:custClr>
    <a:custClr>
      <a:srgbClr val="FFFFFF"/>
    </a:custClr>
    <a:custClr name="Aqua">
      <a:srgbClr val="BBEAD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ineapple">
      <a:srgbClr val="FDC92A"/>
    </a:custClr>
    <a:custClr>
      <a:srgbClr val="FFFFFF"/>
    </a:custClr>
    <a:custClr name="Sky">
      <a:srgbClr val="DBF8ED"/>
    </a:custClr>
    <a:custClr name="Iris">
      <a:srgbClr val="F8DBF5"/>
    </a:custClr>
    <a:custClr>
      <a:srgbClr val="FFFFFF"/>
    </a:custClr>
    <a:custClr name="Sky">
      <a:srgbClr val="DBF8E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each">
      <a:srgbClr val="FFF1CD"/>
    </a:custClr>
    <a:custClr>
      <a:srgbClr val="FFFFFF"/>
    </a:custClr>
    <a:custClr name="Mist">
      <a:srgbClr val="EBF9F3"/>
    </a:custClr>
    <a:custClr name="Rose">
      <a:srgbClr val="FFECFF"/>
    </a:custClr>
    <a:custClr>
      <a:srgbClr val="FFFFFF"/>
    </a:custClr>
    <a:custClr name="Mist">
      <a:srgbClr val="EBF9F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Apricot">
      <a:srgbClr val="FAEFE5"/>
    </a:custClr>
    <a:custClr>
      <a:srgbClr val="FFFFFF"/>
    </a:custClr>
    <a:custClr name="Teal">
      <a:srgbClr val="257886"/>
    </a:custClr>
    <a:custClr name="Tulip">
      <a:srgbClr val="990066"/>
    </a:custClr>
    <a:custClr>
      <a:srgbClr val="FFFFFF"/>
    </a:custClr>
    <a:custClr name="Teal">
      <a:srgbClr val="257886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dbank">
      <a:dk1>
        <a:srgbClr val="000000"/>
      </a:dk1>
      <a:lt1>
        <a:sysClr val="window" lastClr="FFFFFF"/>
      </a:lt1>
      <a:dk2>
        <a:srgbClr val="512B2B"/>
      </a:dk2>
      <a:lt2>
        <a:srgbClr val="FFFFFF"/>
      </a:lt2>
      <a:accent1>
        <a:srgbClr val="FF5F00"/>
      </a:accent1>
      <a:accent2>
        <a:srgbClr val="FDC92A"/>
      </a:accent2>
      <a:accent3>
        <a:srgbClr val="31A3AE"/>
      </a:accent3>
      <a:accent4>
        <a:srgbClr val="C5569A"/>
      </a:accent4>
      <a:accent5>
        <a:srgbClr val="FF9102"/>
      </a:accent5>
      <a:accent6>
        <a:srgbClr val="8ACDC3"/>
      </a:accent6>
      <a:hlink>
        <a:srgbClr val="FF5F00"/>
      </a:hlink>
      <a:folHlink>
        <a:srgbClr val="FDC92A"/>
      </a:folHlink>
    </a:clrScheme>
    <a:fontScheme name="Swedbank">
      <a:majorFont>
        <a:latin typeface="Swedbank Headline Blac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White">
      <a:srgbClr val="FFFFFF"/>
    </a:custClr>
    <a:custClr name="Bark">
      <a:srgbClr val="512B2B"/>
    </a:custClr>
    <a:custClr name="Swedbank Orange">
      <a:srgbClr val="FF5F00"/>
    </a:custClr>
    <a:custClr name="Pineapple">
      <a:srgbClr val="FDC92A"/>
    </a:custClr>
    <a:custClr name="Turquoise">
      <a:srgbClr val="31A3AE"/>
    </a:custClr>
    <a:custClr name="Lilac">
      <a:srgbClr val="C5569A"/>
    </a:custClr>
    <a:custClr name="Tangerine">
      <a:srgbClr val="FF9102"/>
    </a:custClr>
    <a:custClr name="Seafoam">
      <a:srgbClr val="8ACDC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Tangerine">
      <a:srgbClr val="FF9102"/>
    </a:custClr>
    <a:custClr>
      <a:srgbClr val="FFFFFF"/>
    </a:custClr>
    <a:custClr name="Aqua">
      <a:srgbClr val="BBEAD9"/>
    </a:custClr>
    <a:custClr name="Lavender">
      <a:srgbClr val="D28AC5"/>
    </a:custClr>
    <a:custClr>
      <a:srgbClr val="FFFFFF"/>
    </a:custClr>
    <a:custClr name="Aqua">
      <a:srgbClr val="BBEAD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ineapple">
      <a:srgbClr val="FDC92A"/>
    </a:custClr>
    <a:custClr>
      <a:srgbClr val="FFFFFF"/>
    </a:custClr>
    <a:custClr name="Sky">
      <a:srgbClr val="DBF8ED"/>
    </a:custClr>
    <a:custClr name="Iris">
      <a:srgbClr val="F8DBF5"/>
    </a:custClr>
    <a:custClr>
      <a:srgbClr val="FFFFFF"/>
    </a:custClr>
    <a:custClr name="Sky">
      <a:srgbClr val="DBF8E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each">
      <a:srgbClr val="FFF1CD"/>
    </a:custClr>
    <a:custClr>
      <a:srgbClr val="FFFFFF"/>
    </a:custClr>
    <a:custClr name="Mist">
      <a:srgbClr val="EBF9F3"/>
    </a:custClr>
    <a:custClr name="Rose">
      <a:srgbClr val="FFECFF"/>
    </a:custClr>
    <a:custClr>
      <a:srgbClr val="FFFFFF"/>
    </a:custClr>
    <a:custClr name="Mist">
      <a:srgbClr val="EBF9F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Apricot">
      <a:srgbClr val="FAEFE5"/>
    </a:custClr>
    <a:custClr>
      <a:srgbClr val="FFFFFF"/>
    </a:custClr>
    <a:custClr name="Teal">
      <a:srgbClr val="257886"/>
    </a:custClr>
    <a:custClr name="Tulip">
      <a:srgbClr val="990066"/>
    </a:custClr>
    <a:custClr>
      <a:srgbClr val="FFFFFF"/>
    </a:custClr>
    <a:custClr name="Teal">
      <a:srgbClr val="257886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923061718326080","enableDocumentContentUpdater":true,"version":"1.2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510499331078247","enableDocumentContentUpdater":true,"version":"1.2"}]]></TemplafySlideTemplateConfiguration>
</file>

<file path=customXml/item11.xml><?xml version="1.0" encoding="utf-8"?>
<TemplafyTemplateConfiguration><![CDATA[{"elementsMetadata":[{"type":"shape","id":"f26d8aa6-1c54-4f38-92d2-1fb7752385d1","elementConfiguration":{"binding":"Form.InformationClasses.TermInsertPP","disableUpdates":false,"type":"text"}},{"type":"shape","id":"c4c7494e-947f-4ed1-a60b-100379b364ee","elementConfiguration":{"binding":"Form.InformationClasses.RestrictedAccess","disableUpdates":false,"type":"text"}},{"type":"shape","id":"99c8a089-56c7-4d42-86fa-0faa48925740","elementConfiguration":{"binding":"Form.RestrictedAccess","visibility":{"action":"hide","binding":"Form.InformationClasses.Term","operator":"notEquals","compareValue":"Confidential"},"disableUpdates":false,"type":"text"}},{"type":"shape","id":"c2501062-36c7-4dc8-984b-2fff47ea5831","elementConfiguration":{"inheritDimensions":"inheritNone","width":"","height":"0.98 cm","binding":"Form.InformationClasses.BoxfrontPP","visibility":{"action":"hide","binding":"Form.InformationClasses.Term","operator":"notEquals","compareValue":"Confidential"},"disableUpdates":false,"type":"image"}},{"type":"shape","id":"ca04c7a7-7e7a-41aa-9a2d-854b09e780be","elementConfiguration":{"binding":"Form.InformationClasses.TermfrontPP","disableUpdates":false,"type":"text"}},{"type":"shape","id":"823f3918-d066-48ed-95cd-bb3abd78a149","elementConfiguration":{"inheritDimensions":"inheritNone","width":"","height":"0.98 cm","binding":"Form.InformationClasses.BoxfrontPP","visibility":{"action":"hide","binding":"Form.InformationClasses.Term","operator":"notEquals","compareValue":"Confidential"},"disableUpdates":false,"type":"image"}},{"type":"shape","id":"52d1530b-386e-4286-9538-be2ee267eafc","elementConfiguration":{"binding":"Form.InformationClasses.TermfrontPP","disableUpdates":false,"type":"text"}},{"type":"shape","id":"4a153fb1-c73a-432d-b2e3-2160e5bfd06b","elementConfiguration":{"inheritDimensions":"inheritNone","width":"","height":"0.98 cm","binding":"Form.InformationClasses.BoxfrontPP","visibility":{"action":"hide","binding":"Form.InformationClasses.Term","operator":"notEquals","compareValue":"Confidential"},"disableUpdates":false,"type":"image"}},{"type":"shape","id":"7ac47a25-52ea-40ce-8d0d-93cbf7525865","elementConfiguration":{"binding":"Form.InformationClasses.TermfrontPP","disableUpdates":false,"type":"text"}},{"type":"shape","id":"741cffde-7df2-45f5-a5ed-7f02f13f0325","elementConfiguration":{"inheritDimensions":"inheritNone","width":"","height":"0.98 cm","binding":"Form.InformationClasses.BoxfrontPP","visibility":{"action":"hide","binding":"Form.InformationClasses.Term","operator":"notEquals","compareValue":"Confidential"},"disableUpdates":false,"type":"image"}},{"type":"shape","id":"566a48ab-c91c-4c1f-acc9-8c7e5f3a68f8","elementConfiguration":{"binding":"Form.InformationClasses.TermfrontPP","disableUpdates":false,"type":"text"}},{"type":"shape","id":"e8c28da4-958a-4f6a-9049-7ec5f674e8ef","elementConfiguration":{"inheritDimensions":"inheritNone","width":"","height":"0.98 cm","binding":"Form.InformationClasses.BoxfrontPP","visibility":{"action":"hide","binding":"Form.InformationClasses.Term","operator":"notEquals","compareValue":"Confidential"},"disableUpdates":false,"type":"image"}},{"type":"shape","id":"610442f1-4312-4993-8ae7-1b0f071e41d8","elementConfiguration":{"binding":"Form.InformationClasses.TermfrontPP","disableUpdates":false,"type":"text"}},{"type":"shape","id":"00809a41-ddc1-40c5-a027-05cf512aa296","elementConfiguration":{"inheritDimensions":"inheritNone","width":"","height":"0.98 cm","binding":"Form.InformationClasses.BoxfrontPP","visibility":{"action":"hide","binding":"Form.InformationClasses.Term","operator":"notEquals","compareValue":"Confidential"},"disableUpdates":false,"type":"image"}},{"type":"shape","id":"87028b9f-d8d8-4dfd-b86d-a93d1dca408b","elementConfiguration":{"binding":"Form.InformationClasses.TermfrontPP","disableUpdates":false,"type":"text"}},{"type":"shape","id":"7993830d-f716-4b14-8a73-657245a9c166","elementConfiguration":{"inheritDimensions":"inheritNone","width":"","height":"0.98 cm","binding":"Form.InformationClasses.BoxfrontPP","visibility":{"action":"hide","binding":"Form.InformationClasses.Term","operator":"notEquals","compareValue":"Confidential"},"disableUpdates":false,"type":"image"}},{"type":"shape","id":"cf730cfb-29a8-4a4b-add2-5a722c25f0df","elementConfiguration":{"binding":"Form.InformationClasses.TermfrontPP","disableUpdates":false,"type":"text"}}],"transformationConfigurations":[],"templateName":"","templateDescription":"","enableDocumentContentUpdater":true,"version":"1.2"}]]></Templafy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elementsMetadata":[],"documentContentValidatorConfiguration":{"enableDocumentContentValidator":false,"documentContentValidatorVersion":0},"slideId":"636923061718169580","enableDocumentContentUpdater":true,"version":"1.2"}]]></TemplafySlideTemplateConfiguration>
</file>

<file path=customXml/item14.xml><?xml version="1.0" encoding="utf-8"?>
<PpStyles><![CDATA[{"Styles":[{"Base64Png":"data:image/png;base64,iVBORw0KGgoAAAANSUhEUgAAASEAAAAuCAYAAABnPK96AAAAAXNSR0IArs4c6QAAAARnQU1BAACxjwv8YQUAAAAJcEhZcwAADsMAAA7DAcdvqGQAAApjSURBVHhe7ZyxzuW2EYX3BfMMaf0QeYQA6VO5S5XGTaoA6eLOaVIEqVwFBlLETdobHnpmIvIezpAUda/+f/kBB8buPRpR5GhEUlp/2Ww2m80befz3P4/H9394PH795Rd9+83j8c+/PuTnzeZydg5WPH747v+dQSS2IXKnklhZf/zN2zo7D36rbX/5/YdNAno9qjf292cHfUv7XCS2gs+ag6d4/Om3vENUP/5tqGMeP//E46jeWYSOTx+mf/3jQyYBvRbVLkKXMVWEPmkOniLqSHSaWLt4/P3PPM5BYn05rC2FBq/1LtBrUe0idBlTRYj4Cn3QHDzF43e/4p2hSr+LtYuwqCWJ9eWwthT6oDcsvRbVLkKXcUkR+hrHi3ZErX//2NUxeb3Ljq+VfHLIS3H3qqAfvvuQCUCvRbWL0GVMFaFPmoOnoB1Rq3OKiB1+enytN617w6Xizz99yASg16LaRegyporQJ83BaVAMaEfUStVbDnEJN7lVb9x8wxsI2qYP/IqUXo9qF6HLmClC4DPm4DTdRQgKKnT3Ugx685QzXzfeUiCJ8InCB3/60D5W7SJ0GbNFCHy2HJyme/kEpWmkHEbBq3x6HNPXuO69ENrHql2ELuNMEfrayPWB7QXnCkw6jypYkjWnmExf60dZF0H7WLWL0GXsIuSTV0fYA9M38Gy5maeDVce5cqaM1N9S542B8+WLwF5TPeB4y4C/G5jKFsfXctpE/arD/pZ1OktOXAN+u+DN4NO5jjpcV24fZr9oS/1pBtp8on02VngY1dePc+HvkG+DH78eWZ0PLfJ5dKlUnwPxpY+efq+Ug1UwnynFE9sT1K96QQ66fY8/a2z4IDYpYROZqBOf1Ng4G1qKQU5ng7xeHm0b/MGnBPQ4ldMm6lfJ0nJoaXviRmTQc6jkuobGqDHOjKmxgqTfergqH2ryDYybicWrlWJHbZKwBcxnkrFiUL/qwhzsuc4h1WMyHDwNkBxaMDyjSpJDC4aSoCXnBqJ+1WwCoOKPDL5q4EaPoPFVGOOZ9nUk6cy4F8LMwikUV+fDkXyzseM9of3s70USuoD5TDfLwamYkeqtGGqKRKZy4VfXRHJowbKLbtxA1KuaTYCJazdNTIsZNLbqovbR6fasGsunq/NBycsHdtxJSfgC5jPdKAcvKUAo2mnJJqf4BWqMVFXPqScI1HgCnupQVYoh4QqoVzWbAGdUD8gkNPYKNdq3tABBbK9AuDIflGhGMysJX8B8ppvk4PKijBkze9DkqS47IFI1nZqekh82044sq8BVsQTUp3pHAjjnHIHGXiHSvq69Jd2kxF4O/D05QsYLXJkPYFl8IjlFAfOZbpKD4XjhwYAHETbp8d/oQdF62OYEYQd0SEJkpp9UrSVTXRz1YtFeFf4cnZfsX1GfakUCoE1oG9T5dJVTnILFpVrQvrDfWzNcjKu3v5PiirXgynwA4XEQ+kr7bWCPSk5RwHymm+Sge1w1CVHyuDA/1LquPHjsAJU3OFJAwmmbFyN1Um4IIT89U/vkj5RwJpfOLVaD+lRnE4AMjjswIrGegsV90oL2hTlzdsxaBeyqfEBc5j2qtVzpuMHFXsB8ppvkIPOYUj+LrSDqf7GV5EpJzFkoHt6UTC42T7nZ7xAuPnUq/Q1yilAvbvwksRnMYzqTAI1jwxsjSaynYHELLWqfmxPkJme4MU7mxHA+RMuOxuwJ9OyFirWA+Uw3yUHmUYmFwvwqsZS4RQiDGXRyjuE9DfCU8ZLCGWCQOw/r9aiYOZJQBvOYziSAzAwZUdvFdgoWt9Ci9s2OQ7e8MbgiH6I4Tr+BaGkmtgLmM3nXz/xHLcxB975u7O+4E5IUT2wl7jRNOsNdTqHIsL8X5eODQgdPTU4277gBSUiDeUwnEkBslNEEmIHFLZT6VKxPjLSP/b5UJFnflg9JYmsStUtsBcxnukkOhjNE1A7c/1ie479eLYFSP0noErdhclA0/aZ/D8ksxx0ktkZHwnWstXslYQ3mMc0mQKvKC6MJMAOLawqWSSPtY7+vlpwq89Z8SBJbk+jNmtgKmM90kxzM/U5802o9BN2GaREKZjtNyevQntnSkZUJB0lYg3lMswngHAdGE2AGFte0sH3s99WSU2Xemg9JYmtymyJ0QQ5G19YtqQUUeoAqFQ+xzSWeVL7obUo+gdB10Zj2YXal8mZjSRLaYB7TjRJgFBbXtLB9UX/nWCclp3p/PiSJrUk+JzlOJbYC5jMdrr+G+lXOcSD3LTtOJLYnwmVWJK8AAXqQ6vA6dLghx0SK3iAczxN9f0Fe3452LvOYbpYAI7C4poXtc73Bsm+Ul+RD4D8+jBm32Zh2jgOj/QJOFSCcj4xPQVgcDgGGl2TV7jn1qI5FiP2u+p7/P65HO5d5TDdKgFFYXNPC9kVP/tabkxlofNWqfIhuNNnbZIT3UJJYC5jP5IwV9asWjjFovunC8hh9Vi+T8WecA8exf57BGFkmAeZpqmoE9agO0zX6uyolv9gKqPcgsRnMY7pJAszA4poWti/8OBWKpuCJnKxYOjkJS2OrVuVDzwOWFNbbfay4OAfptWG8WhvMMwxvGEdTY1VqvBxiuB1wSCb6uypVX7EZPXsGYjWYx3STBJiBxTUtbl/kz4IHOXZI2jxz0OKjPiR7I7GLeLUW5QNgviehnZgFQr33QpKcooD5TM5YUb9q9RgTD7u3T5E7k50IYoWkY4CzyBPK7YDDtDoPNPOojku3jqkwJHaDeUw3SYAZWFzT4vZFs+hhNQrRK/IBuPfCSckpCpjPdJMcZJ4sjIkWYybUicO4uOQD2EkgckFIEuqtddhLUtx19+Fc4QdSEDohSs6DJLTBPKabJMAMLK7pgva5+TMj0sZX5IMyEmNEEr6A+UzOWFG/avEYj8z2mkIMryC5J0m/ia0gupDW25Hegtdd6AYkoQ3mMd0kAWZgcU0XtS/c1B0R8rGaDb0iH5TemdSoJHwB85lukoNLZ7uNlwh+o1LREFtBc8dc1XpjERwntkz3sk81EBswj+kmCTADi2u6sH1LZkRk41e5Oh+ODBci9FswY5DQBcxncsaK+lUXjPHShwzZw/M/OmsVoejNSGPqFVVVsRndnwTANxqbeEw3SoBRWFzTxe3LN28QgwpJ7rwdU67Mh5qc4z3XguUbZmpBEZawBcxncsaK+lWLx7i7z0dU1wdqUjWKCfDWzmJ5IkqMehoO8gDjKVh3Hv6Mp93hmOL3SmIxmMd0kwSYgcU1vah9+QbG2GB2wGLi71B4qvHr4ap8aJELK/akgvPNFD3mM6X4YnuC+lXOceDpOiqJLZP7mnhOq7HNs9lsNgXuCwG2rErYQ4Idc5DYN5vNps3MVo0SvdEU22az2bRhxcPUetMlzOyRbTabTQErHoXIt4AgL8m8760an/BsNptNQbSJnYUXDNgDwsY8hM16bxkHNfaTNpvNpmD426xeNWZQm81m80TXbGhEwV7SZrPZFOT9neBr8G7tArTZbGbJX07P/uNezKacD583m82mm/wFufc1vBYd/SLe/ec4X778DyIt4cb2sLOpAAAAAElFTkSuQmCC","Name":"Main heading","Paragraph":{"Font":{"Name":"Swedbank Headline Black","NameFarEast":"+mn-ea","NameComplexScript":"+mn-cs","Size":36.0,"Bold":false,"Italic":false,"Underline":false,"Color":"255, 95, 0","SmallCaps":false,"AllCaps":false},"Alignment":0,"IndentBefore":0.0,"FirstLineIndent":0.0,"ParagraphSpacing":{"Before":0.0,"After":0.0,"LineSpacing":0.9,"MeasureInLines":true}},"List":{"Visible":false,"BulletType":4,"StartValue":1,"IndentLevel":1,"Character":8226,"CharacterFont":"","BulletStyle":0,"BulletSize":1.0,"BulletColor":"Black"}},{"Base64Png":"data:image/png;base64,iVBORw0KGgoAAAANSUhEUgAAAK8AAAAgCAYAAABkdCh4AAAAAXNSR0IArs4c6QAAAARnQU1BAACxjwv8YQUAAAAJcEhZcwAADsMAAA7DAcdvqGQAAAZjSURBVHhe7Vm7jiVFDL0/yDeQ8hF8AhI5ERkRCQkREhlkuwkBItpohUQACWlTx5yuqTp2ubp77vTcWfWRLM362PVwuVy+vbcLFy5c+GSw/PVhWb7/clk+vy3Lz98sy79/L6QeH1js8u6Hpw1A8Pcfv5y2CZu/EarvjrPmeTRk++7OHfJW4mK3rl24CjZ2wk3Ueam+O86a59GQ7Vs5nDmpx8Xyz5/9okfy41dX8r5xZPu2VqHlf/vpDSSvLvrbL5blw3trF5avP+u5oqfbi6CbqwjVd8dZ8zwasn13beOJreKz4BK0VGJST+0ENvTx9xffULeOIlTfHWfN82j45PY921CbzC+N2VruhbPmeTS8xX3XFyF69XVDZyarQtdC9d1x1jyPhkfad01KtKntuspvK2tZy0vftbTFjq5PcJ9IDvww6/yLUO0wsxvxthmsc21xsOFfvzt80YbzrAFrWykEc0PLVH3beGKd62FMvtbYYZYfSWbfzo/xoN/iv/asA9+qp5hjg4wfcbZvXfMkZtOvWyPR87bAqhGCvuHAVqg/1Q4zO+Vtk3ozVQ78iHRj4OARcNW3MvgRg4B2CZPJYK2WdJF9K0iOEg+6dLA4tcmjQl/V070i45U7GjPzi2xHgrVnl38YfFSSDdVN/ah2mNkpv1kGhzqC859dkFVknighphIUBffFJxM5xENroHCIioxX7nDM9KI2hdKquI47+2RntyFbDJ7oUeYXqD3VDjM75U1w8/D0YWMQrCWw4RCb4PxXwdiYA58Ko6pSkoxDGFzMUATgy1jZWJqY2I8mIKo3OMw526scZlh41n1AMJ7yFA5RkfHKVXluzGYFoeyPVI70+cKkgwRWW6odZnbKj+YMq82O9sH5Dvxd4pX1kPLtVjk4Ug4uroPnlH92sMRofZvDdBxEkgHA2C5pipCuyHjlTMr8pCuymAEZt0LXSvUcttHoxkMGt0DtqHaY2SkfBWeFSwi54Rk6v8S3VsRGSN1clUnaK4tpa5skeoTOtwjVN3dOJSakHKJEJ1WR8codiRnQcaN8kteE6u2wRQS3NawaYkO1w8xuxrc4/LwUdH6QpGqrLdX+P3f2SNDmWLyRjHJwkdDFtwxB1W3R2RahuiLjlTsSM8DllLw47qIPqvMUNpAeUlA1Or4I1Q4zu47fkIydfRGqp1C/tGqKLdV+jJ3CYQyuBZkI3Xbvf1bRWk555Y7EDHCvhVRw13Ykr8kUUWBJVcx4wN2owK7jT0xeqkOMbN2lRmLsEA4T961oSdAWrSI8XXfv3+ZO7FtO+YxTZLZRW2GxxNqi10wqcwcLXhNMxXN7pRX3GmfFPdsGqkOMbDURZk/2CK53Dj4NdXwRql+1baA6xMzW7TkSJPJoP2vSVuNBeXaVtwxKqqLjIcGTEv0IJFWhPNZIysFVpGf8YKM6xMjWfYLaMX+LbowiVFdkl37PE/vc4pFxipGtvb5tz4v802qLxA5+V3Ww73KtE0S/IepkkOCQnI0EMXwqipCucDYYN3g2XNWFJImuUF+qQ4xswz0Ngm6JM6gkbgy5+FGVIhWfYTRHdI5FSFdkfMYpRrZdsZy8ElOE5RubRFVDpYx6kCBJXAWAQIdDQ+WOxilC94rIxnxR5TAWJKjgWDOH2AT1pzpEZhuuBQeEPa97bw8suIwdv9ogKeEfxbUIXQ1RUtq61nghdgfjT7Uh4xQj204ftEe7MLqRQylBoWsHC1Jk30owD90rlN8sO2+x+lMdIrPdHT+IvFyW4JFdInQ1hK/QRuEQFRmfcYqR7egydoKLhgsN29m52gFEFUQl6aeA9BBwwJhH9HStUN6e5llyHHh+dAyqQ8xsbV9bfoBABjF01beVIK50q5gmMGIYtDl0r8j4jFOMbKMcmMqgYHawACCJ22RBUKGTPmwEq8DtQWIstCBl0caveoo5Nej44kv1/z+O2gPG3824e9HNU4TqEFtta/zada5VBOufrNVs2tgjjryY+uybg8ASAzHRODXPczd+ME7LKZ9xipHtoeSFlAvMIS5ceB3YBZ0kpRUBuWS4hKQvXHgddK9CEaodogpN6sKF14Em5KgdvZL3wsPBtQP4t37XRuLqVwn5QnPhwumwH5RtUq6CdmKViOcP1wsXXhXDBB7Jx+3/c3rhwovDvjnrZ71V0ErgMyG+b5cWgi7E7fYfXxMVihefioIAAAAASUVORK5CYII=","Name":"Sub heading","Paragraph":{"Font":{"Name":"Swedbank Headline Bold","NameFarEast":"+mn-ea","NameComplexScript":"+mn-cs","Size":24.0,"Bold":false,"Italic":false,"Underline":false,"Color":"255, 95, 0","SmallCaps":false,"AllCaps":false},"Alignment":0,"IndentBefore":0.0,"FirstLineIndent":0.0,"ParagraphSpacing":{"Before":8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HkAAAAWCAYAAADkWDPGAAAAAXNSR0IArs4c6QAAAARnQU1BAACxjwv8YQUAAAAJcEhZcwAADsMAAA7DAcdvqGQAAANjSURBVGhD7Vi7bhtBDMz/+GvyHf4KF/kBV+lcpVKTykUaF2kMpDFSqVMVF4GLAEbqC2ZBGnMj8o4rHQQpvgEI2HwtOdxdrfRhxTvBx6urweXL7e1g6v8C6If7M/X7A5OwDnmMX7vd8OPhocn3+/uz5KZUI5OwDnkMjj1Xbko1lpwuFOuQDSWnC8U6ZEPJ6UKxDtlQcipg+/Q0fL27Gz5dX4/y4THw5+UlzPv7+bnZdRifb27aQ+Lv6+tkPXh0fNtsRrH4H3rYNW8LmgFiOSYT1GchI/TwgP45p/KvvTkf3TWyUhepAIVyQ5mgeQtp0AFkgvwWMgJIi/xdQNAph3woD9rHbrttdq2D1zvpkHUncp6oYW8AwG5XeyTIoyf65+Nj6DsnFj6JQ4Z8DA/ojW3wh543qOscJx0yFwJBUh6IFsPFolGP4dMKPa5rjsNQzbxHCgQ5/CqEHadFfSAtQQc4doqbY3gA4M92PQC8KRTsl9ZYcgrgQ3JBoWYaQRvUXWx/joCBcQzXpae4ui7ETGVwbMbNEjwA0YmHzM2k5FtyCpA9CiLwyUScqSeBWji/qVN9BL0RTF0Gx2bcLMWDbhaX7E3iYN/Fh8wFz8XxdVRdA34eAzF1V716DZq6DI7N1lqSB+0ZjzIzpWD/dP2SUwCO6xVL0a6w6BUciYWc3ZDZp1csxRuUB3w2mykF+6d8lJwCcFyv4ErThubElu2q95KGHL0hINCbSwj2XXzI/FDA3yC0Kvo5hh2LFzEacsk+T3VzmDrEKT6Tj+HBUjRkDy/0YC4h2HfxIeugph4I+hjhuKwJbdrUe6dTyXJEJ8NMZXAs6jH1CMfw4NBvDPoVSn9AYbBfVuMe4XyaIvHvo/o1BwLCuUn4oAEszq9JjfOcAIhQ4iBmTtf1HIhf6nuy3gSoC/ld4HMMDwDycCwOGnS6yX09RaXGPcLnhE9ORmYm3mD0axeK1auYpS1oQA2Rz5xYeBlT6/DL91AeAP1Z0zeH5mTeGaUaI+OU6GLVBjFAbyDa/SzYBLpD22IEJUcFdepmstAuaB0u0JtLwxI86CnXTe+3lWK2xsg4JdGOwrWA60iLwiIoHNe8ub4BMRiUF6i+ukNbkAC+iGG/3hwVoDcmMrp2gV4e5oYIf7Zj05ppD3GNm+EfgiyZG8OEiHoAAAAASUVORK5CYII=","Name":"Lead text","Paragraph":{"Font":{"Name":"Swedbank Headline Bold","NameFarEast":"+mn-ea","NameComplexScript":"+mn-cs","Size":22.0,"Bold":false,"Italic":false,"Underline":false,"Color":"81, 43, 43","SmallCaps":false,"AllCaps":false},"Alignment":0,"IndentBefore":0.0,"FirstLineIndent":0.0,"ParagraphSpacing":{"Before":8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HcAAAAdCAYAAACQVvO2AAAAAXNSR0IArs4c6QAAAARnQU1BAACxjwv8YQUAAAAJcEhZcwAADsMAAA7DAcdvqGQAAAOnSURBVGhD7VnBkaswDE0/W00OFMKVKtIAJaQGrumCS/rwt8BgSciSYb0L2e83o5ldYmzpPUk2cKuouBTefePuX1/eGvccnQuXKyS8OiBKt7Zp3KMf3NudT2YVdwdyxI3mRR7OJfQMcd3QrRycHT+G6VcU15M1jO49MhsG9+wWQsO4EyumihuxT1yFrDeaqO3HKu4FUExc5wb3CBPdm/60/beKG1FQ3NE9mzDWEPc99O7hD2HLwmBt001tPwxRsb2/cW3nD3TeP0lcHKTWVeK9tkgkmUWT+QKeXn3nWjw2cSCla3TuJXBKePf28Ntktl8lK5c7IpqVGEiArXmS1v0fiZvZVWKsMpEYR8R1Y09F5eYTnK+LE/PuEzhcXsF/3+VXtrhGdXBh2653r/Vgxg5lqeTAgYCQkO1hjk01MH+tOAgpAokasF+piqfCwlPFErv33Yg95TsVUk+MQ215bjO2MLjiUq1RG7MJRPKFEUiIsJIvQ6AUrHtpYss8alsCiR3xa20jO8S1bdr3pIrDwSltURtnibMgBqxkuVoddkvmMMXN8N3qHHwNksiJTlNU3GnPMCpKEwaQEsfqIAtS9wOyhN/ZkgEWibm+awlGq7/zZ4vl7/ScO8T1k0gvMWDPIPvddjFzEQRpbG7lAzRxU0m2xz8J2v3HfJe7B912ZtOKZZ+4StZpbU8jnEMSoJi4iXksUi1ki5ttaZ6ir94MLoqJC0gRexVxAfx3MveBlgz4TXGjHmB6MhYVNzVZvH5sjpLi8uTB/4sEZCBbXO97fPzTLdxOgNdZ7FfaMiA1mVSNKaTEiX7o2WqKyyo1jj/WkgEWibm+a+BJ8jTiBBQVNxLFxDUeQxZoFWo6GmCJC8BjWiR0+Hk3LN9yfdfAuc3htJi4uDqlDMXOpapXG0OCSVQA9UHJaDJutqOkA0xxue+ppJvmmd9ehUsTiL8oCfG6Eqf7xBUfheZXh5gsOUBUld7Kvn4czNePHDEusOPtEkCrCMSbfYIPGWGI4rsQPxaQ8EZj0n4DmH5REmxTN3gmsGhK2wbg6t6aD9CLvP6tiEvI/kZLXiDxxJMcKpN3DG7wli8Mn2B1PFLVAneqX1niNvGT23STgZ/85BdFM8RdSdHH5QISl3wA8POKHcxXz9RlSJKD/3MnC8Mm0O0j3V2wRnzNXL/+FNaKMDpFxYcBbw/aNlLxgcht3RUfgulEPbBTdYGDVMUFsD0Yfu/xp+JCwOLOJ9P/Wdjb7R+FMQmxerAKewAAAABJRU5ErkJggg==","Name":"Body text","Paragraph":{"Font":{"Name":"Roboto","NameFarEast":"Roboto","NameComplexScript":"+mn-cs","Size":22.0,"Bold":false,"Italic":false,"Underline":false,"Color":"81, 43, 43","SmallCaps":false,"AllCaps":false},"Alignment":0,"IndentBefore":0.0,"FirstLineIndent":0.0,"ParagraphSpacing":{"Before":8.0,"After":0.0,"LineSpacing":1.0,"MeasureInLines":true}},"List":{"Visible":false,"BulletType":4,"StartValue":1,"IndentLevel":1,"Character":8226,"CharacterFont":"","BulletStyle":0,"BulletSize":1.0,"BulletColor":"255, 95, 0"}},{"Base64Png":"data:image/png;base64,iVBORw0KGgoAAAANSUhEUgAAARUAAAAbCAYAAABSkxsmAAAAAXNSR0IArs4c6QAAAARnQU1BAACxjwv8YQUAAAAJcEhZcwAADsMAAA7DAcdvqGQAAAXJSURBVHhe7Zw9juM8DIbnPnODvcUUqbfbPq2B3GHKr8kRphpgW7dp9gRbpAn2GvxEW7IpWaToH0V2oAcgdhD/iKSoV5Lj7FulUqlUNgDgDl+nd/h4N3a6wgMA7CHx2B5I+XdrTt2xc9PuzncNj7aBs4uvswZuNo6jx4bsvb7msJtYbo11QrDz6QSf13yF86qiAtDCp83hx/sJvu778j1FvDZ6UTl6bI4qKhnQiMpoRlza7R0tJSpgZmEX29K4Uv7lms238F2C3v/j1MBXe4fH3ZqNo/RK5Rn9dyR2KCpmtqGF46xt4csWz3DexrPSK4tKLnKLylgX43Znb1RR8dmnqAhigXtr14Hn631TZ6uozCenqBxloFVR8dlNLFpR8fbQWw9uIRk5E1VFJc5RBloVFZ/dxKIXFd5hKjjSKoZbUsv31iUKz7tdGzhbP/rzpw+Y/QeMMZu3vdvC90d7hU/jK/WjeziO29GMvofA/ernb2Lj/eW4iZ+NGe3YN2QLHauRUjnQ9lEXg6K+EK3Ypc6b0yaijaUD/v0G+NOb/Wgztlip0GMlRCU5GE5je88sypTveJwOtqhl9D0kj6hcx/Os0RopnYNUHyFz6gvx429ZX7jxgMxtE0nGAvAX4PsXwE/zZ2gX8/m/afBLUIsKUdVQOGgSny0qfvLtzGYfMnvFGrs28/I55fvjSmZvM/huwwPy4OF4Jt85ksVpkOOODHycYZumM/xCwJ5aPAe56ksSDEQSnqVtirF0gnIx/8QEZbAfZuUydXYuKVFBR2+k46OJLyQq3jHGf1q0YeGVFBXNbCb1zZFEhauJPeRA3X8z62v0jRlXjO+r2pT6Db6NYESFJLRfkwbnMnZa2rj3EYqJCumYJYX71KIMj5HZiPW9NeeYGb5/tuD7t4XvHGJxWuS4Sc6Z65E95CBXfaXGxCgMwVhY1SYTC8DviHgI9v032rCWOaLS7eNiqptIoGNrUZFmMQrbbklRUQ48jsOICrMCQfaQg5z1NXw+yQ9pM8jPmjbZWOAP8xyFs8sn27AGLwiyd6PmP4GeBltCVKRrQjSzwrNFBaHLWMyre6ZgD4u8gqggpXPAxaHJgSNdX/6YoSs06vfaNtnr9VsfZ+u2QFpllGaV4qKitqBzC4sK8gi/MnTWLfeNqEeuQV5FVJCSOeDi8D5XW1BfzLhgRWhlm2yf7FVUkDEZuuSFVFGJt4Hn3a7T9zT665pov7ySqCClcsDF4X2utukYGmre3tu7b5CbtW1ysZTd/kQ6jsJ1YnFRMZ+PX0XK1t3UshdRCYHw69QgX8iriUrIs3LAxRF+vqS+kHGr048vbuuDrG2T7RPd18nEVn6tfFRRQbj7admrqDiof2FeX11UHLlzkLO+EHp/9H9Y7TN5XdOm2G/q1cpl3SoFmSMq4/aHFxWpiLYWlbVFlbsopWOa4pHE+hVEZQ85yFlfDiokXzbmMBbHmjaT/ZYUlg0EBdGKCl22iaLAFIj6+kmBKosX78n43//Cun/oZz/qKCkqtO0lBbZVwceQ/Hao+0UQlT3kIGd9OfzaR+PH2po2Nf3W/+bnv+DB7QXfpF33bgrFExV80j7Zs/V7W5qUWAfSVUz/Pot//XCss21EBaGF1SUZf2zFtR0UuNeBg894faQzGJb67h0z5r+iHn6N7+cLSfku7d1TpHKOyLEpRSVzDjSkYl1TX44wTi6njqVtavrtKYyiojN2RgkTNzGTnCEZfoFIydAkqvt/VId24oZvA9vTPWLxzxmEa3zvBoWYMzR+VpN8P4KoIDlzoCF3fTnopMuNIcqSNjWxPAWVqJzwpaT0DIBBdbOLVyT2WhPgmNhtRQUBo+LxtvvZz542ofPZW0nhklLfGVv4HvvZv/QTd4fk+1FExZEjBxq0fbS0vhxjf8iPGShz29TGUqksYlxC64u4UqlUWIYVaJ2xKpXKWuoqpVKpbEr3Nio+B1M8EKy8Mm9v/wMDntGIW0xmdAAAAABJRU5ErkJggg==","Name":"Bullet list, first level","Paragraph":{"Font":{"Name":"Roboto","NameFarEast":"Roboto","NameComplexScript":"+mn-cs","Size":22.0,"Bold":false,"Italic":false,"Underline":false,"Color":"81, 43, 43","SmallCaps":false,"AllCaps":false},"Alignment":0,"IndentBefore":21.2598419,"FirstLineIndent":-21.2598419,"ParagraphSpacing":{"Before":8.0,"After":0.0,"LineSpacing":1.0,"MeasureInLines":true}},"List":{"Visible":true,"BulletType":1,"StartValue":1,"IndentLevel":1,"Character":9679,"CharacterFont":"Arial","BulletStyle":0,"BulletSize":1.0,"BulletColor":"255, 95, 0"}},{"Base64Png":"data:image/png;base64,iVBORw0KGgoAAAANSUhEUgAAAQwAAAAWCAYAAAA1tqLaAAAAAXNSR0IArs4c6QAAAARnQU1BAACxjwv8YQUAAAAJcEhZcwAADsMAAA7DAcdvqGQAAAWCSURBVHhe7ZsxlqMwDIbnPnOaLVJvt31aTpEL5AjTbkubW6TJPbyWwUYWkoUcA7Nv/L3ntxPA1m9JFuBkPzqdTqfjcc+7u35+ul+fg3s45+bD4vGjKNl/jaN7jM/DNXXqseTT2bln5VS9zo3uFowL7XJxt/voXs82wqTJnh00Udc4JF/cxuN1deqw5NPZuWflVL1ZwfDF4YpbPB7axX01KBriwmzshNf9Mukexk1jibqify7v67Jq6tRjyadTF2AFp+pdCgZfENxzdF8XOO/b5e5ebwoUF2ZjJ7QqGC3pBeM4LPE8dQFWcKperWAALQVKY7V2Qi8YPxtLPI+IfUtO1WsrGPk12gJ4DNDn013vy4ahNFnNCc493eM++FelaczQYH8FbUbCNelpaNXKzq3RBfZeI9HkfRT2fOZr39FUYottyhYfUpr2EbThPAr+GubPoflXY39cnBM8AXPXK/mEaZF7gD6OvNYsftbs7MqmgpE2/nKBRxWMkETIkdMeC/o8249Ovw2+xfPgdPg8lF+nrLqoJrCTB3u6/h1NElttz5cHtvoQE3KjZIfto2lbz3nJI+8T3C/+Hc4J+vA1tE9oa19QWuQegK/lNsjTOiI+sMampHd3tIIR7mKzcOqEowpGHAfsZI5OfezaKFZdaXw4jvwGd7yUxMS2VZNEjW2rD7MkpgmO7ODYAsmO77PSFseT/ML0g/ybzuX5mesr+IHJJ0rL3CvFmFsPgDk2Bb27s6rSbPPBYh6NtAXAOUiarPV4RNKgaaNY7UvBB6Q7iVWThNV2jQ+1PjV2lvP54k/2ib8AXBj4POJvdJoWjHStNobFb9KNuaWNQ8gKRngUwm0+Hs55cSQw2gJoUTCiDW5xAKnfm4uzVheX5BJWTRJW2zU+1LRC3nyR16ot8+NyQutX7CP4QIobhxZji9+WAkcKg3ITMdkwzK052isJOOCRNpWERWMItDRZ6XgcQ282bRSrLvpkdvUF9Uv5gZtVk4TVdo0PudhpbOnD+aAmjzRblkW1V+5hbdwxoMYGq9e5v8799v+Y2p9MzBa0ggHgx8Kt72sAF1TLwszeU72+/OmHNj5oexUMIBbT6TxqXg+3u23VVGKr7VofaguSIuUIhbvT1uSRpq8UN0rr3EvjzXNcxiJPHZU22Ll9p4IBcAHau2AA1sSNHFEwMO7pF/B4dzcf3GCX0dyyYGA02zU+3KsP54PvWDCAGh8AtECk8cnrCFBjwzK35vwvBcO6yPYuGLBIX77NHzOSbeF91ToXitV2jQ+3aJ102ObXKo+0PpZF1Tr3gKgPNMe/uSevGhuWuTVn2yvJ8s6cfb0jbOQA+HHrnYKRbBT0cYtnS/JiLLo0n0ljWTVx1Niu8aE0h0g6j2K/2BH6CNo1v3AFY9FniwGHdG1t7gFprv5VYvo6WfDJDrHZFT0B0f8loQ5NwqGQoGD6YrFslL5ZMLL3PH8OaQx2YiUnyZaSkClmHFZd6c7gx19pQufYJwxG0wteKeBbB+QrCavtGh9mfYje2t9hpPGkWBkKBlCyFfXRuHG0zr1I0gdNuKYqNoLeQ1gKhm/ZJotv8XhosJm2Fpc5xV+TfRU7t3cKBhA04nFnfYuNdbFbxpvatVDBAauu1posTx9Vthv0CTmBPzNaeTv48zq+tQUj2IrjhrG9rdXfa3uU1rkXWZ4elI1go42S3t1ZOX3VvPghr+CYqQouvwaFFr7m89dzgbYuzEiygx0btOW/jsPgX6mWAgvU6JI1yf6SNMVFQxeFRI3tGh+yfSC+zLdAEb6Pv+Fs+L8k86EMqWAAYIv/vycxr/VFtUfuAcva2qDBYEPT2/kBxEVRuhN1Op3OcscgewWdTqezImx4+kf20itTp8Pz8fEPobgkR2YDoUYAAAAASUVORK5CYII=","Name":"Bullet list, second level","Paragraph":{"Font":{"Name":"Roboto","NameFarEast":"Roboto","NameComplexScript":"+mn-cs","Size":18.0,"Bold":false,"Italic":false,"Underline":false,"Color":"81, 43, 43","SmallCaps":false,"AllCaps":false},"Alignment":0,"IndentBefore":41.3858261,"FirstLineIndent":-18.4251976,"ParagraphSpacing":{"Before":8.0,"After":0.0,"LineSpacing":1.0,"MeasureInLines":true}},"List":{"Visible":true,"BulletType":1,"StartValue":1,"IndentLevel":1,"Character":8211,"CharacterFont":"Arial","BulletStyle":0,"BulletSize":1.0,"BulletColor":"255, 95, 0"}},{"Base64Png":"data:image/png;base64,iVBORw0KGgoAAAANSUhEUgAAAM0AAAAUCAYAAAAujbmOAAAAAXNSR0IArs4c6QAAAARnQU1BAACxjwv8YQUAAAAJcEhZcwAADsMAAA7DAcdvqGQAAASlSURBVHhe7Vo7cuMwDM19coO9RQrX223vVjO5g8s0PkIqz6RV6yYnSOHGk2tgCUogIQiESFGy89Gb4WRNSeDD55EUtQ8bNmz4BYC2gafHR9gfL9B3qX1r4x5j1uKenK/HXdbYXzGuq3Ii42rb7eBwbOEKUDWw5sA9Aq2NSYXx1LQ341GC0jgt6c8mmgTIuBdI07DWB99fO1YJR3Og1imAC7zukF8D50xu2pjXO/CQsGyUxqnWH45NNAmQcW1misl8hEP7M0VTi68mmiWxiSYBMp5aznMDZ0FzoNapTTTr40eLBt7fwLfPj2LSZDwlmnODyRyuNFYwtfs1ByyncIux90XUtf2ugddLZy8WmGy7cE8K2pgpX/w4fIuK9zRHOC/Ag5Bjg3MexcXxkdtmzZ+YE+YT23Ijj7N7bt/bxfHxXRb7pC0Nc3OJIL7aTiZld8omIskJTv8A/jqfeXt2fZ9jAimQcU00tD9+cqT4DLimaOj5+I4Vk0k2r61LaHuEgw+cKzD/e/rAQhtT8wWghUM/JibE83B8PC9W0HN5cEzZCPkRfEKBi/dNSzShOV/2/XND4bp++T7rmsyRRE0u4XLs+pT6656P8Ubk2ESonOBdEUxo/0YEUpBJGbXM2YxATs0RTSr4cOmLWMyOqS1NCpp9zZeUf9TPEzyHh4RlI+ZnWDzxmWG/KRoXP1opCcG+EB8Xk4yDRE0uU76HiYvnPNOm75P3Any4FcX9UQXTt1PeVi0GTZ6exdlsL2aBNUQzVXxy1pm6X4PGwxIN9wGBY+IqcHbbnL5rFg8Jy4bGmaDxtEQj/UFY16w8c9TmUvOjuj5k3ODzoAuFt+fDyLAGMj71TsMDZwVTS4KW+HFQ4pbIamR3TrFqPDRfwpYBG+6X8VtVnwyJ7yyaKe5Wnjnqc9nfz2pwJIJSmzJutxRNKCC29K0imlCo4xWPt1usNAhc8uVBgOcm7/vWoqFCXFg0hblEdBw7HpqIiutDxg3gTRcKby9vYUALZDwpGnJgbdEo41hYWzQccMHTpXhiM/DjW4vG5j5bNIW5RJAN5Mj/3V8utqnGDU5/dLH45q5lnqCR8buvNCGBwxfbFNYSDdo9+1lrnBwtFnN4SFg21OT3qBUNorumx3y+aMpyiQiicHXYcRrGotRmMm7wognH9b3nEUWQcU00kehw8PCMUH04xXCtVDQISpI2m+DxN/9/cLMSY4zJ+5IzsymaMQ+8dnWrVP8zCdOGwpmwhGiSuaQiFrY01OaSQDx9U+qxqD6MuLn3G7dVw+81L66d8rZkHDFocq8Yz7/HAY1iCs+5v/533+aIZmDXFVD3zYB9yBKBDEH23y7Gx6kSVnIHPML+2fXTd5rE9wBEikfXnyfqlA0r+UuIBhHGDjEf5lIbm2OJXCLIDjZV4AU2rbhVgxMdNRSEMiMgvAOD4OK9bmZVEqkGNeEU2pVffD0PdsxL8LMhC+JUcWpjakWGoIOAMHHgPa6gNWGmeJSIJmXDSv5SosGY+3c2P3Y3vs+7MTbHErlEBFEoKwkh16YVtw1fFKEAKt51Nmz4VaAt3jbTbdiQiW4Lkd5mbLgVHh7+AyvKRsJsaCo/AAAAAElFTkSuQmCC","Name":"Bullet list, third level","Paragraph":{"Font":{"Name":"Roboto","NameFarEast":"Roboto","NameComplexScript":"+mn-cs","Size":16.0,"Bold":false,"Italic":false,"Underline":false,"Color":"81, 43, 43","SmallCaps":false,"AllCaps":false},"Alignment":0,"IndentBefore":55.5590553,"FirstLineIndent":-14.1732283,"ParagraphSpacing":{"Before":8.0,"After":0.0,"LineSpacing":1.0,"MeasureInLines":true}},"List":{"Visible":true,"BulletType":1,"StartValue":1,"IndentLevel":1,"Character":9679,"CharacterFont":"Arial","BulletStyle":0,"BulletSize":1.0,"BulletColor":"255, 95, 0"}},{"Base64Png":"data:image/png;base64,iVBORw0KGgoAAAANSUhEUgAAAMUAAAASCAYAAADrAxpnAAAAAXNSR0IArs4c6QAAAARnQU1BAACxjwv8YQUAAAAJcEhZcwAADsMAAA7DAcdvqGQAAAP7SURBVGhD7Vm7rdwwELx+rgN34UCxa7hUgHtQAyrhIgNOlSpxBQ4uEdzGmktqxY+GFCVR72w8DkDgHR85u9zdoUjpVlFRcTGmvqGv9ztoDT3agSYimofuguFt6Pmy81FfaSAbNLS6rxuus4swKbsPiWfTH45lSRAN1J3w5yNymINL/TDkd3r0A43D3Pqeusb0lwzeRwQU2tWiuH+oKIwQOX5KjCq2T9WqKMrhUj8MOS6YsVXBO1hMsDhPLIRevd51H/0rObd0sHLthrg0aZlAvldRZMCQ48KX3a6KYr8ozIby3uKpojgIQ44LP/xfKqCmCFoa537kdGwhRC96tsaWaXz+N4lcbAYtJlRkIyZuLpqucXiblp4H7QqkEFPzeL2jWq8dt76/5cZax47XoMaNvXOHAY198HiD9efcIY/kkBHbJLBw01yMmB9FYMjXyZ6GOblOUq4QhS0+c/YelV25z3CgOECTvueYhD9alXz1e4oEA9oAorBnfhbCzD8XiCmefXYFPI/H6UJd1mTn6YTP/xNOLgATaxu/3aLgseyn4uhaZ02B7zbe3MQHK44jT+KtHOoxoPgZIV8OFwP5UQyGXIIUtCAhuYni38hp1BfbQUK+WFBDIBtIFCE/A60v126I2Lok3uEmJD4uRZQZa1dkoS28C9ui82IkPMCei6M5RPyoL4eLf6/8oB9fiL4pzlT73nmkMUiSvLdP3u7lLqKsKBY+9djWAxyEhXyNKLjP56OXekK4cwuKIlV4triliHaKAnGmRJGRQ4QzOVzNDfw7w3WjPz+Jfm213ytiBEPuF4zg6O7Fv1FxxoLCNmLtKlHYIjRNHzvUxpBTWDnAoognneEXe16s3y6KEzk8w4XyXAyGPCKKIIlXiULOvKgtZ3GQYARkF4lCQC9lR5297YWTL3XO3Ey7IT6bKLJy6Pm69nsPF8pzMRjyN4lio0hclBaFPiYFa2CBhOsrK4pEAcv//jdR7Mghw843vnk52cGF8lwMhhyLQv4nQQ0TpwcpLIvZKQoGKh4Gc47Oeb+kKGKFgdZXUhSMWLzXR9W8WL9bFIzcHDLE/kO/UVrbyuVCfhSDJMm/aPfULe+JfcdlvLzKfM6v/cKxyGnUJ4njfnlsLpzoFaUa1/X98j0hBLSBnhRzn15H4tUfspsqREE8uVLs6VeyjJxYJ0UBfS8vitwcCowd1cATIZcL+VEMS+BXjZ1aXzwZo5pjk8MB549R/Hfa6dhC+NgSfqxBtienKGI7N0waEAWDv8X4H+/4PrHmDe2eEQWD5299vBNsxXrLl7Xv5UXByM0hI5YPQQ5XzI+KN2EpLJWouaui4nNja6erqPh00EeS+pT4R3C7/QWdclcI63MgHAAAAABJRU5ErkJggg==","Name":"Bullet list, fourth level","Paragraph":{"Font":{"Name":"Roboto","NameFarEast":"Roboto","NameComplexScript":"+mn-cs","Size":14.0,"Bold":false,"Italic":false,"Underline":false,"Color":"81, 43, 43","SmallCaps":false,"AllCaps":false},"Alignment":0,"IndentBefore":69.7322845,"FirstLineIndent":-14.1732283,"ParagraphSpacing":{"Before":8.0,"After":0.0,"LineSpacing":1.0,"MeasureInLines":true}},"List":{"Visible":true,"BulletType":1,"StartValue":1,"IndentLevel":1,"Character":8211,"CharacterFont":"Roboto","BulletStyle":0,"BulletSize":1.0,"BulletColor":"255, 95, 0"}},{"Base64Png":"data:image/png;base64,iVBORw0KGgoAAAANSUhEUgAAALQAAAASCAYAAADyiPTBAAAAAXNSR0IArs4c6QAAAARnQU1BAACxjwv8YQUAAAAJcEhZcwAADsMAAA7DAcdvqGQAAAPfSURBVGhD7VkxcuMwDPR//IP7xRWqr7terWbyB5Vp9ARXN5PWrZu8IIUbj7+BIwhSEsGFTMmyc8lpZzieSOACBFcQxOw2bNgwgUtX0c/9HoyK6uZIFyIKprMgvBUdzsN8dG1tIB90bPy19vg4vwgX57eO+aw6n8upWJB9uJXAkVB7wwbhGfkvwUPjEPI91d2RTscwuo7aSq7PTVoECvoZCYV+vYj2TxW0CJfz58Trcntwg/NoxWLZh9sJNkFPQMjxZp8alzTj3i1AYd2xEDp3vnrV3Xly7trJKvWrMTcOyx753wQ9ASHHoo1VYxP0fEFLMSiPw7L/7wRN1zeidx4fi4IUcixafW8qkbIhDZ3CdRS0tRCiMx0a8SWDe0zZwN6nGtZDhnxYDyaLpa1GvFVDh4V+I6IArXk6Ftve9p/sg1rD1HfPkvwz5j1s01wMGAfRB9GL+/k1Hj9mC1vI8426HEOiR+J9hKAH4UjveHJ+Y//OieIEXXxfLx9MddP5Pv+ikhsBfQBBDz0rizjwB2GIaOb5jeB5bHfwXHFNw7xM0Ka97T992Pjjne8NwrbeJkvy722AcBmar4SLgeLY0aubn4g5Difq68jwBoQ8JkcNJdxHCNp6+jWflVQN5AMJWvMz0PpK/WpY60KxMEx7WAUH4STr5OrIogb7w1iaf8SLrpVw8d9ZHHRtgZBH4/UtIZyCkHPCpDLEwa8NTmS6iHUF3fO516Q3GCGrZA8RNF9L+Ygr43juvyzogn0Y4578Z3NVXPdw7ej9NxZyHC9tRmpByPMEM2IgWdBrCTokhX1YI8a1tqD7ChP81K714NekXte3FvQd+b+HK9ujm4JeUKF1ghn6qXuUoGN/iEbfe4KNRUB+LREx6Oz8uD51+LBy/d/IrtSvxlcSdFH+kxYDtCAzuLI9wh+Eo/EeDAsg5J8kaMU/hbUF7VsLtQYWt17ftxb0jPwzhvkSU5LPGVxoj+w+ekZ1Zgg5FnS8F5M5vKbThPWLmSlohrmRjvM06m/XFLQlCLS+7yxoRmn+GdFv7U8uch+lXCgOD7q6Sv3HtR8vP5yQ3e+Cs2gh54QNrwZ/3NKfJaaBR/t43HUIx0raFgWNrsUN4+vxddVzOh+9sOImOru26/rzYg3oA1XocM2vY+KICflFX/gaqwka+l9P0KX5jxB+N0AlLuVCcawGIQ9BJoODyj+SGCc3RwIXu9YJQCcSBW0thF/1+jAe+b6MHh6rYsJNM0TEZ+3pP1a4f855td9nCpqR+19P0IzS/DOs+CNKuKw4NnwSekGBKrVhw5fDrSq1YcOXgm8Btuq8Ana7v7EGs91+CjoeAAAAAElFTkSuQmCC","Name":"Bullet list, fifth level","Paragraph":{"Font":{"Name":"Roboto","NameFarEast":"Roboto","NameComplexScript":"+mn-cs","Size":14.0,"Bold":false,"Italic":false,"Underline":false,"Color":"81, 43, 43","SmallCaps":false,"AllCaps":false},"Alignment":0,"IndentBefore":83.90551,"FirstLineIndent":-14.1732283,"ParagraphSpacing":{"Before":8.0,"After":0.0,"LineSpacing":1.0,"MeasureInLines":true}},"List":{"Visible":true,"BulletType":1,"StartValue":1,"IndentLevel":1,"Character":9679,"CharacterFont":"Arial","BulletStyle":0,"BulletSize":1.0,"BulletColor":"255, 95, 0"}},{"Base64Png":"data:image/png;base64,iVBORw0KGgoAAAANSUhEUgAAALsAAAASCAYAAAADg69MAAAAAXNSR0IArs4c6QAAAARnQU1BAACxjwv8YQUAAAAJcEhZcwAADsMAAA7DAcdvqGQAAAO3SURBVGhD7VnLkaswEHQ+juYdCIQrUTgBQnAMXJ0FF/LQ0zAMQqMWCJC8W1vqKh1WC92jmdYPPyoqKm5g6hvz7/kErTFtN5jJGLM8egrM25j36N5HfbmBNMzQzX2voZzuFeSMy5jBvKhuTX+6Zt+oSwqKx8ECT9P2g/kMS+t782q4/0ryCCjwbyQV6s6mev46s+eMq5o9ASyAE/7peJW/UgxouhuDMWNvWhtL24+77+ZOWKruN4FiqmZPAAtgQ/M2W81ezf4dFI+DBbCh9f/2Esq7QGc+Sz8KPDYYY0bz7liLG51juZCrpmqxCYg0YpOWTPNqNrxNZ94XdTX2uAU6LjGxzq8819LxUvg2jd73aqO0j+5eV+pC4JqD9+Bk3OcixOLIBhYIizgNYeJLmN2Zyg5+vje4+wIli5I0zfeIjhPY9fO9YookBGoAs0sfm3DhXwzC5jmnu8UR9/IYjEvXw895PCZ/ctLHBfqfM/3eznSlLvMzwNQEzZfCRQji8AcVa850R5DkwqZXGC/xPv9Vs8dWB80XS6wG0kCm0vwENL5U3S2SudEkpBVwNii/j/KDV05nKO9Z4QM1E1ytC+JGfSlc9HcQRymze19jbKMthxLqDySv2Vc+u83OD2ygjVDG7NTn85nRrp7bdy+bPYEbxEVYNe3qh7R3zZ5QG407dQneVbHd4coOFggTTpBggsBzmX1JDGnEmsSVajqki0zlVlBurT1y0Barx5Wqu0Uyd8TsBKkLynVxs9+oyx0uVLuskKSihOtZWcrscvZETVZCVGAEpLtnKjNaHXsGdhc6ujht3k3URTjk3olLdgdkUhRTCbMn1cU7toBjzQkuVLusYIEfMrvi30Nus89HCjUGMqce3xWzJ3NHzC79bccXUZ2f4mY/UReCe5/j8vJ8ggvVLitYAJtd/idJdduzn7h1QCfNTuBChAMkzs/mzJvT7DFjoPGdNfspbjQJVS5RfUqbnZBaF4Jo0x0D6aRyoTiyQpLpX1B781q/ifrBy/PyWe29fAbTz6LAUZ8Ujvplq1s5rYbwORPQ56s++GYtgBrIVEvfPI6dz2FI19+6HacgmRvExcbYTkwwSWBMec2eWheBxI1W8FQuFEdWsMASqNcosPBSRfjYdzh4fu5lC6gTigKPDYa2eP2DA9KeNhMrttLCwgFTEei3BP+HHzpTh7xa98jshBRuHdc6SZRhUH8YU16zE1LrQojlWJDCFYuj4gexGkuZsqLiz+FoFauo+DOYjxB1VS+Ix+M/BUFdI7hf9hcAAAAASUVORK5CYII=","Name":"Bullet list, sixth level","Paragraph":{"Font":{"Name":"Roboto","NameFarEast":"Roboto","NameComplexScript":"+mn-cs","Size":14.0,"Bold":false,"Italic":false,"Underline":false,"Color":"81, 43, 43","SmallCaps":false,"AllCaps":false},"Alignment":0,"IndentBefore":98.07874,"FirstLineIndent":-14.1732283,"ParagraphSpacing":{"Before":8.0,"After":0.0,"LineSpacing":1.0,"MeasureInLines":true}},"List":{"Visible":true,"BulletType":1,"StartValue":1,"IndentLevel":1,"Character":8722,"CharacterFont":"Arial","BulletStyle":0,"BulletSize":1.0,"BulletColor":"81, 43, 43"}},{"Base64Png":"data:image/png;base64,iVBORw0KGgoAAAANSUhEUgAAANQAAAASCAYAAAAjb/CxAAAAAXNSR0IArs4c6QAAAARnQU1BAACxjwv8YQUAAAAJcEhZcwAADsMAAA7DAcdvqGQAAAQMSURBVGhD7VnbcYMwEEw/riYfFOJfqnADlOAa+HUX/nEfilaHhDhWcGBsZxLtjGZiIu09dCsk8VVRUfGL8ega9306kda4c9u7h3Nu6LoJwtu4630cz54dDWbD9W14dulfZ/c/wLneXVAbTberLt4x/xa81A8hP7lz17tbP7Suc5dGnh+ZvHcklNoNgjpVQT2JKigDhJwX262Vt9WeQqSF/UQg7t65s/fl3N0Xxx6dLKvdvwYWdxWUAULORSNbpSqoKijBvxCUu8et2v2JILlo9P+WEipvs9bdhufM6VIgzt3dtRVb0nDekYlMNlUriZzZKC0MKJpLk/E2rbvutKuxxJ1jKXZA8kpyRgt+mSvFhLNxP/UvnpeX4p7Mv4rPct7eM//AkTkAqB9hYD5hhcFrEPJ5oSDhcDYXzyShKnl7BTVOoPc9nOPG8xsShTgf4VzXSvLaLiwgD5XcCGqDCCo+k0If+Id8SvFss5tjjXvothp76EOKBtBxmrhSn9gPMY3CWMu3Hi//m46HnRL2zH/oc2AOAOZHOt/Mm+q4AiFnPL4p4SSHDxRUafXRfKWkajAbTFCaH2DxWe3msHJbYk8LZ+4TeWbjGgtukh9j3OXxc38Y9s7/kTnA75kfMdiZAGLzr9/Q0QAhR+Kg6LHhtRlsTIKYJz5i1WkP/SzxEX+1CF4jKDyb8rm7X6HzsbsFtcy9JfZZ3pRPVq7S/KXizOZvUVCG+Wd4Zv6PygF+z2okdig2EnAJQj4ayxHtzJw+SlBDUia+qxb9shY2s6sTCoxFJO3st2fYJui4rHZzWLifiX1vHn+doD6QAzZ2XVBEpSUI+bTYIrTqXyWouE9nLa3oZIIZmF0mqIhwqePPC+MB2++/s35WuwxL3Jtin2xv8r+3cf1WQb0zB+g7qxG9AurGCqcEIf+QoBT/EtgEMzC79A2F7ZeKAQLQ8Vnt5rBwb4kdGOMSfyaxGLlK8/cxQX0gBwCrkRRwLiQ0XF8OXUwQci6o+L+YVJZ4IAWzUVCATIQKzgOc+BQw/DQXNrOhBVUqDGthLWELtzV2IPKew63VvHAtXM/GXRoP7BEU8O4cAMyPAKyEciWLK0z+nWMNQo7EwWhsnbuku/yp47F/vBK+Dterui9zmj0bF4Z4DZtxehtpguNk+n647i3FSm2wN1TcNiOOhStWZjcVICkswMxtjD1CCsY3smhauFIsFkHRuPl4YK+g3p0D9GN+HAYhH5ycNDjl950kQTc/RhyXfhdfJDqhzOlSINgO6Y9xzPYjJse30huDThoRFKA/bn77omff8bTdNUEBVm5r7EApjog1ri2CAuZxHy8o4J05AEp+VHwIqbD8RA2PKioq9mJtlayoqNiAsBWqb6c/gK+vH3bFvFHKne5kAAAAAElFTkSuQmCC","Name":"Bullet list, seventh level","Paragraph":{"Font":{"Name":"Roboto","NameFarEast":"Roboto","NameComplexScript":"+mn-cs","Size":14.0,"Bold":false,"Italic":false,"Underline":false,"Color":"81, 43, 43","SmallCaps":false,"AllCaps":false},"Alignment":0,"IndentBefore":112.251968,"FirstLineIndent":-14.1732283,"ParagraphSpacing":{"Before":8.0,"After":0.0,"LineSpacing":1.0,"MeasureInLines":true}},"List":{"Visible":true,"BulletType":1,"StartValue":1,"IndentLevel":1,"Character":9679,"CharacterFont":"Arial","BulletStyle":0,"BulletSize":1.0,"BulletColor":"81, 43, 43"}},{"Base64Png":"data:image/png;base64,iVBORw0KGgoAAAANSUhEUgAAANsAAAAXCAYAAACCqTqPAAAAAXNSR0IArs4c6QAAAARnQU1BAACxjwv8YQUAAAAJcEhZcwAADsMAAA7DAcdvqGQAAAS+SURBVHhe7ZsxbuswDIbffXKDd4sMmd/WPauB3CFjFx8h0wO6es3SE3TIEvQaLGlLFimJsuw0tqv6BwgEtiRKFD9Zduw/mzZt2vQrBbcajrsd7NGO9Q3M4V+ne31oY7DfHeByg9FxALjB5dDFcX+o4Q6yjWvVtX+smuDc7AL4AHh/ATjhz/dlOgNNZQKOhkExh5P66cm6wdbpmbABNHA2MZ7a/rcIPt8AXv8C/MM+WVsDbGjnZrgfG2xl6Kde2XjORvNVXMU4ZCuDbb+r4DoQmA22MvRs2J6lYdhePbhOeGXjV7fVwIY2sJ3cYCtDhcNGgOEW8rMr0F7p1gibNgijDbYyVC5snx/BwbXBdq5dEqaCl0pWfmOcSuRrZfx421beNgUSbjegvX/fL7LDAc+5tmnS7ziOo5341rCOcq/g95/qD/nQ1Nat0bdft1Z88wcH2D/r29aNxWysD657U8MZy/b1bFxw2M99QJIHYtg/jIGJvWyPP3CJ2cAYVgcbzr2bAB2W2WDj8EfMgtJPatTCe1DR/wonW5SXRolpqgXi7UTtEPEtYKuDvgfxnODDis9laJjQPeTzw0bn+SITNTa2ImGTyRsfwFywtWZXcLzCkckVHldp01eC5mrKdKulLYPmARMmMK32rr5/FYmNQ7ZhVmJbnydRkISRpKExVlVrF37FnuiDJG8PUjHszs8Nm1jU+dzdGriMGFvqdkdojbD5x6KDnQ22+KotE0mBQSwaKR/KgiKg8OpnLEg8mXhC+LBpMfo+H9j32PgyYjCkqbCJ/ik7B5cfYd+Kgo3kBhsBaibYtECmQOByySgnLNV/Li02/LgOSzyhxPHIQmb1kI+MuiQtPrmaDFtG/AF3J3Tv1t2/yb5p85LUmmGTCZ2frLxeaqIfg02fSC51bLmwKcmcWnW5YmPU2vT1iI/cuovBxmOQmD9NxcFG4ufEyvlrYAv95PomuWQeB9sjPqbVnRc2kvNN5u6ZzemkioSN5KBw5zfYzLFsc8k8GrZs63zkxoa0JGyke/CgxpY3D4OUvhcLm0gOu3pusPXt5tkGmzpHWO5ah/+1dfWqaL+KhY3Ey1CCbLC5Y+6RddpMkyI+udvIMT5yY0NaA2y+wH/07+UHqWzYeOCoHPuzuWjYWDkOhtb3HOXARnrER27dNcJmxecuyLGSYSOJxGOWgm1KMq0KNq3+lMk2yo3PQz4y6y4FW85ikFq0J8XmJ8FGcpPjLISNBVkJpgR3Wdi0RBNQ+H30zymJSu9rUvv8Hcts2L7LR9YczAsbnxdtsUvl5dNh6z/ROb3kNZ6pMR2XIHUWC5aAkt5v6+8r/P04mZfIs8NGNuF1LdZ2m+zsdahgnAyqXNhIU32Q9LrN4q9r+XkkX9fy4x8uFiKGfX7R+BJjyIUN4M2VGyg7VmNgI/mJGk3ECJTScPL7RFkWtsGXnRNAtF8aROpw8+uPgY00xYdVbCfiDAHDpO5/zwgbqY1DMkfI9H65raizZP6OurL9Nx+ans7JcmM1FjYSn0R1G4DBblcoEVC6guAKhIF3bSwMGx5v+4rwi6Smx85sa6ap/QQoOs74n7RjYSON9cGV+sTGxWd+2Kxin9jkfD5k58zVwzoNwBdGH6dLnSmkSQAAAABJRU5ErkJggg==","Name":"Numbered list","Paragraph":{"Font":{"Name":"Roboto","NameFarEast":"+mn-ea","NameComplexScript":"+mn-cs","Size":22.0,"Bold":false,"Italic":false,"Underline":false,"Color":"81, 43, 43","SmallCaps":false,"AllCaps":false},"Alignment":0,"IndentBefore":28.3464565,"FirstLineIndent":-28.3464565,"ParagraphSpacing":{"Before":8.0,"After":0.0,"LineSpacing":1.0,"MeasureInLines":true}},"List":{"Visible":true,"BulletType":0,"StartValue":1,"IndentLevel":1,"Character":8226,"CharacterFont":"+mj-lt","BulletStyle":0,"BulletSize":1.0,"BulletColor":"255, 95, 0"}},{"Base64Png":"data:image/png;base64,iVBORw0KGgoAAAANSUhEUgAAAF8AAAARCAYAAAC7HnDpAAAAAXNSR0IArs4c6QAAAARnQU1BAACxjwv8YQUAAAAJcEhZcwAADsMAAA7DAcdvqGQAAAKdSURBVFhH7VjLkYMwDN1+Us0eKIQrVdAAJaQGrnTBhT60esKyhX8hEyeZzUQznt01RnrvWbLF/nzta6eM5oF+Lxfqp5XcVHbuXxrRSss0UN9dhNA+OuqHmbaV3k7uY8Unmmn0okPwgUYeYSM6ur55A1qJjyS7Cq+BFno+p5vxlsGJzFnuprxtjuBvN9H2ArAl+0jxw8NyduvmjPNX/HvtYfG3eZJj6DrzgoMz/n3oRIB9dDQ6IWi1RxmPjv3z++LQGNYdfbCYHfuOsDwqfsAdj5Q3qt3efcBj19A6US/PUkE1UfuJeZ2Jt02OfIZ0bAkJFnXEHcE/dQ53hoDLPLPVA/F2Evs7stZvxBFki8zf5pkWJJLgRzLgb24ojID+CFbsjEcxWuxeM3NUKx49os/EywjKO807lzvj7dqYtA9ee+bAih8QY5Jx5p0VOjd3ywL+NGtL/qSKgd3ce8HPjj/+W15kq8U7WFxuMrAR5rgoBYFJ1yTvZYhpqZ64uP3aTFY9S/xbIu0VEQlrOC2uEpKNOyu+Gl6Ie3512lp8PfO1tA/jpeIr9vqImw5//GBkEutu8a3hst2FqZcX7F7xVTz4GifOHncmysZj/pXiKz5g8fdPOsqc891gVXwEFceZTkQt3OAcuZH4NVB+7TsyP5O9NTtkfo5LVXzNvkpQDdBW/DLZ94hf5lUyy0nPfIsZVhffP8yT8De9A9Vc/MiPxfNc8VP8oeVOEwLNyGg6wNiPxX1opyvxxI4fROF/O/YjSQnWnN0jPuZsyeJDxn4PyDBrW4kPC708eHLWOh5WQKuDbzxMMtjTwE0FjhH/UjxvCJxrNfevTROgofgwiWnjMcHNV1vw01J8wWlEtjyyOuCDy7bbBZFhPqFs1SbxiP4ApioyPNaDaVsAAAAASUVORK5CYII=","Name":"Small text","Paragraph":{"Font":{"Name":"Roboto","NameFarEast":"+mn-ea","NameComplexScript":"+mn-cs","Size":16.0,"Bold":false,"Italic":false,"Underline":false,"Color":"81, 43, 43","SmallCaps":false,"AllCaps":false},"Alignment":0,"IndentBefore":0.0,"FirstLineIndent":0.0,"ParagraphSpacing":{"Before":8.0,"After":0.0,"LineSpacing":1.0,"MeasureInLines":true}},"List":{"Visible":false,"BulletType":4,"StartValue":1,"IndentLevel":1,"Character":8226,"CharacterFont":"","BulletStyle":0,"BulletSize":1.0,"BulletColor":"255, 95, 0"}},{"Base64Png":"data:image/png;base64,iVBORw0KGgoAAAANSUhEUgAAADgAAAAQCAYAAABDebxFAAAAAXNSR0IArs4c6QAAAARnQU1BAACxjwv8YQUAAAAJcEhZcwAADsMAAA7DAcdvqGQAAAG6SURBVEhL7VbdcYAgDHYfp+kDg/DKFCzACM7Aq1vw4h5pwm/EeOJV27u2ueOUGJJ85As4/SmB4GExCj7mOQ8F1nnYACCbvCYAGFtRTAPrG/EgONAZmFYGrDH4zECNfzQgQMhgFCwhgak6jP04wBZwBuub8zP9V0UC+KrU6il3oCN4EwFqF6p+c1hdso+DaNy+EdUs6Y2DldFd45x8c6bUgQyp6zqKDsXCvFfMs9r1LCggRqi4uZw0Olm8A5srXDagJZpsiOrFJgEJmExZl3p8DVhGASCPxf3IsdBXF4tsohRHvEqSNGq1JPrq810tbGiJJEpKFO0BSqzq10mbIumGAUrSA+rn2WxaDQVNvTwEUGgNkpJr8nOMJRXhFkWjA+ytQx9dANwndg3wbNO5fhzgxSGjkd/JYVmMieJ8w97Z8O7kQc4A/mwFeeK4MCpRer3cF9cAe0D9fOenALzTg1cASapDHJpOI+Gib0kwmzw/AIy6/enHW6BUNNpwurHESrXO/NwCSEK/ahbpGJ3EcfxVSzb8Ox758T3vfA2K14hwD2Y3cUN5whJAktF7cAjgEyIF/VXyD/BbZZo+AR/tlQ/6W1YzAAAAAElFTkSuQmCC","Name":"Caption","Paragraph":{"Font":{"Name":"Roboto Medium","NameFarEast":"Roboto Medium","NameComplexScript":"+mn-cs","Size":12.0,"Bold":false,"Italic":false,"Underline":false,"Color":"81, 43, 43","SmallCaps":false,"AllCaps":false},"Alignment":0,"IndentBefore":0.0,"FirstLineIndent":0.0,"ParagraphSpacing":{"Before":8.0,"After":0.0,"LineSpacing":1.0,"MeasureInLines":true}},"List":{"Visible":false,"BulletType":4,"StartValue":1,"IndentLevel":1,"Character":8226,"CharacterFont":"","BulletStyle":0,"BulletSize":1.0,"BulletColor":"255, 95, 0"}},{"Base64Png":"data:image/png;base64,iVBORw0KGgoAAAANSUhEUgAAAC4AAAAWCAYAAAC/kK73AAAAAXNSR0IArs4c6QAAAARnQU1BAACxjwv8YQUAAAAJcEhZcwAADsMAAA7DAcdvqGQAAAErSURBVFhH7ZRBDoMgEEV7Ge/DbfQErt3XA7D1ALjzBi7cuTfeYQopyAyItU2xmPqTSVpgPg8Y5/aXgqkDVpSQFTXkPYAe/khjW0sf5VW+5wV9syRmfNiViDfbmxPSoeD4xu9nuvFv6gLXw5vCOaydlxzBtU/RgIAZRNvoktJrqw7EROG2wK2fDMk2ApqPA15LSPPbDXUoCxACF9yOZ/LABFopDrie4/KG+0GG+Zj9nDVwPOYedFEscPfZQ/u44GSd6lpOaS2KA+5vaFso3YeAt/hlNqCVfgKOapaWhQ32iiVV8NPdOKvQ/7VuYpQSuPGyPtSfKCVw04kABsjN2lDJEHBp+Oy7gdAGscGVCNdaL6cLtsNAHgGuhEvGq4aUwWnJ+POXDpN5gvNECQ8L25xnb6YJ7QAAAABJRU5ErkJggg==","Name":"Link","Paragraph":{"Font":{"Name":"Roboto Medium","NameFarEast":"Roboto Medium","NameComplexScript":"+mn-cs","Size":18.0,"Bold":false,"Italic":false,"Underline":true,"Color":"37, 120, 134","SmallCaps":false,"AllCaps":false},"Alignment":0,"IndentBefore":0.0,"FirstLineIndent":0.0,"ParagraphSpacing":{"Before":8.0,"After":0.0,"LineSpacing":1.0,"MeasureInLines":true}},"List":{"Visible":false,"BulletType":4,"StartValue":1,"IndentLevel":1,"Character":8226,"CharacterFont":"","BulletStyle":0,"BulletSize":1.0,"BulletColor":"255, 95, 0"}}]}]]></PpStyles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923061718326079","enableDocumentContentUpdater":true,"version":"1.2"}]]></TemplafySlideTemplate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510499333422066","enableDocumentContentUpdater":true,"version":"1.2"}]]></TemplafySlideTemplateConfiguration>
</file>

<file path=customXml/item17.xml><?xml version="1.0" encoding="utf-8"?>
<TemplafyFormConfiguration><![CDATA[{"formFields":[{"dataSource":"InformationClasses","displayColumn":"term","filter":{"column":"language","otherFieldName":"Language","fullyQualifiedOtherFieldName":"Language","otherFieldColumn":"iana","formReference":"userProfile","operator":"equals"},"hideIfNoUserInteractionRequired":false,"distinct":true,"required":false,"autoSelectFirstOption":false,"helpTexts":{"prefix":"","postfix":"Select which information your template should have in the drop down menu"},"spacing":{},"type":"dropDown","name":"InformationClasses","label":"Classification","fullyQualifiedName":"InformationClasses"},{"required":false,"placeholder":"","lines":0,"helpTexts":{"prefix":"","postfix":"Define who has access"},"spacing":{},"type":"textBox","name":"RestrictedAccess","label":"Restricted to (only visible when state \"Confidential\")","fullyQualifiedName":"RestrictedAccess"}],"formDataEntries":[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510499333422065","enableDocumentContentUpdater":true,"version":"1.2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551311950458487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41F5F4FB-7D9B-44F7-8776-B62303AA1933}">
  <ds:schemaRefs/>
</ds:datastoreItem>
</file>

<file path=customXml/itemProps10.xml><?xml version="1.0" encoding="utf-8"?>
<ds:datastoreItem xmlns:ds="http://schemas.openxmlformats.org/officeDocument/2006/customXml" ds:itemID="{6A81695A-A543-49BA-A9C0-07C3AF8D6A3E}">
  <ds:schemaRefs/>
</ds:datastoreItem>
</file>

<file path=customXml/itemProps11.xml><?xml version="1.0" encoding="utf-8"?>
<ds:datastoreItem xmlns:ds="http://schemas.openxmlformats.org/officeDocument/2006/customXml" ds:itemID="{4D844B81-EFC6-4042-9111-A511752BE28C}">
  <ds:schemaRefs/>
</ds:datastoreItem>
</file>

<file path=customXml/itemProps12.xml><?xml version="1.0" encoding="utf-8"?>
<ds:datastoreItem xmlns:ds="http://schemas.openxmlformats.org/officeDocument/2006/customXml" ds:itemID="{EEE2063C-4384-492E-ABFE-9CE8BD6987AD}">
  <ds:schemaRefs/>
</ds:datastoreItem>
</file>

<file path=customXml/itemProps13.xml><?xml version="1.0" encoding="utf-8"?>
<ds:datastoreItem xmlns:ds="http://schemas.openxmlformats.org/officeDocument/2006/customXml" ds:itemID="{CDC7E3F5-B1C8-45CB-BD2A-B623689F6565}">
  <ds:schemaRefs/>
</ds:datastoreItem>
</file>

<file path=customXml/itemProps14.xml><?xml version="1.0" encoding="utf-8"?>
<ds:datastoreItem xmlns:ds="http://schemas.openxmlformats.org/officeDocument/2006/customXml" ds:itemID="{254B7775-FC4D-4B31-962C-54DC33D95CF7}">
  <ds:schemaRefs/>
</ds:datastoreItem>
</file>

<file path=customXml/itemProps15.xml><?xml version="1.0" encoding="utf-8"?>
<ds:datastoreItem xmlns:ds="http://schemas.openxmlformats.org/officeDocument/2006/customXml" ds:itemID="{DF79D526-460F-485B-B49E-9961F42FEA3A}">
  <ds:schemaRefs/>
</ds:datastoreItem>
</file>

<file path=customXml/itemProps16.xml><?xml version="1.0" encoding="utf-8"?>
<ds:datastoreItem xmlns:ds="http://schemas.openxmlformats.org/officeDocument/2006/customXml" ds:itemID="{99E9A379-577E-4EBD-A2DD-169C044E2597}">
  <ds:schemaRefs/>
</ds:datastoreItem>
</file>

<file path=customXml/itemProps17.xml><?xml version="1.0" encoding="utf-8"?>
<ds:datastoreItem xmlns:ds="http://schemas.openxmlformats.org/officeDocument/2006/customXml" ds:itemID="{C05AFAF4-26D2-47D7-AD40-001E0F864319}">
  <ds:schemaRefs/>
</ds:datastoreItem>
</file>

<file path=customXml/itemProps2.xml><?xml version="1.0" encoding="utf-8"?>
<ds:datastoreItem xmlns:ds="http://schemas.openxmlformats.org/officeDocument/2006/customXml" ds:itemID="{F816BB19-DE83-47A3-B71E-56382B336A95}">
  <ds:schemaRefs/>
</ds:datastoreItem>
</file>

<file path=customXml/itemProps3.xml><?xml version="1.0" encoding="utf-8"?>
<ds:datastoreItem xmlns:ds="http://schemas.openxmlformats.org/officeDocument/2006/customXml" ds:itemID="{C3066B4C-5303-4975-BFCD-6D99804097D5}">
  <ds:schemaRefs/>
</ds:datastoreItem>
</file>

<file path=customXml/itemProps4.xml><?xml version="1.0" encoding="utf-8"?>
<ds:datastoreItem xmlns:ds="http://schemas.openxmlformats.org/officeDocument/2006/customXml" ds:itemID="{B1F00548-74B6-457D-8BAF-C4DA94B8384D}">
  <ds:schemaRefs/>
</ds:datastoreItem>
</file>

<file path=customXml/itemProps5.xml><?xml version="1.0" encoding="utf-8"?>
<ds:datastoreItem xmlns:ds="http://schemas.openxmlformats.org/officeDocument/2006/customXml" ds:itemID="{DE7625D9-0BC8-4863-A17E-7CC39C4CBBA1}">
  <ds:schemaRefs/>
</ds:datastoreItem>
</file>

<file path=customXml/itemProps6.xml><?xml version="1.0" encoding="utf-8"?>
<ds:datastoreItem xmlns:ds="http://schemas.openxmlformats.org/officeDocument/2006/customXml" ds:itemID="{2ACC7C35-5325-44B1-AF4F-B4D1005656AD}">
  <ds:schemaRefs/>
</ds:datastoreItem>
</file>

<file path=customXml/itemProps7.xml><?xml version="1.0" encoding="utf-8"?>
<ds:datastoreItem xmlns:ds="http://schemas.openxmlformats.org/officeDocument/2006/customXml" ds:itemID="{D1A4A1E3-3440-450C-898F-3A7B381A99A6}">
  <ds:schemaRefs/>
</ds:datastoreItem>
</file>

<file path=customXml/itemProps8.xml><?xml version="1.0" encoding="utf-8"?>
<ds:datastoreItem xmlns:ds="http://schemas.openxmlformats.org/officeDocument/2006/customXml" ds:itemID="{F87A8895-C60D-49F6-B31C-E5BCB88F6BD8}">
  <ds:schemaRefs/>
</ds:datastoreItem>
</file>

<file path=customXml/itemProps9.xml><?xml version="1.0" encoding="utf-8"?>
<ds:datastoreItem xmlns:ds="http://schemas.openxmlformats.org/officeDocument/2006/customXml" ds:itemID="{66345CBF-CC65-49FD-8919-673A26B1615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8694</TotalTime>
  <Words>1776</Words>
  <Application>Microsoft Office PowerPoint</Application>
  <PresentationFormat>Widescreen</PresentationFormat>
  <Paragraphs>326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inter-bold</vt:lpstr>
      <vt:lpstr>Swedbank Headline Black</vt:lpstr>
      <vt:lpstr>Courier</vt:lpstr>
      <vt:lpstr>Roboto</vt:lpstr>
      <vt:lpstr>inter-regular</vt:lpstr>
      <vt:lpstr>Swedbank Headline Bold</vt:lpstr>
      <vt:lpstr>Source Code Pro</vt:lpstr>
      <vt:lpstr>Wingdings</vt:lpstr>
      <vt:lpstr>Consolas</vt:lpstr>
      <vt:lpstr>Swedbank</vt:lpstr>
      <vt:lpstr>Collections</vt:lpstr>
      <vt:lpstr>Kas yra Collections?</vt:lpstr>
      <vt:lpstr>Kur naudojami Collections? </vt:lpstr>
      <vt:lpstr>Collections žaidimuose</vt:lpstr>
      <vt:lpstr>Declaring array</vt:lpstr>
      <vt:lpstr>Array manipulation</vt:lpstr>
      <vt:lpstr>DEMO</vt:lpstr>
      <vt:lpstr>SMALL TASKS</vt:lpstr>
      <vt:lpstr>FINAL TASK</vt:lpstr>
      <vt:lpstr>Resize array</vt:lpstr>
      <vt:lpstr>Collection interface</vt:lpstr>
      <vt:lpstr>Taip atsirado Collection</vt:lpstr>
      <vt:lpstr>Interfeisai ir jų naudojimas</vt:lpstr>
      <vt:lpstr>ArrayList</vt:lpstr>
      <vt:lpstr>Demo</vt:lpstr>
      <vt:lpstr>TASKS</vt:lpstr>
      <vt:lpstr>Set</vt:lpstr>
      <vt:lpstr>Demo HashSet vs TreeSet</vt:lpstr>
      <vt:lpstr>TASKS</vt:lpstr>
      <vt:lpstr>Kas yra Map ir kur jis naudojamas? </vt:lpstr>
      <vt:lpstr>Map</vt:lpstr>
      <vt:lpstr>Demo</vt:lpstr>
      <vt:lpstr>TASKS</vt:lpstr>
      <vt:lpstr>Rikiavimas</vt:lpstr>
      <vt:lpstr>Sorting</vt:lpstr>
      <vt:lpstr>Demo</vt:lpstr>
      <vt:lpstr>Task</vt:lpstr>
      <vt:lpstr>Iterator</vt:lpstr>
      <vt:lpstr>Java Stream in Collections interface</vt:lpstr>
      <vt:lpstr>PowerPoint Presentation</vt:lpstr>
      <vt:lpstr>Java Stream Operations</vt:lpstr>
      <vt:lpstr>Demo</vt:lpstr>
      <vt:lpstr>TASKS</vt:lpstr>
      <vt:lpstr>Comparison based Stream Operations</vt:lpstr>
      <vt:lpstr>Demo</vt:lpstr>
      <vt:lpstr>TASKS</vt:lpstr>
    </vt:vector>
  </TitlesOfParts>
  <Company>Swedbank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Swedbank</dc:creator>
  <cp:lastModifiedBy>Rapolas Saulius</cp:lastModifiedBy>
  <cp:revision>211</cp:revision>
  <dcterms:created xsi:type="dcterms:W3CDTF">2019-06-05T07:19:36Z</dcterms:created>
  <dcterms:modified xsi:type="dcterms:W3CDTF">2022-03-07T09:55:47Z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2021-05-05T09:12:11.7213340Z</vt:lpwstr>
  </property>
  <property fmtid="{D5CDD505-2E9C-101B-9397-08002B2CF9AE}" pid="4" name="TemplafyTenantId">
    <vt:lpwstr>swedbank</vt:lpwstr>
  </property>
  <property fmtid="{D5CDD505-2E9C-101B-9397-08002B2CF9AE}" pid="5" name="TemplafyTemplateId">
    <vt:lpwstr>637498614561720265</vt:lpwstr>
  </property>
  <property fmtid="{D5CDD505-2E9C-101B-9397-08002B2CF9AE}" pid="6" name="TemplafyUserProfileId">
    <vt:lpwstr>637417668640035930</vt:lpwstr>
  </property>
  <property fmtid="{D5CDD505-2E9C-101B-9397-08002B2CF9AE}" pid="7" name="TemplafyLanguageCode">
    <vt:lpwstr>lt-LT</vt:lpwstr>
  </property>
</Properties>
</file>