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7" r:id="rId4"/>
    <p:sldId id="258" r:id="rId5"/>
    <p:sldId id="264" r:id="rId6"/>
    <p:sldId id="265" r:id="rId7"/>
    <p:sldId id="259" r:id="rId8"/>
    <p:sldId id="260" r:id="rId9"/>
    <p:sldId id="261" r:id="rId10"/>
    <p:sldId id="262" r:id="rId11"/>
    <p:sldId id="263"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842"/>
    <a:srgbClr val="7B6993"/>
    <a:srgbClr val="BB31D9"/>
    <a:srgbClr val="CC4E3F"/>
    <a:srgbClr val="A30234"/>
    <a:srgbClr val="D5683F"/>
    <a:srgbClr val="611F2B"/>
    <a:srgbClr val="F408F6"/>
    <a:srgbClr val="B2B2B2"/>
    <a:srgbClr val="20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735587"/>
            <a:ext cx="9144000" cy="2187001"/>
          </a:xfrm>
        </p:spPr>
        <p:txBody>
          <a:bodyPr/>
          <a:lstStyle/>
          <a:p>
            <a:r>
              <a:rPr lang="en-IN" altLang="zh-CN" sz="9600">
                <a:solidFill>
                  <a:srgbClr val="F408F6"/>
                </a:solidFill>
              </a:rPr>
              <a:t>O</a:t>
            </a:r>
            <a:r>
              <a:rPr lang="en-IN" altLang="zh-CN" sz="9600"/>
              <a:t>doo India</a:t>
            </a:r>
            <a:endParaRPr lang="en-IN" altLang="zh-CN" sz="9600"/>
          </a:p>
        </p:txBody>
      </p:sp>
      <p:sp>
        <p:nvSpPr>
          <p:cNvPr id="5" name="副标题 4"/>
          <p:cNvSpPr>
            <a:spLocks noGrp="1"/>
          </p:cNvSpPr>
          <p:nvPr>
            <p:ph type="subTitle" idx="1"/>
          </p:nvPr>
        </p:nvSpPr>
        <p:spPr>
          <a:xfrm>
            <a:off x="845185" y="4342130"/>
            <a:ext cx="10501630" cy="1655445"/>
          </a:xfrm>
        </p:spPr>
        <p:txBody>
          <a:bodyPr>
            <a:normAutofit lnSpcReduction="20000"/>
          </a:bodyPr>
          <a:lstStyle/>
          <a:p>
            <a:r>
              <a:rPr lang="en-IN" altLang="zh-CN"/>
              <a:t>			</a:t>
            </a:r>
            <a:r>
              <a:rPr lang="en-IN" altLang="zh-CN" sz="2800" b="1"/>
              <a:t>Address: </a:t>
            </a:r>
            <a:endParaRPr lang="en-IN" altLang="zh-CN" sz="2000" b="1"/>
          </a:p>
          <a:p>
            <a:r>
              <a:rPr lang="en-IN" altLang="zh-CN" sz="2000" b="1"/>
              <a:t>						401 &amp; 402, Floor 4, </a:t>
            </a:r>
            <a:endParaRPr lang="en-IN" altLang="zh-CN" sz="2000" b="1"/>
          </a:p>
          <a:p>
            <a:r>
              <a:rPr lang="en-IN" altLang="zh-CN" sz="2000" b="1"/>
              <a:t>						       IT Tower 3 InfoCity Gate, </a:t>
            </a:r>
            <a:endParaRPr lang="en-IN" altLang="zh-CN" sz="2000" b="1"/>
          </a:p>
          <a:p>
            <a:r>
              <a:rPr lang="en-IN" altLang="zh-CN" sz="2000" b="1"/>
              <a:t>							     1, Gandhinagar, Gujarat 382007</a:t>
            </a:r>
            <a:endParaRPr lang="en-IN" altLang="zh-CN"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74015" y="1389380"/>
            <a:ext cx="10972800" cy="4953000"/>
          </a:xfrm>
        </p:spPr>
        <p:txBody>
          <a:bodyPr/>
          <a:p>
            <a:r>
              <a:rPr lang="en-IN" altLang="en-US"/>
              <a:t>Odoo is open source so you write public code and contribute to the development community. Greate, is not it? moreever what you develop will be used by milions of people all over the world.</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383665"/>
            <a:ext cx="10515600" cy="1325563"/>
          </a:xfrm>
        </p:spPr>
        <p:txBody>
          <a:bodyPr>
            <a:normAutofit fontScale="90000"/>
          </a:bodyPr>
          <a:p>
            <a:r>
              <a:rPr lang="en-IN" altLang="en-US" sz="4800"/>
              <a:t>		</a:t>
            </a:r>
            <a:r>
              <a:rPr lang="en-IN" altLang="en-US" sz="4900"/>
              <a:t>Our Intership Experience</a:t>
            </a:r>
            <a:br>
              <a:rPr lang="en-IN" altLang="en-US" sz="4900"/>
            </a:br>
            <a:r>
              <a:rPr lang="en-IN" altLang="en-US" sz="4900"/>
              <a:t>			    At odoo India</a:t>
            </a:r>
            <a:endParaRPr lang="en-IN" altLang="en-US" sz="4900"/>
          </a:p>
        </p:txBody>
      </p:sp>
      <p:sp>
        <p:nvSpPr>
          <p:cNvPr id="3" name="Content Placeholder 2"/>
          <p:cNvSpPr>
            <a:spLocks noGrp="1"/>
          </p:cNvSpPr>
          <p:nvPr>
            <p:ph idx="1"/>
          </p:nvPr>
        </p:nvSpPr>
        <p:spPr>
          <a:xfrm>
            <a:off x="5963920" y="4400550"/>
            <a:ext cx="5899785" cy="2121535"/>
          </a:xfrm>
        </p:spPr>
        <p:txBody>
          <a:bodyPr/>
          <a:p>
            <a:pPr marL="0" indent="0">
              <a:buNone/>
            </a:pPr>
            <a:r>
              <a:rPr lang="en-IN" altLang="en-US" b="1"/>
              <a:t>Prepared By :</a:t>
            </a:r>
            <a:endParaRPr lang="en-IN" altLang="en-US" b="1"/>
          </a:p>
          <a:p>
            <a:pPr marL="0" indent="0">
              <a:buNone/>
            </a:pPr>
            <a:r>
              <a:rPr lang="en-IN" altLang="en-US"/>
              <a:t>	</a:t>
            </a:r>
            <a:r>
              <a:rPr lang="en-IN" altLang="en-US" sz="2400"/>
              <a:t>Vaghasiya Archana(12108102)</a:t>
            </a:r>
            <a:endParaRPr lang="en-IN" altLang="en-US" sz="2400"/>
          </a:p>
          <a:p>
            <a:pPr marL="0" indent="0">
              <a:buNone/>
            </a:pPr>
            <a:r>
              <a:rPr lang="en-IN" altLang="en-US" sz="2400"/>
              <a:t>	Gehlot Manthan(12108124)</a:t>
            </a:r>
            <a:endParaRPr lang="en-I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920750"/>
          </a:xfrm>
        </p:spPr>
        <p:txBody>
          <a:bodyPr/>
          <a:p>
            <a:r>
              <a:rPr lang="en-IN" altLang="en-US" sz="4000"/>
              <a:t>Odoo India </a:t>
            </a:r>
            <a:endParaRPr lang="en-IN" altLang="en-US" sz="4000"/>
          </a:p>
        </p:txBody>
      </p:sp>
      <p:sp>
        <p:nvSpPr>
          <p:cNvPr id="3" name="Content Placeholder 2"/>
          <p:cNvSpPr>
            <a:spLocks noGrp="1"/>
          </p:cNvSpPr>
          <p:nvPr>
            <p:ph idx="1"/>
          </p:nvPr>
        </p:nvSpPr>
        <p:spPr>
          <a:xfrm>
            <a:off x="647700" y="1179195"/>
            <a:ext cx="10515600" cy="5212715"/>
          </a:xfrm>
        </p:spPr>
        <p:txBody>
          <a:bodyPr/>
          <a:p>
            <a:r>
              <a:rPr lang="en-US" sz="2000"/>
              <a:t>Odoo is a suite of open source business apps that cover all your company needs: CRM, eCommerce, accounting, inventory, point of sale, project management, etc.</a:t>
            </a:r>
            <a:endParaRPr lang="en-US" sz="2000"/>
          </a:p>
          <a:p>
            <a:endParaRPr lang="en-US" sz="2000"/>
          </a:p>
          <a:p>
            <a:r>
              <a:rPr lang="en-US" sz="2000"/>
              <a:t>Odoo is a Belgian suite of business management software tools including, for example, CRM, e-commerce, billing, accounting, manufacturing, warehouse, project management, and inventory management.</a:t>
            </a:r>
            <a:endParaRPr lang="en-US" sz="2000"/>
          </a:p>
          <a:p>
            <a:pPr marL="0" indent="0">
              <a:buNone/>
            </a:pPr>
            <a:endParaRPr lang="en-US" sz="2000"/>
          </a:p>
          <a:p>
            <a:r>
              <a:rPr lang="en-US" sz="2000"/>
              <a:t>Between the Odoo apps and the tens of thousands of Community apps, there is something to help address all of your business needs in a single, cost-effective and modular solution: no more work to get different technology cooperating.</a:t>
            </a:r>
            <a:endParaRPr lang="en-US" sz="2000"/>
          </a:p>
          <a:p>
            <a:pPr marL="0" indent="0">
              <a:buNone/>
            </a:pPr>
            <a:endParaRPr lang="en-US" sz="2000"/>
          </a:p>
          <a:p>
            <a:r>
              <a:rPr lang="en-US" sz="2000"/>
              <a:t>Odoo apps are perfectly integrated with each other, allowing you to fully automate your business processes and reap the savings and benefits.</a:t>
            </a:r>
            <a:endParaRPr lang="en-US" sz="2000"/>
          </a:p>
          <a:p>
            <a:endParaRPr lang="en-US" sz="2000"/>
          </a:p>
          <a:p>
            <a:r>
              <a:rPr lang="en-US" sz="2000"/>
              <a:t>The open-source development model of Odoo has allowed us to leverage thousands of developers and business experts to build the world's largest ecosystem of fully integrated business apps.</a:t>
            </a:r>
            <a:endParaRPr lang="en-US" sz="2000"/>
          </a:p>
          <a:p>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4810" y="507365"/>
            <a:ext cx="10972800" cy="582613"/>
          </a:xfrm>
        </p:spPr>
        <p:txBody>
          <a:bodyPr/>
          <a:p>
            <a:pPr marL="571500" indent="-571500">
              <a:buFont typeface="Arial" panose="02080604020202020204" pitchFamily="34" charset="0"/>
              <a:buChar char="•"/>
            </a:pPr>
            <a:r>
              <a:rPr lang="en-IN" altLang="en-US" b="1">
                <a:solidFill>
                  <a:schemeClr val="tx1"/>
                </a:solidFill>
              </a:rPr>
              <a:t>History</a:t>
            </a:r>
            <a:endParaRPr lang="en-IN" altLang="en-US" b="1">
              <a:solidFill>
                <a:schemeClr val="tx1"/>
              </a:solidFill>
            </a:endParaRPr>
          </a:p>
        </p:txBody>
      </p:sp>
      <p:sp>
        <p:nvSpPr>
          <p:cNvPr id="3" name="Content Placeholder 2"/>
          <p:cNvSpPr>
            <a:spLocks noGrp="1"/>
          </p:cNvSpPr>
          <p:nvPr>
            <p:ph idx="1"/>
          </p:nvPr>
        </p:nvSpPr>
        <p:spPr>
          <a:xfrm>
            <a:off x="241935" y="1399540"/>
            <a:ext cx="10972800" cy="4953000"/>
          </a:xfrm>
        </p:spPr>
        <p:txBody>
          <a:bodyPr/>
          <a:p>
            <a:r>
              <a:rPr lang="en-US" sz="2000"/>
              <a:t>In 2005, Fabien Pinckaers, the founder and current CEO of Odoo, started to develop his first software product, TinyERP. Three years later, the name was changed to OpenERP. The company started to grow quickly and in 2010, OpenERP had become a 100+ employee company.</a:t>
            </a:r>
            <a:endParaRPr lang="en-US" sz="2000"/>
          </a:p>
          <a:p>
            <a:endParaRPr lang="en-US" sz="2000"/>
          </a:p>
          <a:p>
            <a:r>
              <a:rPr lang="en-US" sz="2000"/>
              <a:t>In 2013, the company won a Deloitte award for being the fastest-growing company in Belgium, with 1549% growth over a five-year period.</a:t>
            </a:r>
            <a:endParaRPr lang="en-US" sz="2000"/>
          </a:p>
          <a:p>
            <a:endParaRPr lang="en-US" sz="2000"/>
          </a:p>
          <a:p>
            <a:r>
              <a:rPr lang="en-US" sz="2000"/>
              <a:t>In 2014, the company was renamed Odoo, to diversify itself from the term "ERP".[15] In 2015, Inc. Magazine placed Odoo in the top 5000 fastest-growing private companies in Europe</a:t>
            </a:r>
            <a:r>
              <a:rPr lang="en-IN" altLang="en-US" sz="2000"/>
              <a:t>.</a:t>
            </a:r>
            <a:endParaRPr lang="en-US" sz="2000"/>
          </a:p>
          <a:p>
            <a:endParaRPr lang="en-US" sz="2000"/>
          </a:p>
          <a:p>
            <a:r>
              <a:rPr lang="en-US" sz="2000"/>
              <a:t>In 2019, the company raised a $90 million investment.</a:t>
            </a:r>
            <a:endParaRPr lang="en-US" sz="2000"/>
          </a:p>
          <a:p>
            <a:endParaRPr lang="en-US" sz="2000"/>
          </a:p>
          <a:p>
            <a:r>
              <a:rPr lang="en-US" sz="2000"/>
              <a:t>In 2021, Odoo products were used by more than 5 million customers.Odoo expects to hire 1,000 new employees, according to CEO Fabien Pinckaers.</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4810" y="295910"/>
            <a:ext cx="10972800" cy="6413500"/>
          </a:xfrm>
        </p:spPr>
        <p:txBody>
          <a:bodyPr/>
          <a:p>
            <a:r>
              <a:rPr lang="en-US" sz="2400"/>
              <a:t>Initial release date:</a:t>
            </a:r>
            <a:endParaRPr lang="en-US" sz="2400"/>
          </a:p>
          <a:p>
            <a:pPr lvl="1"/>
            <a:r>
              <a:rPr lang="en-US" sz="2100">
                <a:solidFill>
                  <a:srgbClr val="7B6993"/>
                </a:solidFill>
              </a:rPr>
              <a:t> </a:t>
            </a:r>
            <a:r>
              <a:rPr lang="en-US" sz="2100">
                <a:solidFill>
                  <a:srgbClr val="A51842"/>
                </a:solidFill>
              </a:rPr>
              <a:t>February 2005</a:t>
            </a:r>
            <a:endParaRPr lang="en-US" sz="2100">
              <a:solidFill>
                <a:srgbClr val="A51842"/>
              </a:solidFill>
            </a:endParaRPr>
          </a:p>
          <a:p>
            <a:r>
              <a:rPr lang="en-US" sz="2400"/>
              <a:t>Developer: </a:t>
            </a:r>
            <a:endParaRPr lang="en-US" sz="2400"/>
          </a:p>
          <a:p>
            <a:pPr lvl="1"/>
            <a:r>
              <a:rPr lang="en-US" sz="2100">
                <a:solidFill>
                  <a:srgbClr val="A51842"/>
                </a:solidFill>
              </a:rPr>
              <a:t>Odoo SA</a:t>
            </a:r>
            <a:endParaRPr lang="en-US" sz="2100">
              <a:solidFill>
                <a:srgbClr val="A51842"/>
              </a:solidFill>
            </a:endParaRPr>
          </a:p>
          <a:p>
            <a:r>
              <a:rPr lang="en-US" sz="2400"/>
              <a:t>License:</a:t>
            </a:r>
            <a:endParaRPr lang="en-US" sz="2400"/>
          </a:p>
          <a:p>
            <a:pPr lvl="1"/>
            <a:r>
              <a:rPr lang="en-US" sz="2100"/>
              <a:t> </a:t>
            </a:r>
            <a:r>
              <a:rPr lang="en-US" sz="2100">
                <a:solidFill>
                  <a:srgbClr val="A51842"/>
                </a:solidFill>
              </a:rPr>
              <a:t>"Community" version: GNU Lesser General Public License v3; "Enterprise" version: Proprietary license</a:t>
            </a:r>
            <a:endParaRPr lang="en-US" sz="2100"/>
          </a:p>
          <a:p>
            <a:r>
              <a:rPr lang="en-US" sz="2400"/>
              <a:t>Repository: </a:t>
            </a:r>
            <a:endParaRPr lang="en-US" sz="2400"/>
          </a:p>
          <a:p>
            <a:pPr lvl="1"/>
            <a:r>
              <a:rPr lang="en-US" sz="1835">
                <a:solidFill>
                  <a:srgbClr val="A51842"/>
                </a:solidFill>
              </a:rPr>
              <a:t>github.com/odoo/odoo</a:t>
            </a:r>
            <a:endParaRPr lang="en-US" sz="1835">
              <a:solidFill>
                <a:srgbClr val="A51842"/>
              </a:solidFill>
            </a:endParaRPr>
          </a:p>
          <a:p>
            <a:r>
              <a:rPr lang="en-US" sz="2400"/>
              <a:t>Operating system: </a:t>
            </a:r>
            <a:endParaRPr lang="en-US" sz="2400"/>
          </a:p>
          <a:p>
            <a:pPr lvl="1"/>
            <a:r>
              <a:rPr lang="en-US" sz="2100">
                <a:solidFill>
                  <a:srgbClr val="A51842"/>
                </a:solidFill>
              </a:rPr>
              <a:t>Linux, Unix-like, OS X, Windows, iOS, Android</a:t>
            </a:r>
            <a:endParaRPr lang="en-US" sz="2100">
              <a:solidFill>
                <a:srgbClr val="A51842"/>
              </a:solidFill>
            </a:endParaRPr>
          </a:p>
          <a:p>
            <a:r>
              <a:rPr lang="en-US" sz="2400"/>
              <a:t>Preview release: </a:t>
            </a:r>
            <a:endParaRPr lang="en-US" sz="2400"/>
          </a:p>
          <a:p>
            <a:pPr lvl="1"/>
            <a:r>
              <a:rPr lang="en-US" sz="2100">
                <a:solidFill>
                  <a:srgbClr val="A51842"/>
                </a:solidFill>
              </a:rPr>
              <a:t>master</a:t>
            </a:r>
            <a:endParaRPr lang="en-US" sz="2100">
              <a:solidFill>
                <a:srgbClr val="A51842"/>
              </a:solidFill>
            </a:endParaRPr>
          </a:p>
          <a:p>
            <a:r>
              <a:rPr lang="en-US" sz="2400"/>
              <a:t>Programming languages: </a:t>
            </a:r>
            <a:endParaRPr lang="en-US" sz="2400"/>
          </a:p>
          <a:p>
            <a:pPr lvl="1"/>
            <a:r>
              <a:rPr lang="en-US" sz="2100">
                <a:solidFill>
                  <a:srgbClr val="A51842"/>
                </a:solidFill>
              </a:rPr>
              <a:t>Python, JavaScript</a:t>
            </a:r>
            <a:endParaRPr lang="en-US" sz="2100">
              <a:solidFill>
                <a:srgbClr val="A5184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3870" y="988060"/>
            <a:ext cx="10515600" cy="4624705"/>
          </a:xfrm>
        </p:spPr>
        <p:txBody>
          <a:bodyPr/>
          <a:p>
            <a:pPr marL="0" indent="0">
              <a:buNone/>
            </a:pPr>
            <a:r>
              <a:rPr lang="en-US" sz="6000">
                <a:solidFill>
                  <a:srgbClr val="A30234"/>
                </a:solidFill>
                <a:sym typeface="+mn-ea"/>
              </a:rPr>
              <a:t>1700+</a:t>
            </a:r>
            <a:r>
              <a:rPr lang="en-IN" altLang="en-US" sz="6000">
                <a:solidFill>
                  <a:srgbClr val="A30234"/>
                </a:solidFill>
                <a:sym typeface="+mn-ea"/>
              </a:rPr>
              <a:t>         3500+        7 million</a:t>
            </a:r>
            <a:r>
              <a:rPr lang="en-IN" altLang="en-US">
                <a:solidFill>
                  <a:srgbClr val="A30234"/>
                </a:solidFill>
                <a:sym typeface="+mn-ea"/>
              </a:rPr>
              <a:t>	</a:t>
            </a:r>
            <a:endParaRPr lang="en-IN" altLang="en-US">
              <a:solidFill>
                <a:srgbClr val="A30234"/>
              </a:solidFill>
              <a:sym typeface="+mn-ea"/>
            </a:endParaRPr>
          </a:p>
          <a:p>
            <a:pPr marL="0" indent="0">
              <a:buNone/>
            </a:pPr>
            <a:r>
              <a:rPr lang="en-IN" altLang="en-US"/>
              <a:t> employees 		partners			  users</a:t>
            </a:r>
            <a:endParaRPr lang="en-IN" altLang="en-US"/>
          </a:p>
          <a:p>
            <a:pPr marL="0" indent="0">
              <a:buNone/>
            </a:pPr>
            <a:endParaRPr lang="en-IN" altLang="en-US"/>
          </a:p>
          <a:p>
            <a:r>
              <a:rPr lang="en-IN" altLang="en-US" sz="2400"/>
              <a:t>Our mission is to provide software that is intuitive, full-featured, tightly integrated, effortless to upgrade, all while running smoothly for every business, every user.</a:t>
            </a:r>
            <a:endParaRPr lang="en-IN" altLang="en-US" sz="2400"/>
          </a:p>
          <a:p>
            <a:endParaRPr lang="en-IN" altLang="en-US" sz="2400"/>
          </a:p>
          <a:p>
            <a:r>
              <a:rPr lang="en-IN" altLang="en-US" sz="2400"/>
              <a:t>Our mission is to provide a range of easy to use business applications that form a complete suite of tools to accompany any business need. We give millions of companies easy access to the software they need to run and expand their business.</a:t>
            </a:r>
            <a:endParaRPr lang="en-I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8" name="Content Placeholder 7" descr="our_offices"/>
          <p:cNvPicPr>
            <a:picLocks noChangeAspect="1"/>
          </p:cNvPicPr>
          <p:nvPr>
            <p:ph idx="1"/>
          </p:nvPr>
        </p:nvPicPr>
        <p:blipFill>
          <a:blip r:embed="rId1"/>
          <a:stretch>
            <a:fillRect/>
          </a:stretch>
        </p:blipFill>
        <p:spPr>
          <a:xfrm>
            <a:off x="495935" y="567055"/>
            <a:ext cx="11200765" cy="57238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users"/>
          <p:cNvPicPr>
            <a:picLocks noChangeAspect="1"/>
          </p:cNvPicPr>
          <p:nvPr>
            <p:ph idx="1"/>
          </p:nvPr>
        </p:nvPicPr>
        <p:blipFill>
          <a:blip r:embed="rId1"/>
          <a:stretch>
            <a:fillRect/>
          </a:stretch>
        </p:blipFill>
        <p:spPr>
          <a:xfrm>
            <a:off x="433070" y="1245870"/>
            <a:ext cx="10182860" cy="52952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awards"/>
          <p:cNvPicPr>
            <a:picLocks noChangeAspect="1"/>
          </p:cNvPicPr>
          <p:nvPr>
            <p:ph idx="1"/>
          </p:nvPr>
        </p:nvPicPr>
        <p:blipFill>
          <a:blip r:embed="rId1"/>
          <a:stretch>
            <a:fillRect/>
          </a:stretch>
        </p:blipFill>
        <p:spPr>
          <a:xfrm>
            <a:off x="525145" y="1007110"/>
            <a:ext cx="9961245" cy="550227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2932</Words>
  <Application>WPS Presentation</Application>
  <PresentationFormat>宽屏</PresentationFormat>
  <Paragraphs>62</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Nimbus Roman No9 L</vt:lpstr>
      <vt:lpstr>Droid Sans Fallback</vt:lpstr>
      <vt:lpstr>Microsoft YaHei</vt:lpstr>
      <vt:lpstr>Arial Unicode MS</vt:lpstr>
      <vt:lpstr>SimSun</vt:lpstr>
      <vt:lpstr>OpenSymbol</vt:lpstr>
      <vt:lpstr>Wingdings</vt:lpstr>
      <vt:lpstr>Gubbi</vt:lpstr>
      <vt:lpstr>Gear Drives</vt:lpstr>
      <vt:lpstr>Odoo India</vt:lpstr>
      <vt:lpstr>		Our Intership Experience 			    At odoo India</vt:lpstr>
      <vt:lpstr>Odoo India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odoo</cp:lastModifiedBy>
  <cp:revision>23</cp:revision>
  <dcterms:created xsi:type="dcterms:W3CDTF">2023-04-10T17:37:37Z</dcterms:created>
  <dcterms:modified xsi:type="dcterms:W3CDTF">2023-04-10T17:37:37Z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1033-11.1.0.11691</vt:lpwstr>
  </property>
  <property fmtid="{D5CDD505-2E9C-101B-9397-08002B2CF9AE}" pid="3" name="ICV">
    <vt:lpwstr/>
  </property>
</Properties>
</file>