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We can clearly seen that Rock music is most purchased music in USA.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Second most purchased music is Latin followed by Metal, Alternative &amp; Punk, and so on.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Types of puchases in USA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A5844-5D09-4B82-94C4-1A036300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8" y="1418451"/>
            <a:ext cx="4448457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First we found that  “Iron Maiden” is most popular artist as it has maximum purchasers.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Secondly, we founded Distribution of these customers and found out that USA has most number of purchasers of “Iron Maiden”, followed by Australia, then Portugal, Germany and so on…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Customer Distribution of Most Popular Artist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33FEC-7E5C-403F-81F3-A46D1AF1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3" y="1418450"/>
            <a:ext cx="496894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As from the adjacent graph, we can clearly observe that MPEG audio file is most preferred (most purchased) media-type. 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Number of purchases of MPEG audio file is exponentially high than (approximately 14 times of ) second most purchased media-type.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Prefere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nce Distribution of Media-Type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A38B4-2988-4196-AA26-43769CC6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5" y="1418450"/>
            <a:ext cx="4777563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From this distribution graph, we can clearly interpret that maximum number of customers like current music.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90’s Music is second most preferred playlist followed by TV shows, Classical, Brazilian Music, and so on…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Playlist Prefer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ence of Customers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D4984-2818-41D1-89EC-7E7D79AA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9" y="1418449"/>
            <a:ext cx="5066051" cy="3072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194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Open Sans</vt:lpstr>
      <vt:lpstr>Simple Light</vt:lpstr>
      <vt:lpstr>  Types of puchases in USA</vt:lpstr>
      <vt:lpstr>  Customer Distribution of Most Popular Artist</vt:lpstr>
      <vt:lpstr>  Preference Distribution of Media-Type</vt:lpstr>
      <vt:lpstr>  Playlist Preference of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Types of puchases in USA</dc:title>
  <cp:lastModifiedBy>HP</cp:lastModifiedBy>
  <cp:revision>4</cp:revision>
  <dcterms:modified xsi:type="dcterms:W3CDTF">2020-06-04T17:56:20Z</dcterms:modified>
</cp:coreProperties>
</file>