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7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63954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335798" y="9132529"/>
            <a:ext cx="2094864" cy="125730"/>
          </a:xfrm>
          <a:custGeom>
            <a:avLst/>
            <a:gdLst/>
            <a:ahLst/>
            <a:cxnLst/>
            <a:rect l="l" t="t" r="r" b="b"/>
            <a:pathLst>
              <a:path w="2094865" h="125729">
                <a:moveTo>
                  <a:pt x="0" y="125678"/>
                </a:moveTo>
                <a:lnTo>
                  <a:pt x="2094643" y="125678"/>
                </a:lnTo>
                <a:lnTo>
                  <a:pt x="2094643" y="0"/>
                </a:lnTo>
                <a:lnTo>
                  <a:pt x="0" y="0"/>
                </a:lnTo>
                <a:lnTo>
                  <a:pt x="0" y="125678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288478" y="8504136"/>
            <a:ext cx="3141980" cy="125730"/>
          </a:xfrm>
          <a:custGeom>
            <a:avLst/>
            <a:gdLst/>
            <a:ahLst/>
            <a:cxnLst/>
            <a:rect l="l" t="t" r="r" b="b"/>
            <a:pathLst>
              <a:path w="3141980" h="125729">
                <a:moveTo>
                  <a:pt x="0" y="125678"/>
                </a:moveTo>
                <a:lnTo>
                  <a:pt x="3141964" y="125678"/>
                </a:lnTo>
                <a:lnTo>
                  <a:pt x="3141964" y="0"/>
                </a:lnTo>
                <a:lnTo>
                  <a:pt x="0" y="0"/>
                </a:lnTo>
                <a:lnTo>
                  <a:pt x="0" y="125678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41156" y="7875743"/>
            <a:ext cx="4189729" cy="125730"/>
          </a:xfrm>
          <a:custGeom>
            <a:avLst/>
            <a:gdLst/>
            <a:ahLst/>
            <a:cxnLst/>
            <a:rect l="l" t="t" r="r" b="b"/>
            <a:pathLst>
              <a:path w="4189730" h="125729">
                <a:moveTo>
                  <a:pt x="0" y="125678"/>
                </a:moveTo>
                <a:lnTo>
                  <a:pt x="4189286" y="125678"/>
                </a:lnTo>
                <a:lnTo>
                  <a:pt x="4189286" y="0"/>
                </a:lnTo>
                <a:lnTo>
                  <a:pt x="0" y="0"/>
                </a:lnTo>
                <a:lnTo>
                  <a:pt x="0" y="125678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744145"/>
            <a:ext cx="1285874" cy="1362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140" y="2015425"/>
            <a:ext cx="591121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409" y="1485926"/>
            <a:ext cx="4152899" cy="7305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693180" y="6009712"/>
            <a:ext cx="266700" cy="257175"/>
          </a:xfrm>
          <a:custGeom>
            <a:avLst/>
            <a:gdLst/>
            <a:ahLst/>
            <a:cxnLst/>
            <a:rect l="l" t="t" r="r" b="b"/>
            <a:pathLst>
              <a:path w="266700" h="257175">
                <a:moveTo>
                  <a:pt x="266699" y="232001"/>
                </a:moveTo>
                <a:lnTo>
                  <a:pt x="263312" y="238345"/>
                </a:lnTo>
                <a:lnTo>
                  <a:pt x="257365" y="245598"/>
                </a:lnTo>
                <a:lnTo>
                  <a:pt x="250113" y="251545"/>
                </a:lnTo>
                <a:lnTo>
                  <a:pt x="241916" y="255921"/>
                </a:lnTo>
                <a:lnTo>
                  <a:pt x="237790" y="257174"/>
                </a:lnTo>
              </a:path>
              <a:path w="266700" h="257175">
                <a:moveTo>
                  <a:pt x="33523" y="257174"/>
                </a:moveTo>
                <a:lnTo>
                  <a:pt x="3624" y="230148"/>
                </a:lnTo>
                <a:lnTo>
                  <a:pt x="0" y="211925"/>
                </a:lnTo>
                <a:lnTo>
                  <a:pt x="0" y="47630"/>
                </a:lnTo>
                <a:lnTo>
                  <a:pt x="21200" y="8011"/>
                </a:lnTo>
                <a:lnTo>
                  <a:pt x="47619" y="0"/>
                </a:lnTo>
                <a:lnTo>
                  <a:pt x="223694" y="0"/>
                </a:lnTo>
                <a:lnTo>
                  <a:pt x="263312" y="21210"/>
                </a:lnTo>
                <a:lnTo>
                  <a:pt x="266699" y="27554"/>
                </a:lnTo>
              </a:path>
            </a:pathLst>
          </a:custGeom>
          <a:ln w="38099">
            <a:solidFill>
              <a:srgbClr val="F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75066" y="2908512"/>
            <a:ext cx="1359535" cy="257175"/>
          </a:xfrm>
          <a:custGeom>
            <a:avLst/>
            <a:gdLst/>
            <a:ahLst/>
            <a:cxnLst/>
            <a:rect l="l" t="t" r="r" b="b"/>
            <a:pathLst>
              <a:path w="1359534" h="257175">
                <a:moveTo>
                  <a:pt x="33500" y="257175"/>
                </a:moveTo>
                <a:lnTo>
                  <a:pt x="3625" y="230155"/>
                </a:lnTo>
                <a:lnTo>
                  <a:pt x="0" y="211930"/>
                </a:lnTo>
                <a:lnTo>
                  <a:pt x="0" y="47625"/>
                </a:lnTo>
                <a:lnTo>
                  <a:pt x="21201" y="8003"/>
                </a:lnTo>
                <a:lnTo>
                  <a:pt x="47622" y="0"/>
                </a:lnTo>
                <a:lnTo>
                  <a:pt x="1311326" y="0"/>
                </a:lnTo>
                <a:lnTo>
                  <a:pt x="1350948" y="21204"/>
                </a:lnTo>
                <a:lnTo>
                  <a:pt x="1358949" y="47625"/>
                </a:lnTo>
                <a:lnTo>
                  <a:pt x="1358949" y="211930"/>
                </a:lnTo>
                <a:lnTo>
                  <a:pt x="1337747" y="251552"/>
                </a:lnTo>
                <a:lnTo>
                  <a:pt x="1325449" y="257175"/>
                </a:lnTo>
              </a:path>
            </a:pathLst>
          </a:custGeom>
          <a:ln w="38100">
            <a:solidFill>
              <a:srgbClr val="F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1911974"/>
            <a:ext cx="7388859" cy="552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47957"/>
            <a:ext cx="2924174" cy="58197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5321" y="647957"/>
            <a:ext cx="2990849" cy="58197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5281" y="647957"/>
            <a:ext cx="3286124" cy="58864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9325" y="6991784"/>
            <a:ext cx="85725" cy="857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9325" y="7772834"/>
            <a:ext cx="85725" cy="85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1416" y="539777"/>
            <a:ext cx="1034732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313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89" y="1796412"/>
            <a:ext cx="8055609" cy="314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ilarweb.com/website/thesouledstore.com/#demographic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uJfqHJiDe5J0AkuFyu2KfNTFfpIAZNsFmYuVZzgiU4I/edit?usp=sharin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065246"/>
            <a:ext cx="15335250" cy="654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latin typeface="Roboto"/>
                <a:cs typeface="Roboto"/>
              </a:rPr>
              <a:t>You’ve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joined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solidFill>
                  <a:srgbClr val="FF3131"/>
                </a:solidFill>
                <a:latin typeface="Roboto"/>
                <a:cs typeface="Roboto"/>
              </a:rPr>
              <a:t>Souled</a:t>
            </a:r>
            <a:r>
              <a:rPr sz="2500" spc="-9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2500" dirty="0">
                <a:solidFill>
                  <a:srgbClr val="FF3131"/>
                </a:solidFill>
                <a:latin typeface="Roboto"/>
                <a:cs typeface="Roboto"/>
              </a:rPr>
              <a:t>Store</a:t>
            </a:r>
            <a:r>
              <a:rPr sz="2500" spc="-95" dirty="0">
                <a:solidFill>
                  <a:srgbClr val="FF3131"/>
                </a:solidFill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as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Product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Manager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specifically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for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mobile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application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team.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5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2500" dirty="0">
                <a:latin typeface="Roboto"/>
                <a:cs typeface="Roboto"/>
              </a:rPr>
              <a:t>The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Souled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Store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is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Indian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229" dirty="0">
                <a:latin typeface="Roboto"/>
                <a:cs typeface="Roboto"/>
              </a:rPr>
              <a:t>e-</a:t>
            </a:r>
            <a:r>
              <a:rPr sz="2500" dirty="0">
                <a:latin typeface="Roboto"/>
                <a:cs typeface="Roboto"/>
              </a:rPr>
              <a:t>commerce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company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that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sells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officially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licensed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merchandise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from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popular </a:t>
            </a:r>
            <a:r>
              <a:rPr sz="2500" spc="-20" dirty="0">
                <a:latin typeface="Roboto"/>
                <a:cs typeface="Roboto"/>
              </a:rPr>
              <a:t>brands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such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as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Marvel,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DC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Comics,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Warner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Bros.,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Disney,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more.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It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was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founded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2013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has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since </a:t>
            </a:r>
            <a:r>
              <a:rPr sz="2500" spc="-10" dirty="0">
                <a:latin typeface="Roboto"/>
                <a:cs typeface="Roboto"/>
              </a:rPr>
              <a:t>grown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become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one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of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most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popular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online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destinations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for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merchandise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in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India.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7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Souled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Store</a:t>
            </a:r>
            <a:r>
              <a:rPr sz="2500" spc="-7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has </a:t>
            </a:r>
            <a:r>
              <a:rPr sz="2500" dirty="0">
                <a:latin typeface="Roboto"/>
                <a:cs typeface="Roboto"/>
              </a:rPr>
              <a:t>over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3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million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monthly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visitors.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company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also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has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strong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social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media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presence,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with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over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1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million </a:t>
            </a:r>
            <a:r>
              <a:rPr sz="2500" dirty="0">
                <a:latin typeface="Roboto"/>
                <a:cs typeface="Roboto"/>
              </a:rPr>
              <a:t>followers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on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Instagram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over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500,000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followers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on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Facebook.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Souled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Store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has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grown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at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CAGR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of </a:t>
            </a:r>
            <a:r>
              <a:rPr sz="2500" dirty="0">
                <a:latin typeface="Roboto"/>
                <a:cs typeface="Roboto"/>
              </a:rPr>
              <a:t>over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50%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in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recent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years.</a:t>
            </a: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500">
              <a:latin typeface="Roboto"/>
              <a:cs typeface="Roboto"/>
            </a:endParaRPr>
          </a:p>
          <a:p>
            <a:pPr marL="12700" marR="162560">
              <a:lnSpc>
                <a:spcPct val="114999"/>
              </a:lnSpc>
            </a:pPr>
            <a:r>
              <a:rPr sz="2500" dirty="0">
                <a:latin typeface="Roboto"/>
                <a:cs typeface="Roboto"/>
              </a:rPr>
              <a:t>You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have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been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given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responsibility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improve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current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experience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of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users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using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mobile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app.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You </a:t>
            </a:r>
            <a:r>
              <a:rPr sz="2500" spc="-10" dirty="0">
                <a:latin typeface="Roboto"/>
                <a:cs typeface="Roboto"/>
              </a:rPr>
              <a:t>have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closely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analyse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140" dirty="0">
                <a:latin typeface="Roboto"/>
                <a:cs typeface="Roboto"/>
              </a:rPr>
              <a:t>end-</a:t>
            </a:r>
            <a:r>
              <a:rPr sz="2500" spc="-165" dirty="0">
                <a:latin typeface="Roboto"/>
                <a:cs typeface="Roboto"/>
              </a:rPr>
              <a:t>to-</a:t>
            </a:r>
            <a:r>
              <a:rPr sz="2500" dirty="0">
                <a:latin typeface="Roboto"/>
                <a:cs typeface="Roboto"/>
              </a:rPr>
              <a:t>end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journey(login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cart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checkout,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order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tracking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user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feedback)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of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50" dirty="0">
                <a:latin typeface="Roboto"/>
                <a:cs typeface="Roboto"/>
              </a:rPr>
              <a:t>a </a:t>
            </a:r>
            <a:r>
              <a:rPr sz="2500" spc="-25" dirty="0">
                <a:latin typeface="Roboto"/>
                <a:cs typeface="Roboto"/>
              </a:rPr>
              <a:t>buyer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app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introduce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features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make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30" dirty="0">
                <a:latin typeface="Roboto"/>
                <a:cs typeface="Roboto"/>
              </a:rPr>
              <a:t>journey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more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seamless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effortless.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Try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work</a:t>
            </a:r>
            <a:r>
              <a:rPr sz="2500" spc="-90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on </a:t>
            </a:r>
            <a:r>
              <a:rPr sz="2500" spc="-10" dirty="0">
                <a:latin typeface="Roboto"/>
                <a:cs typeface="Roboto"/>
              </a:rPr>
              <a:t>design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revamp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(design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principles),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cart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0" dirty="0">
                <a:latin typeface="Roboto"/>
                <a:cs typeface="Roboto"/>
              </a:rPr>
              <a:t>customization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options,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loyalty/referral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programs</a:t>
            </a:r>
            <a:r>
              <a:rPr sz="2500" spc="-10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in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order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to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find</a:t>
            </a:r>
            <a:r>
              <a:rPr sz="2500" spc="-95" dirty="0">
                <a:latin typeface="Roboto"/>
                <a:cs typeface="Roboto"/>
              </a:rPr>
              <a:t> </a:t>
            </a:r>
            <a:r>
              <a:rPr sz="2500" spc="-25" dirty="0">
                <a:latin typeface="Roboto"/>
                <a:cs typeface="Roboto"/>
              </a:rPr>
              <a:t>new </a:t>
            </a:r>
            <a:r>
              <a:rPr sz="2500" spc="-20" dirty="0">
                <a:latin typeface="Roboto"/>
                <a:cs typeface="Roboto"/>
              </a:rPr>
              <a:t>revenue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models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and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optimise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CX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of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app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in</a:t>
            </a:r>
            <a:r>
              <a:rPr sz="2500" spc="-80" dirty="0">
                <a:latin typeface="Roboto"/>
                <a:cs typeface="Roboto"/>
              </a:rPr>
              <a:t> </a:t>
            </a:r>
            <a:r>
              <a:rPr sz="2500" dirty="0">
                <a:latin typeface="Roboto"/>
                <a:cs typeface="Roboto"/>
              </a:rPr>
              <a:t>the</a:t>
            </a:r>
            <a:r>
              <a:rPr sz="2500" spc="-85" dirty="0">
                <a:latin typeface="Roboto"/>
                <a:cs typeface="Roboto"/>
              </a:rPr>
              <a:t> </a:t>
            </a:r>
            <a:r>
              <a:rPr sz="2500" spc="-10" dirty="0">
                <a:latin typeface="Roboto"/>
                <a:cs typeface="Roboto"/>
              </a:rPr>
              <a:t>journey.</a:t>
            </a:r>
            <a:endParaRPr sz="25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3915">
              <a:lnSpc>
                <a:spcPct val="100000"/>
              </a:lnSpc>
              <a:spcBef>
                <a:spcPts val="100"/>
              </a:spcBef>
            </a:pPr>
            <a:r>
              <a:rPr spc="-535" dirty="0">
                <a:solidFill>
                  <a:srgbClr val="000000"/>
                </a:solidFill>
              </a:rPr>
              <a:t>The</a:t>
            </a:r>
            <a:r>
              <a:rPr spc="-585" dirty="0">
                <a:solidFill>
                  <a:srgbClr val="000000"/>
                </a:solidFill>
              </a:rPr>
              <a:t> </a:t>
            </a:r>
            <a:r>
              <a:rPr spc="-310" dirty="0"/>
              <a:t>Problem</a:t>
            </a:r>
            <a:r>
              <a:rPr spc="-585" dirty="0"/>
              <a:t> </a:t>
            </a:r>
            <a:r>
              <a:rPr spc="-395" dirty="0"/>
              <a:t>Statement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5335">
              <a:lnSpc>
                <a:spcPct val="100000"/>
              </a:lnSpc>
              <a:spcBef>
                <a:spcPts val="100"/>
              </a:spcBef>
            </a:pPr>
            <a:r>
              <a:rPr spc="-550" dirty="0">
                <a:solidFill>
                  <a:srgbClr val="000000"/>
                </a:solidFill>
              </a:rPr>
              <a:t>Rice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290" dirty="0"/>
              <a:t>Priortization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8480" y="2188694"/>
            <a:ext cx="14848840" cy="6637655"/>
            <a:chOff x="1588480" y="2188694"/>
            <a:chExt cx="14848840" cy="6637655"/>
          </a:xfrm>
        </p:grpSpPr>
        <p:sp>
          <p:nvSpPr>
            <p:cNvPr id="4" name="object 4"/>
            <p:cNvSpPr/>
            <p:nvPr/>
          </p:nvSpPr>
          <p:spPr>
            <a:xfrm>
              <a:off x="1588480" y="3413530"/>
              <a:ext cx="14848840" cy="0"/>
            </a:xfrm>
            <a:custGeom>
              <a:avLst/>
              <a:gdLst/>
              <a:ahLst/>
              <a:cxnLst/>
              <a:rect l="l" t="t" r="r" b="b"/>
              <a:pathLst>
                <a:path w="14848840">
                  <a:moveTo>
                    <a:pt x="0" y="0"/>
                  </a:moveTo>
                  <a:lnTo>
                    <a:pt x="1484861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5898" y="2188694"/>
              <a:ext cx="0" cy="6637655"/>
            </a:xfrm>
            <a:custGeom>
              <a:avLst/>
              <a:gdLst/>
              <a:ahLst/>
              <a:cxnLst/>
              <a:rect l="l" t="t" r="r" b="b"/>
              <a:pathLst>
                <a:path h="6637655">
                  <a:moveTo>
                    <a:pt x="0" y="663712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46882" y="7016580"/>
              <a:ext cx="885825" cy="703580"/>
            </a:xfrm>
            <a:custGeom>
              <a:avLst/>
              <a:gdLst/>
              <a:ahLst/>
              <a:cxnLst/>
              <a:rect l="l" t="t" r="r" b="b"/>
              <a:pathLst>
                <a:path w="885825" h="703579">
                  <a:moveTo>
                    <a:pt x="709619" y="703237"/>
                  </a:moveTo>
                  <a:lnTo>
                    <a:pt x="175809" y="703237"/>
                  </a:lnTo>
                  <a:lnTo>
                    <a:pt x="129072" y="696957"/>
                  </a:lnTo>
                  <a:lnTo>
                    <a:pt x="87075" y="679234"/>
                  </a:lnTo>
                  <a:lnTo>
                    <a:pt x="51493" y="651744"/>
                  </a:lnTo>
                  <a:lnTo>
                    <a:pt x="24003" y="616162"/>
                  </a:lnTo>
                  <a:lnTo>
                    <a:pt x="6280" y="574165"/>
                  </a:lnTo>
                  <a:lnTo>
                    <a:pt x="0" y="527428"/>
                  </a:lnTo>
                  <a:lnTo>
                    <a:pt x="0" y="175809"/>
                  </a:lnTo>
                  <a:lnTo>
                    <a:pt x="6280" y="129072"/>
                  </a:lnTo>
                  <a:lnTo>
                    <a:pt x="24003" y="87075"/>
                  </a:lnTo>
                  <a:lnTo>
                    <a:pt x="51493" y="51493"/>
                  </a:lnTo>
                  <a:lnTo>
                    <a:pt x="87075" y="24003"/>
                  </a:lnTo>
                  <a:lnTo>
                    <a:pt x="129072" y="6280"/>
                  </a:lnTo>
                  <a:lnTo>
                    <a:pt x="175809" y="0"/>
                  </a:lnTo>
                  <a:lnTo>
                    <a:pt x="709619" y="0"/>
                  </a:lnTo>
                  <a:lnTo>
                    <a:pt x="756356" y="6280"/>
                  </a:lnTo>
                  <a:lnTo>
                    <a:pt x="798353" y="24003"/>
                  </a:lnTo>
                  <a:lnTo>
                    <a:pt x="833935" y="51493"/>
                  </a:lnTo>
                  <a:lnTo>
                    <a:pt x="861425" y="87075"/>
                  </a:lnTo>
                  <a:lnTo>
                    <a:pt x="879148" y="129072"/>
                  </a:lnTo>
                  <a:lnTo>
                    <a:pt x="885428" y="175809"/>
                  </a:lnTo>
                  <a:lnTo>
                    <a:pt x="885428" y="527428"/>
                  </a:lnTo>
                  <a:lnTo>
                    <a:pt x="879148" y="574165"/>
                  </a:lnTo>
                  <a:lnTo>
                    <a:pt x="861425" y="616162"/>
                  </a:lnTo>
                  <a:lnTo>
                    <a:pt x="833935" y="651744"/>
                  </a:lnTo>
                  <a:lnTo>
                    <a:pt x="798353" y="679234"/>
                  </a:lnTo>
                  <a:lnTo>
                    <a:pt x="756356" y="696957"/>
                  </a:lnTo>
                  <a:lnTo>
                    <a:pt x="709619" y="703237"/>
                  </a:lnTo>
                  <a:close/>
                </a:path>
              </a:pathLst>
            </a:custGeom>
            <a:solidFill>
              <a:srgbClr val="00BE62">
                <a:alpha val="4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87629" y="2468692"/>
            <a:ext cx="145605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0" dirty="0">
                <a:latin typeface="Lucida Sans Unicode"/>
                <a:cs typeface="Lucida Sans Unicode"/>
              </a:rPr>
              <a:t>Feature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097" y="2082777"/>
            <a:ext cx="115760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5080" indent="-218440">
              <a:lnSpc>
                <a:spcPct val="115100"/>
              </a:lnSpc>
              <a:spcBef>
                <a:spcPts val="95"/>
              </a:spcBef>
            </a:pPr>
            <a:r>
              <a:rPr sz="3150" spc="-40" dirty="0">
                <a:latin typeface="Lucida Sans Unicode"/>
                <a:cs typeface="Lucida Sans Unicode"/>
              </a:rPr>
              <a:t>Reach </a:t>
            </a:r>
            <a:r>
              <a:rPr sz="3150" spc="-20" dirty="0">
                <a:latin typeface="Lucida Sans Unicode"/>
                <a:cs typeface="Lucida Sans Unicode"/>
              </a:rPr>
              <a:t>(10)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4937" y="2063727"/>
            <a:ext cx="1310640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1640" marR="5080" indent="-409575">
              <a:lnSpc>
                <a:spcPct val="115100"/>
              </a:lnSpc>
              <a:spcBef>
                <a:spcPts val="95"/>
              </a:spcBef>
            </a:pPr>
            <a:r>
              <a:rPr sz="3150" spc="-55" dirty="0">
                <a:latin typeface="Lucida Sans Unicode"/>
                <a:cs typeface="Lucida Sans Unicode"/>
              </a:rPr>
              <a:t>Impact </a:t>
            </a:r>
            <a:r>
              <a:rPr sz="3150" spc="-25" dirty="0">
                <a:latin typeface="Lucida Sans Unicode"/>
                <a:cs typeface="Lucida Sans Unicode"/>
              </a:rPr>
              <a:t>(5)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4187" y="2063727"/>
            <a:ext cx="213550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5155" marR="5080" indent="-593090">
              <a:lnSpc>
                <a:spcPct val="115100"/>
              </a:lnSpc>
              <a:spcBef>
                <a:spcPts val="95"/>
              </a:spcBef>
            </a:pPr>
            <a:r>
              <a:rPr sz="3150" spc="-70" dirty="0">
                <a:latin typeface="Lucida Sans Unicode"/>
                <a:cs typeface="Lucida Sans Unicode"/>
              </a:rPr>
              <a:t>Confidence </a:t>
            </a:r>
            <a:r>
              <a:rPr sz="3150" spc="-10" dirty="0">
                <a:latin typeface="Lucida Sans Unicode"/>
                <a:cs typeface="Lucida Sans Unicode"/>
              </a:rPr>
              <a:t>(100)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37227" y="2120877"/>
            <a:ext cx="1066800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0" marR="5080" indent="-121285">
              <a:lnSpc>
                <a:spcPct val="115100"/>
              </a:lnSpc>
              <a:spcBef>
                <a:spcPts val="95"/>
              </a:spcBef>
            </a:pPr>
            <a:r>
              <a:rPr sz="3150" spc="-55" dirty="0">
                <a:latin typeface="Lucida Sans Unicode"/>
                <a:cs typeface="Lucida Sans Unicode"/>
              </a:rPr>
              <a:t>Effort </a:t>
            </a:r>
            <a:r>
              <a:rPr sz="3150" spc="-20" dirty="0">
                <a:latin typeface="Lucida Sans Unicode"/>
                <a:cs typeface="Lucida Sans Unicode"/>
              </a:rPr>
              <a:t>(10)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1670" y="2373442"/>
            <a:ext cx="10668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0" dirty="0">
                <a:latin typeface="Lucida Sans Unicode"/>
                <a:cs typeface="Lucida Sans Unicode"/>
              </a:rPr>
              <a:t>Score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6255" y="3979210"/>
            <a:ext cx="273939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75" dirty="0">
                <a:latin typeface="Lucida Sans Unicode"/>
                <a:cs typeface="Lucida Sans Unicode"/>
              </a:rPr>
              <a:t>Magic</a:t>
            </a:r>
            <a:r>
              <a:rPr sz="3150" spc="-160" dirty="0">
                <a:latin typeface="Lucida Sans Unicode"/>
                <a:cs typeface="Lucida Sans Unicode"/>
              </a:rPr>
              <a:t> </a:t>
            </a:r>
            <a:r>
              <a:rPr sz="3150" spc="-10" dirty="0">
                <a:latin typeface="Lucida Sans Unicode"/>
                <a:cs typeface="Lucida Sans Unicode"/>
              </a:rPr>
              <a:t>Scanner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6255" y="5442104"/>
            <a:ext cx="241744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35" dirty="0">
                <a:latin typeface="Lucida Sans Unicode"/>
                <a:cs typeface="Lucida Sans Unicode"/>
              </a:rPr>
              <a:t>Souled</a:t>
            </a:r>
            <a:r>
              <a:rPr sz="3150" spc="-200" dirty="0">
                <a:latin typeface="Lucida Sans Unicode"/>
                <a:cs typeface="Lucida Sans Unicode"/>
              </a:rPr>
              <a:t> </a:t>
            </a:r>
            <a:r>
              <a:rPr sz="3150" spc="-55" dirty="0">
                <a:latin typeface="Lucida Sans Unicode"/>
                <a:cs typeface="Lucida Sans Unicode"/>
              </a:rPr>
              <a:t>gems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1532" y="3979210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9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1532" y="5442104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8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42356" y="3979210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4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18224" y="3979210"/>
            <a:ext cx="4838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65" dirty="0">
                <a:latin typeface="Lucida Sans Unicode"/>
                <a:cs typeface="Lucida Sans Unicode"/>
              </a:rPr>
              <a:t>90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32831" y="5463132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4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18224" y="5442104"/>
            <a:ext cx="4838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65" dirty="0">
                <a:latin typeface="Lucida Sans Unicode"/>
                <a:cs typeface="Lucida Sans Unicode"/>
              </a:rPr>
              <a:t>80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47560" y="3979210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9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94495" y="7102419"/>
            <a:ext cx="5905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65" dirty="0">
                <a:latin typeface="Lucida Sans Unicode"/>
                <a:cs typeface="Lucida Sans Unicode"/>
              </a:rPr>
              <a:t>5.6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47560" y="5442104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8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294495" y="5442104"/>
            <a:ext cx="5905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65" dirty="0">
                <a:latin typeface="Lucida Sans Unicode"/>
                <a:cs typeface="Lucida Sans Unicode"/>
              </a:rPr>
              <a:t>3.2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5780" y="6716505"/>
            <a:ext cx="147002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3150" spc="-60" dirty="0">
                <a:latin typeface="Lucida Sans Unicode"/>
                <a:cs typeface="Lucida Sans Unicode"/>
              </a:rPr>
              <a:t>Wishlist </a:t>
            </a:r>
            <a:r>
              <a:rPr sz="3150" spc="-10" dirty="0">
                <a:latin typeface="Lucida Sans Unicode"/>
                <a:cs typeface="Lucida Sans Unicode"/>
              </a:rPr>
              <a:t>sharing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1532" y="7064319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9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32831" y="7102419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5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03626" y="7102419"/>
            <a:ext cx="7131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75" dirty="0">
                <a:latin typeface="Lucida Sans Unicode"/>
                <a:cs typeface="Lucida Sans Unicode"/>
              </a:rPr>
              <a:t>100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143374" y="7142498"/>
            <a:ext cx="25463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40" dirty="0">
                <a:latin typeface="Lucida Sans Unicode"/>
                <a:cs typeface="Lucida Sans Unicode"/>
              </a:rPr>
              <a:t>8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94495" y="3979210"/>
            <a:ext cx="5905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65" dirty="0">
                <a:latin typeface="Lucida Sans Unicode"/>
                <a:cs typeface="Lucida Sans Unicode"/>
              </a:rPr>
              <a:t>3.6</a:t>
            </a:r>
            <a:endParaRPr sz="3150">
              <a:latin typeface="Lucida Sans Unicode"/>
              <a:cs typeface="Lucida Sans Unicod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7375" y="371475"/>
            <a:ext cx="819149" cy="914399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121677" y="6378624"/>
            <a:ext cx="678180" cy="531495"/>
            <a:chOff x="1121677" y="6378624"/>
            <a:chExt cx="678180" cy="531495"/>
          </a:xfrm>
        </p:grpSpPr>
        <p:sp>
          <p:nvSpPr>
            <p:cNvPr id="33" name="object 33"/>
            <p:cNvSpPr/>
            <p:nvPr/>
          </p:nvSpPr>
          <p:spPr>
            <a:xfrm>
              <a:off x="1121677" y="6378624"/>
              <a:ext cx="678180" cy="531495"/>
            </a:xfrm>
            <a:custGeom>
              <a:avLst/>
              <a:gdLst/>
              <a:ahLst/>
              <a:cxnLst/>
              <a:rect l="l" t="t" r="r" b="b"/>
              <a:pathLst>
                <a:path w="678180" h="531495">
                  <a:moveTo>
                    <a:pt x="332837" y="272618"/>
                  </a:moveTo>
                  <a:lnTo>
                    <a:pt x="197332" y="348957"/>
                  </a:lnTo>
                  <a:lnTo>
                    <a:pt x="200235" y="339510"/>
                  </a:lnTo>
                  <a:lnTo>
                    <a:pt x="194535" y="308636"/>
                  </a:lnTo>
                  <a:lnTo>
                    <a:pt x="181921" y="245006"/>
                  </a:lnTo>
                  <a:lnTo>
                    <a:pt x="179057" y="228112"/>
                  </a:lnTo>
                  <a:lnTo>
                    <a:pt x="176861" y="213412"/>
                  </a:lnTo>
                  <a:lnTo>
                    <a:pt x="174806" y="200147"/>
                  </a:lnTo>
                  <a:lnTo>
                    <a:pt x="172363" y="187558"/>
                  </a:lnTo>
                  <a:lnTo>
                    <a:pt x="145872" y="170630"/>
                  </a:lnTo>
                  <a:lnTo>
                    <a:pt x="144011" y="150437"/>
                  </a:lnTo>
                  <a:lnTo>
                    <a:pt x="158661" y="136462"/>
                  </a:lnTo>
                  <a:lnTo>
                    <a:pt x="181700" y="138190"/>
                  </a:lnTo>
                  <a:lnTo>
                    <a:pt x="183162" y="139349"/>
                  </a:lnTo>
                  <a:lnTo>
                    <a:pt x="160367" y="152191"/>
                  </a:lnTo>
                  <a:lnTo>
                    <a:pt x="158309" y="158916"/>
                  </a:lnTo>
                  <a:lnTo>
                    <a:pt x="160624" y="164784"/>
                  </a:lnTo>
                  <a:lnTo>
                    <a:pt x="165239" y="168786"/>
                  </a:lnTo>
                  <a:lnTo>
                    <a:pt x="170082" y="169910"/>
                  </a:lnTo>
                  <a:lnTo>
                    <a:pt x="191432" y="157882"/>
                  </a:lnTo>
                  <a:lnTo>
                    <a:pt x="190788" y="165759"/>
                  </a:lnTo>
                  <a:lnTo>
                    <a:pt x="206807" y="177971"/>
                  </a:lnTo>
                  <a:lnTo>
                    <a:pt x="227551" y="192357"/>
                  </a:lnTo>
                  <a:lnTo>
                    <a:pt x="265820" y="220467"/>
                  </a:lnTo>
                  <a:lnTo>
                    <a:pt x="332837" y="272618"/>
                  </a:lnTo>
                  <a:close/>
                </a:path>
                <a:path w="678180" h="531495">
                  <a:moveTo>
                    <a:pt x="191432" y="157882"/>
                  </a:moveTo>
                  <a:lnTo>
                    <a:pt x="170082" y="169910"/>
                  </a:lnTo>
                  <a:lnTo>
                    <a:pt x="175811" y="164831"/>
                  </a:lnTo>
                  <a:lnTo>
                    <a:pt x="176441" y="156151"/>
                  </a:lnTo>
                  <a:lnTo>
                    <a:pt x="171462" y="149921"/>
                  </a:lnTo>
                  <a:lnTo>
                    <a:pt x="160367" y="152191"/>
                  </a:lnTo>
                  <a:lnTo>
                    <a:pt x="183162" y="139349"/>
                  </a:lnTo>
                  <a:lnTo>
                    <a:pt x="188434" y="143531"/>
                  </a:lnTo>
                  <a:lnTo>
                    <a:pt x="191191" y="149942"/>
                  </a:lnTo>
                  <a:lnTo>
                    <a:pt x="191474" y="157369"/>
                  </a:lnTo>
                  <a:lnTo>
                    <a:pt x="191432" y="157882"/>
                  </a:lnTo>
                  <a:close/>
                </a:path>
                <a:path w="678180" h="531495">
                  <a:moveTo>
                    <a:pt x="513416" y="184588"/>
                  </a:moveTo>
                  <a:lnTo>
                    <a:pt x="345395" y="279246"/>
                  </a:lnTo>
                  <a:lnTo>
                    <a:pt x="352671" y="262330"/>
                  </a:lnTo>
                  <a:lnTo>
                    <a:pt x="361668" y="208318"/>
                  </a:lnTo>
                  <a:lnTo>
                    <a:pt x="377801" y="102431"/>
                  </a:lnTo>
                  <a:lnTo>
                    <a:pt x="374205" y="99258"/>
                  </a:lnTo>
                  <a:lnTo>
                    <a:pt x="371278" y="97120"/>
                  </a:lnTo>
                  <a:lnTo>
                    <a:pt x="368970" y="94626"/>
                  </a:lnTo>
                  <a:lnTo>
                    <a:pt x="367549" y="92327"/>
                  </a:lnTo>
                  <a:lnTo>
                    <a:pt x="365347" y="88654"/>
                  </a:lnTo>
                  <a:lnTo>
                    <a:pt x="363118" y="84936"/>
                  </a:lnTo>
                  <a:lnTo>
                    <a:pt x="362672" y="75348"/>
                  </a:lnTo>
                  <a:lnTo>
                    <a:pt x="367247" y="66864"/>
                  </a:lnTo>
                  <a:lnTo>
                    <a:pt x="376579" y="60617"/>
                  </a:lnTo>
                  <a:lnTo>
                    <a:pt x="387672" y="58807"/>
                  </a:lnTo>
                  <a:lnTo>
                    <a:pt x="397237" y="61403"/>
                  </a:lnTo>
                  <a:lnTo>
                    <a:pt x="376189" y="73261"/>
                  </a:lnTo>
                  <a:lnTo>
                    <a:pt x="377578" y="80998"/>
                  </a:lnTo>
                  <a:lnTo>
                    <a:pt x="379213" y="83223"/>
                  </a:lnTo>
                  <a:lnTo>
                    <a:pt x="379530" y="83655"/>
                  </a:lnTo>
                  <a:lnTo>
                    <a:pt x="380131" y="84473"/>
                  </a:lnTo>
                  <a:lnTo>
                    <a:pt x="380528" y="85015"/>
                  </a:lnTo>
                  <a:lnTo>
                    <a:pt x="385457" y="85338"/>
                  </a:lnTo>
                  <a:lnTo>
                    <a:pt x="405413" y="74095"/>
                  </a:lnTo>
                  <a:lnTo>
                    <a:pt x="405744" y="79389"/>
                  </a:lnTo>
                  <a:lnTo>
                    <a:pt x="403597" y="85133"/>
                  </a:lnTo>
                  <a:lnTo>
                    <a:pt x="402703" y="88401"/>
                  </a:lnTo>
                  <a:lnTo>
                    <a:pt x="404909" y="91865"/>
                  </a:lnTo>
                  <a:lnTo>
                    <a:pt x="412062" y="98194"/>
                  </a:lnTo>
                  <a:lnTo>
                    <a:pt x="487237" y="162336"/>
                  </a:lnTo>
                  <a:lnTo>
                    <a:pt x="513416" y="184588"/>
                  </a:lnTo>
                  <a:close/>
                </a:path>
                <a:path w="678180" h="531495">
                  <a:moveTo>
                    <a:pt x="405413" y="74095"/>
                  </a:moveTo>
                  <a:lnTo>
                    <a:pt x="385457" y="85338"/>
                  </a:lnTo>
                  <a:lnTo>
                    <a:pt x="389773" y="82556"/>
                  </a:lnTo>
                  <a:lnTo>
                    <a:pt x="390884" y="77259"/>
                  </a:lnTo>
                  <a:lnTo>
                    <a:pt x="389489" y="70619"/>
                  </a:lnTo>
                  <a:lnTo>
                    <a:pt x="376189" y="73261"/>
                  </a:lnTo>
                  <a:lnTo>
                    <a:pt x="397237" y="61403"/>
                  </a:lnTo>
                  <a:lnTo>
                    <a:pt x="398109" y="61640"/>
                  </a:lnTo>
                  <a:lnTo>
                    <a:pt x="405073" y="68655"/>
                  </a:lnTo>
                  <a:lnTo>
                    <a:pt x="405392" y="73757"/>
                  </a:lnTo>
                  <a:lnTo>
                    <a:pt x="405401" y="73902"/>
                  </a:lnTo>
                  <a:lnTo>
                    <a:pt x="405413" y="74095"/>
                  </a:lnTo>
                  <a:close/>
                </a:path>
                <a:path w="678180" h="531495">
                  <a:moveTo>
                    <a:pt x="187154" y="531174"/>
                  </a:moveTo>
                  <a:lnTo>
                    <a:pt x="176066" y="524635"/>
                  </a:lnTo>
                  <a:lnTo>
                    <a:pt x="111391" y="452944"/>
                  </a:lnTo>
                  <a:lnTo>
                    <a:pt x="70896" y="404740"/>
                  </a:lnTo>
                  <a:lnTo>
                    <a:pt x="47706" y="375759"/>
                  </a:lnTo>
                  <a:lnTo>
                    <a:pt x="34942" y="361737"/>
                  </a:lnTo>
                  <a:lnTo>
                    <a:pt x="25730" y="358411"/>
                  </a:lnTo>
                  <a:lnTo>
                    <a:pt x="9865" y="353333"/>
                  </a:lnTo>
                  <a:lnTo>
                    <a:pt x="452" y="340703"/>
                  </a:lnTo>
                  <a:lnTo>
                    <a:pt x="0" y="340096"/>
                  </a:lnTo>
                  <a:lnTo>
                    <a:pt x="64" y="324876"/>
                  </a:lnTo>
                  <a:lnTo>
                    <a:pt x="13988" y="313848"/>
                  </a:lnTo>
                  <a:lnTo>
                    <a:pt x="23457" y="312316"/>
                  </a:lnTo>
                  <a:lnTo>
                    <a:pt x="31003" y="313799"/>
                  </a:lnTo>
                  <a:lnTo>
                    <a:pt x="36618" y="317718"/>
                  </a:lnTo>
                  <a:lnTo>
                    <a:pt x="36810" y="318019"/>
                  </a:lnTo>
                  <a:lnTo>
                    <a:pt x="19839" y="327580"/>
                  </a:lnTo>
                  <a:lnTo>
                    <a:pt x="15021" y="330939"/>
                  </a:lnTo>
                  <a:lnTo>
                    <a:pt x="15335" y="337377"/>
                  </a:lnTo>
                  <a:lnTo>
                    <a:pt x="16986" y="340141"/>
                  </a:lnTo>
                  <a:lnTo>
                    <a:pt x="19500" y="344348"/>
                  </a:lnTo>
                  <a:lnTo>
                    <a:pt x="26764" y="343294"/>
                  </a:lnTo>
                  <a:lnTo>
                    <a:pt x="43343" y="333954"/>
                  </a:lnTo>
                  <a:lnTo>
                    <a:pt x="53801" y="337545"/>
                  </a:lnTo>
                  <a:lnTo>
                    <a:pt x="93467" y="340312"/>
                  </a:lnTo>
                  <a:lnTo>
                    <a:pt x="184137" y="348302"/>
                  </a:lnTo>
                  <a:lnTo>
                    <a:pt x="197332" y="348957"/>
                  </a:lnTo>
                  <a:lnTo>
                    <a:pt x="332837" y="272618"/>
                  </a:lnTo>
                  <a:lnTo>
                    <a:pt x="334415" y="273846"/>
                  </a:lnTo>
                  <a:lnTo>
                    <a:pt x="345395" y="279246"/>
                  </a:lnTo>
                  <a:lnTo>
                    <a:pt x="513416" y="184588"/>
                  </a:lnTo>
                  <a:lnTo>
                    <a:pt x="524405" y="193928"/>
                  </a:lnTo>
                  <a:lnTo>
                    <a:pt x="537849" y="202238"/>
                  </a:lnTo>
                  <a:lnTo>
                    <a:pt x="648796" y="139734"/>
                  </a:lnTo>
                  <a:lnTo>
                    <a:pt x="651563" y="151494"/>
                  </a:lnTo>
                  <a:lnTo>
                    <a:pt x="669945" y="237595"/>
                  </a:lnTo>
                  <a:lnTo>
                    <a:pt x="300276" y="445856"/>
                  </a:lnTo>
                  <a:lnTo>
                    <a:pt x="265982" y="466908"/>
                  </a:lnTo>
                  <a:lnTo>
                    <a:pt x="223571" y="501728"/>
                  </a:lnTo>
                  <a:lnTo>
                    <a:pt x="200142" y="523344"/>
                  </a:lnTo>
                  <a:lnTo>
                    <a:pt x="187154" y="531174"/>
                  </a:lnTo>
                  <a:close/>
                </a:path>
                <a:path w="678180" h="531495">
                  <a:moveTo>
                    <a:pt x="43343" y="333954"/>
                  </a:moveTo>
                  <a:lnTo>
                    <a:pt x="26861" y="343239"/>
                  </a:lnTo>
                  <a:lnTo>
                    <a:pt x="27327" y="338579"/>
                  </a:lnTo>
                  <a:lnTo>
                    <a:pt x="25402" y="329421"/>
                  </a:lnTo>
                  <a:lnTo>
                    <a:pt x="19839" y="327580"/>
                  </a:lnTo>
                  <a:lnTo>
                    <a:pt x="36810" y="318019"/>
                  </a:lnTo>
                  <a:lnTo>
                    <a:pt x="39143" y="321680"/>
                  </a:lnTo>
                  <a:lnTo>
                    <a:pt x="40404" y="323860"/>
                  </a:lnTo>
                  <a:lnTo>
                    <a:pt x="43211" y="333499"/>
                  </a:lnTo>
                  <a:lnTo>
                    <a:pt x="43343" y="333954"/>
                  </a:lnTo>
                  <a:close/>
                </a:path>
                <a:path w="678180" h="531495">
                  <a:moveTo>
                    <a:pt x="648796" y="139734"/>
                  </a:moveTo>
                  <a:lnTo>
                    <a:pt x="537849" y="202238"/>
                  </a:lnTo>
                  <a:lnTo>
                    <a:pt x="541853" y="196534"/>
                  </a:lnTo>
                  <a:lnTo>
                    <a:pt x="546042" y="184924"/>
                  </a:lnTo>
                  <a:lnTo>
                    <a:pt x="558728" y="145357"/>
                  </a:lnTo>
                  <a:lnTo>
                    <a:pt x="566414" y="121845"/>
                  </a:lnTo>
                  <a:lnTo>
                    <a:pt x="581604" y="84137"/>
                  </a:lnTo>
                  <a:lnTo>
                    <a:pt x="593255" y="62528"/>
                  </a:lnTo>
                  <a:lnTo>
                    <a:pt x="598838" y="49906"/>
                  </a:lnTo>
                  <a:lnTo>
                    <a:pt x="595825" y="39160"/>
                  </a:lnTo>
                  <a:lnTo>
                    <a:pt x="590052" y="26473"/>
                  </a:lnTo>
                  <a:lnTo>
                    <a:pt x="589994" y="26344"/>
                  </a:lnTo>
                  <a:lnTo>
                    <a:pt x="589578" y="14472"/>
                  </a:lnTo>
                  <a:lnTo>
                    <a:pt x="594675" y="5074"/>
                  </a:lnTo>
                  <a:lnTo>
                    <a:pt x="593904" y="5508"/>
                  </a:lnTo>
                  <a:lnTo>
                    <a:pt x="605211" y="0"/>
                  </a:lnTo>
                  <a:lnTo>
                    <a:pt x="618696" y="1156"/>
                  </a:lnTo>
                  <a:lnTo>
                    <a:pt x="624709" y="5900"/>
                  </a:lnTo>
                  <a:lnTo>
                    <a:pt x="605181" y="16902"/>
                  </a:lnTo>
                  <a:lnTo>
                    <a:pt x="604076" y="21968"/>
                  </a:lnTo>
                  <a:lnTo>
                    <a:pt x="608308" y="32127"/>
                  </a:lnTo>
                  <a:lnTo>
                    <a:pt x="608178" y="32200"/>
                  </a:lnTo>
                  <a:lnTo>
                    <a:pt x="613711" y="33351"/>
                  </a:lnTo>
                  <a:lnTo>
                    <a:pt x="632285" y="22887"/>
                  </a:lnTo>
                  <a:lnTo>
                    <a:pt x="629759" y="35455"/>
                  </a:lnTo>
                  <a:lnTo>
                    <a:pt x="626183" y="41259"/>
                  </a:lnTo>
                  <a:lnTo>
                    <a:pt x="625538" y="45531"/>
                  </a:lnTo>
                  <a:lnTo>
                    <a:pt x="628862" y="58505"/>
                  </a:lnTo>
                  <a:lnTo>
                    <a:pt x="637191" y="90415"/>
                  </a:lnTo>
                  <a:lnTo>
                    <a:pt x="648796" y="139734"/>
                  </a:lnTo>
                  <a:close/>
                </a:path>
                <a:path w="678180" h="531495">
                  <a:moveTo>
                    <a:pt x="632285" y="22887"/>
                  </a:moveTo>
                  <a:lnTo>
                    <a:pt x="613711" y="33351"/>
                  </a:lnTo>
                  <a:lnTo>
                    <a:pt x="617580" y="28147"/>
                  </a:lnTo>
                  <a:lnTo>
                    <a:pt x="617395" y="19464"/>
                  </a:lnTo>
                  <a:lnTo>
                    <a:pt x="614813" y="16493"/>
                  </a:lnTo>
                  <a:lnTo>
                    <a:pt x="614478" y="16108"/>
                  </a:lnTo>
                  <a:lnTo>
                    <a:pt x="614163" y="15745"/>
                  </a:lnTo>
                  <a:lnTo>
                    <a:pt x="609318" y="14859"/>
                  </a:lnTo>
                  <a:lnTo>
                    <a:pt x="605181" y="16902"/>
                  </a:lnTo>
                  <a:lnTo>
                    <a:pt x="624709" y="5900"/>
                  </a:lnTo>
                  <a:lnTo>
                    <a:pt x="628418" y="8828"/>
                  </a:lnTo>
                  <a:lnTo>
                    <a:pt x="632674" y="20949"/>
                  </a:lnTo>
                  <a:lnTo>
                    <a:pt x="632285" y="22887"/>
                  </a:lnTo>
                  <a:close/>
                </a:path>
                <a:path w="678180" h="531495">
                  <a:moveTo>
                    <a:pt x="673432" y="291480"/>
                  </a:moveTo>
                  <a:lnTo>
                    <a:pt x="651807" y="301474"/>
                  </a:lnTo>
                  <a:lnTo>
                    <a:pt x="605633" y="317219"/>
                  </a:lnTo>
                  <a:lnTo>
                    <a:pt x="451678" y="378390"/>
                  </a:lnTo>
                  <a:lnTo>
                    <a:pt x="399687" y="399788"/>
                  </a:lnTo>
                  <a:lnTo>
                    <a:pt x="347032" y="422880"/>
                  </a:lnTo>
                  <a:lnTo>
                    <a:pt x="300276" y="445856"/>
                  </a:lnTo>
                  <a:lnTo>
                    <a:pt x="669945" y="237595"/>
                  </a:lnTo>
                  <a:lnTo>
                    <a:pt x="673015" y="251975"/>
                  </a:lnTo>
                  <a:lnTo>
                    <a:pt x="678003" y="278045"/>
                  </a:lnTo>
                  <a:lnTo>
                    <a:pt x="673432" y="291480"/>
                  </a:lnTo>
                  <a:close/>
                </a:path>
              </a:pathLst>
            </a:custGeom>
            <a:solidFill>
              <a:srgbClr val="FFC8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29076" y="6516710"/>
              <a:ext cx="529590" cy="342900"/>
            </a:xfrm>
            <a:custGeom>
              <a:avLst/>
              <a:gdLst/>
              <a:ahLst/>
              <a:cxnLst/>
              <a:rect l="l" t="t" r="r" b="b"/>
              <a:pathLst>
                <a:path w="529589" h="342900">
                  <a:moveTo>
                    <a:pt x="124668" y="242320"/>
                  </a:moveTo>
                  <a:lnTo>
                    <a:pt x="105012" y="253394"/>
                  </a:lnTo>
                  <a:lnTo>
                    <a:pt x="107096" y="250042"/>
                  </a:lnTo>
                  <a:lnTo>
                    <a:pt x="109535" y="237438"/>
                  </a:lnTo>
                  <a:lnTo>
                    <a:pt x="125788" y="128921"/>
                  </a:lnTo>
                  <a:lnTo>
                    <a:pt x="129671" y="114458"/>
                  </a:lnTo>
                  <a:lnTo>
                    <a:pt x="142190" y="114533"/>
                  </a:lnTo>
                  <a:lnTo>
                    <a:pt x="160979" y="124035"/>
                  </a:lnTo>
                  <a:lnTo>
                    <a:pt x="142997" y="134165"/>
                  </a:lnTo>
                  <a:lnTo>
                    <a:pt x="140610" y="137836"/>
                  </a:lnTo>
                  <a:lnTo>
                    <a:pt x="138898" y="147183"/>
                  </a:lnTo>
                  <a:lnTo>
                    <a:pt x="127926" y="223243"/>
                  </a:lnTo>
                  <a:lnTo>
                    <a:pt x="124668" y="242320"/>
                  </a:lnTo>
                  <a:close/>
                </a:path>
                <a:path w="529589" h="342900">
                  <a:moveTo>
                    <a:pt x="260457" y="187979"/>
                  </a:moveTo>
                  <a:lnTo>
                    <a:pt x="248008" y="188269"/>
                  </a:lnTo>
                  <a:lnTo>
                    <a:pt x="217620" y="172870"/>
                  </a:lnTo>
                  <a:lnTo>
                    <a:pt x="156207" y="139532"/>
                  </a:lnTo>
                  <a:lnTo>
                    <a:pt x="147662" y="135091"/>
                  </a:lnTo>
                  <a:lnTo>
                    <a:pt x="142997" y="134165"/>
                  </a:lnTo>
                  <a:lnTo>
                    <a:pt x="160979" y="124035"/>
                  </a:lnTo>
                  <a:lnTo>
                    <a:pt x="174259" y="130751"/>
                  </a:lnTo>
                  <a:lnTo>
                    <a:pt x="236667" y="164646"/>
                  </a:lnTo>
                  <a:lnTo>
                    <a:pt x="245638" y="169450"/>
                  </a:lnTo>
                  <a:lnTo>
                    <a:pt x="250437" y="170693"/>
                  </a:lnTo>
                  <a:lnTo>
                    <a:pt x="276964" y="155749"/>
                  </a:lnTo>
                  <a:lnTo>
                    <a:pt x="267967" y="174399"/>
                  </a:lnTo>
                  <a:lnTo>
                    <a:pt x="260457" y="187979"/>
                  </a:lnTo>
                  <a:close/>
                </a:path>
                <a:path w="529589" h="342900">
                  <a:moveTo>
                    <a:pt x="276964" y="155749"/>
                  </a:moveTo>
                  <a:lnTo>
                    <a:pt x="250437" y="170693"/>
                  </a:lnTo>
                  <a:lnTo>
                    <a:pt x="253632" y="167664"/>
                  </a:lnTo>
                  <a:lnTo>
                    <a:pt x="257662" y="159586"/>
                  </a:lnTo>
                  <a:lnTo>
                    <a:pt x="295538" y="79628"/>
                  </a:lnTo>
                  <a:lnTo>
                    <a:pt x="314889" y="41132"/>
                  </a:lnTo>
                  <a:lnTo>
                    <a:pt x="326161" y="31842"/>
                  </a:lnTo>
                  <a:lnTo>
                    <a:pt x="339800" y="39504"/>
                  </a:lnTo>
                  <a:lnTo>
                    <a:pt x="344739" y="42756"/>
                  </a:lnTo>
                  <a:lnTo>
                    <a:pt x="327232" y="52619"/>
                  </a:lnTo>
                  <a:lnTo>
                    <a:pt x="323368" y="59825"/>
                  </a:lnTo>
                  <a:lnTo>
                    <a:pt x="318618" y="69397"/>
                  </a:lnTo>
                  <a:lnTo>
                    <a:pt x="276964" y="155749"/>
                  </a:lnTo>
                  <a:close/>
                </a:path>
                <a:path w="529589" h="342900">
                  <a:moveTo>
                    <a:pt x="435587" y="119122"/>
                  </a:moveTo>
                  <a:lnTo>
                    <a:pt x="421215" y="111908"/>
                  </a:lnTo>
                  <a:lnTo>
                    <a:pt x="366950" y="76086"/>
                  </a:lnTo>
                  <a:lnTo>
                    <a:pt x="340336" y="58622"/>
                  </a:lnTo>
                  <a:lnTo>
                    <a:pt x="330666" y="52979"/>
                  </a:lnTo>
                  <a:lnTo>
                    <a:pt x="327232" y="52619"/>
                  </a:lnTo>
                  <a:lnTo>
                    <a:pt x="344739" y="42756"/>
                  </a:lnTo>
                  <a:lnTo>
                    <a:pt x="417363" y="90589"/>
                  </a:lnTo>
                  <a:lnTo>
                    <a:pt x="424824" y="95380"/>
                  </a:lnTo>
                  <a:lnTo>
                    <a:pt x="434015" y="100999"/>
                  </a:lnTo>
                  <a:lnTo>
                    <a:pt x="466436" y="82733"/>
                  </a:lnTo>
                  <a:lnTo>
                    <a:pt x="465502" y="84037"/>
                  </a:lnTo>
                  <a:lnTo>
                    <a:pt x="446684" y="111515"/>
                  </a:lnTo>
                  <a:lnTo>
                    <a:pt x="435587" y="119122"/>
                  </a:lnTo>
                  <a:close/>
                </a:path>
                <a:path w="529589" h="342900">
                  <a:moveTo>
                    <a:pt x="503852" y="148020"/>
                  </a:moveTo>
                  <a:lnTo>
                    <a:pt x="473551" y="163518"/>
                  </a:lnTo>
                  <a:lnTo>
                    <a:pt x="433431" y="182384"/>
                  </a:lnTo>
                  <a:lnTo>
                    <a:pt x="150310" y="309659"/>
                  </a:lnTo>
                  <a:lnTo>
                    <a:pt x="80484" y="342795"/>
                  </a:lnTo>
                  <a:lnTo>
                    <a:pt x="77723" y="338790"/>
                  </a:lnTo>
                  <a:lnTo>
                    <a:pt x="71709" y="331646"/>
                  </a:lnTo>
                  <a:lnTo>
                    <a:pt x="29892" y="283017"/>
                  </a:lnTo>
                  <a:lnTo>
                    <a:pt x="5645" y="253630"/>
                  </a:lnTo>
                  <a:lnTo>
                    <a:pt x="0" y="239730"/>
                  </a:lnTo>
                  <a:lnTo>
                    <a:pt x="13990" y="237561"/>
                  </a:lnTo>
                  <a:lnTo>
                    <a:pt x="48650" y="243368"/>
                  </a:lnTo>
                  <a:lnTo>
                    <a:pt x="55605" y="244605"/>
                  </a:lnTo>
                  <a:lnTo>
                    <a:pt x="32072" y="257863"/>
                  </a:lnTo>
                  <a:lnTo>
                    <a:pt x="41301" y="270856"/>
                  </a:lnTo>
                  <a:lnTo>
                    <a:pt x="56816" y="289998"/>
                  </a:lnTo>
                  <a:lnTo>
                    <a:pt x="73107" y="308769"/>
                  </a:lnTo>
                  <a:lnTo>
                    <a:pt x="84667" y="320648"/>
                  </a:lnTo>
                  <a:lnTo>
                    <a:pt x="100533" y="314425"/>
                  </a:lnTo>
                  <a:lnTo>
                    <a:pt x="395373" y="182054"/>
                  </a:lnTo>
                  <a:lnTo>
                    <a:pt x="493419" y="136413"/>
                  </a:lnTo>
                  <a:lnTo>
                    <a:pt x="512366" y="126850"/>
                  </a:lnTo>
                  <a:lnTo>
                    <a:pt x="528602" y="117703"/>
                  </a:lnTo>
                  <a:lnTo>
                    <a:pt x="529451" y="128289"/>
                  </a:lnTo>
                  <a:lnTo>
                    <a:pt x="523033" y="136140"/>
                  </a:lnTo>
                  <a:lnTo>
                    <a:pt x="503852" y="148020"/>
                  </a:lnTo>
                  <a:close/>
                </a:path>
                <a:path w="529589" h="342900">
                  <a:moveTo>
                    <a:pt x="114621" y="270490"/>
                  </a:moveTo>
                  <a:lnTo>
                    <a:pt x="101205" y="268880"/>
                  </a:lnTo>
                  <a:lnTo>
                    <a:pt x="42569" y="258106"/>
                  </a:lnTo>
                  <a:lnTo>
                    <a:pt x="36877" y="257501"/>
                  </a:lnTo>
                  <a:lnTo>
                    <a:pt x="32072" y="257863"/>
                  </a:lnTo>
                  <a:lnTo>
                    <a:pt x="55605" y="244605"/>
                  </a:lnTo>
                  <a:lnTo>
                    <a:pt x="105012" y="253394"/>
                  </a:lnTo>
                  <a:lnTo>
                    <a:pt x="124668" y="242320"/>
                  </a:lnTo>
                  <a:lnTo>
                    <a:pt x="121705" y="259672"/>
                  </a:lnTo>
                  <a:lnTo>
                    <a:pt x="114621" y="270490"/>
                  </a:lnTo>
                  <a:close/>
                </a:path>
                <a:path w="529589" h="342900">
                  <a:moveTo>
                    <a:pt x="466436" y="82733"/>
                  </a:moveTo>
                  <a:lnTo>
                    <a:pt x="434015" y="100999"/>
                  </a:lnTo>
                  <a:lnTo>
                    <a:pt x="469346" y="51474"/>
                  </a:lnTo>
                  <a:lnTo>
                    <a:pt x="493029" y="17320"/>
                  </a:lnTo>
                  <a:lnTo>
                    <a:pt x="507713" y="0"/>
                  </a:lnTo>
                  <a:lnTo>
                    <a:pt x="516047" y="974"/>
                  </a:lnTo>
                  <a:lnTo>
                    <a:pt x="520682" y="21703"/>
                  </a:lnTo>
                  <a:lnTo>
                    <a:pt x="503037" y="31644"/>
                  </a:lnTo>
                  <a:lnTo>
                    <a:pt x="466436" y="82733"/>
                  </a:lnTo>
                  <a:close/>
                </a:path>
                <a:path w="529589" h="342900">
                  <a:moveTo>
                    <a:pt x="528602" y="117703"/>
                  </a:moveTo>
                  <a:lnTo>
                    <a:pt x="512366" y="126850"/>
                  </a:lnTo>
                  <a:lnTo>
                    <a:pt x="512873" y="124493"/>
                  </a:lnTo>
                  <a:lnTo>
                    <a:pt x="512524" y="116337"/>
                  </a:lnTo>
                  <a:lnTo>
                    <a:pt x="510396" y="90574"/>
                  </a:lnTo>
                  <a:lnTo>
                    <a:pt x="505482" y="34349"/>
                  </a:lnTo>
                  <a:lnTo>
                    <a:pt x="504267" y="33406"/>
                  </a:lnTo>
                  <a:lnTo>
                    <a:pt x="503463" y="32254"/>
                  </a:lnTo>
                  <a:lnTo>
                    <a:pt x="503037" y="31644"/>
                  </a:lnTo>
                  <a:lnTo>
                    <a:pt x="520682" y="21703"/>
                  </a:lnTo>
                  <a:lnTo>
                    <a:pt x="524267" y="63657"/>
                  </a:lnTo>
                  <a:lnTo>
                    <a:pt x="528602" y="117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415" y="1147310"/>
            <a:ext cx="5598160" cy="8820150"/>
          </a:xfrm>
          <a:custGeom>
            <a:avLst/>
            <a:gdLst/>
            <a:ahLst/>
            <a:cxnLst/>
            <a:rect l="l" t="t" r="r" b="b"/>
            <a:pathLst>
              <a:path w="5598160" h="8820150">
                <a:moveTo>
                  <a:pt x="86666" y="8820149"/>
                </a:moveTo>
                <a:lnTo>
                  <a:pt x="42404" y="8804995"/>
                </a:lnTo>
                <a:lnTo>
                  <a:pt x="7250" y="8762199"/>
                </a:lnTo>
                <a:lnTo>
                  <a:pt x="0" y="8725750"/>
                </a:lnTo>
                <a:lnTo>
                  <a:pt x="0" y="95291"/>
                </a:lnTo>
                <a:lnTo>
                  <a:pt x="16002" y="42447"/>
                </a:lnTo>
                <a:lnTo>
                  <a:pt x="58798" y="7293"/>
                </a:lnTo>
                <a:lnTo>
                  <a:pt x="95247" y="0"/>
                </a:lnTo>
                <a:lnTo>
                  <a:pt x="5502475" y="0"/>
                </a:lnTo>
                <a:lnTo>
                  <a:pt x="5555318" y="16046"/>
                </a:lnTo>
                <a:lnTo>
                  <a:pt x="5590472" y="58841"/>
                </a:lnTo>
                <a:lnTo>
                  <a:pt x="5597722" y="8725750"/>
                </a:lnTo>
                <a:lnTo>
                  <a:pt x="5595875" y="8744418"/>
                </a:lnTo>
                <a:lnTo>
                  <a:pt x="5569825" y="8793101"/>
                </a:lnTo>
                <a:lnTo>
                  <a:pt x="5521143" y="8819151"/>
                </a:lnTo>
                <a:lnTo>
                  <a:pt x="5511056" y="8820148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44416" y="1147310"/>
            <a:ext cx="5598160" cy="8820150"/>
          </a:xfrm>
          <a:custGeom>
            <a:avLst/>
            <a:gdLst/>
            <a:ahLst/>
            <a:cxnLst/>
            <a:rect l="l" t="t" r="r" b="b"/>
            <a:pathLst>
              <a:path w="5598159" h="8820150">
                <a:moveTo>
                  <a:pt x="86666" y="8820149"/>
                </a:moveTo>
                <a:lnTo>
                  <a:pt x="42404" y="8804995"/>
                </a:lnTo>
                <a:lnTo>
                  <a:pt x="7250" y="8762199"/>
                </a:lnTo>
                <a:lnTo>
                  <a:pt x="0" y="95291"/>
                </a:lnTo>
                <a:lnTo>
                  <a:pt x="1847" y="76622"/>
                </a:lnTo>
                <a:lnTo>
                  <a:pt x="27897" y="27941"/>
                </a:lnTo>
                <a:lnTo>
                  <a:pt x="76579" y="1890"/>
                </a:lnTo>
                <a:lnTo>
                  <a:pt x="95247" y="0"/>
                </a:lnTo>
                <a:lnTo>
                  <a:pt x="5502474" y="0"/>
                </a:lnTo>
                <a:lnTo>
                  <a:pt x="5555318" y="16045"/>
                </a:lnTo>
                <a:lnTo>
                  <a:pt x="5590472" y="58841"/>
                </a:lnTo>
                <a:lnTo>
                  <a:pt x="5597722" y="8725750"/>
                </a:lnTo>
                <a:lnTo>
                  <a:pt x="5595875" y="8744418"/>
                </a:lnTo>
                <a:lnTo>
                  <a:pt x="5569825" y="8793101"/>
                </a:lnTo>
                <a:lnTo>
                  <a:pt x="5521143" y="8819151"/>
                </a:lnTo>
                <a:lnTo>
                  <a:pt x="5511056" y="8820148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11044" y="1147310"/>
            <a:ext cx="5598160" cy="8820150"/>
          </a:xfrm>
          <a:custGeom>
            <a:avLst/>
            <a:gdLst/>
            <a:ahLst/>
            <a:cxnLst/>
            <a:rect l="l" t="t" r="r" b="b"/>
            <a:pathLst>
              <a:path w="5598159" h="8820150">
                <a:moveTo>
                  <a:pt x="86667" y="8820149"/>
                </a:moveTo>
                <a:lnTo>
                  <a:pt x="42404" y="8804995"/>
                </a:lnTo>
                <a:lnTo>
                  <a:pt x="7250" y="8762199"/>
                </a:lnTo>
                <a:lnTo>
                  <a:pt x="0" y="95291"/>
                </a:lnTo>
                <a:lnTo>
                  <a:pt x="1847" y="76622"/>
                </a:lnTo>
                <a:lnTo>
                  <a:pt x="27897" y="27941"/>
                </a:lnTo>
                <a:lnTo>
                  <a:pt x="76579" y="1890"/>
                </a:lnTo>
                <a:lnTo>
                  <a:pt x="95247" y="0"/>
                </a:lnTo>
                <a:lnTo>
                  <a:pt x="5502474" y="0"/>
                </a:lnTo>
                <a:lnTo>
                  <a:pt x="5555318" y="16046"/>
                </a:lnTo>
                <a:lnTo>
                  <a:pt x="5590472" y="58841"/>
                </a:lnTo>
                <a:lnTo>
                  <a:pt x="5597723" y="8725750"/>
                </a:lnTo>
                <a:lnTo>
                  <a:pt x="5595876" y="8744419"/>
                </a:lnTo>
                <a:lnTo>
                  <a:pt x="5569825" y="8793101"/>
                </a:lnTo>
                <a:lnTo>
                  <a:pt x="5521143" y="8819151"/>
                </a:lnTo>
                <a:lnTo>
                  <a:pt x="5511056" y="8820148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503" y="986375"/>
            <a:ext cx="2747645" cy="482600"/>
          </a:xfrm>
          <a:custGeom>
            <a:avLst/>
            <a:gdLst/>
            <a:ahLst/>
            <a:cxnLst/>
            <a:rect l="l" t="t" r="r" b="b"/>
            <a:pathLst>
              <a:path w="2747645" h="482600">
                <a:moveTo>
                  <a:pt x="2747312" y="482525"/>
                </a:moveTo>
                <a:lnTo>
                  <a:pt x="0" y="482525"/>
                </a:lnTo>
                <a:lnTo>
                  <a:pt x="0" y="0"/>
                </a:lnTo>
                <a:lnTo>
                  <a:pt x="2747312" y="0"/>
                </a:lnTo>
                <a:lnTo>
                  <a:pt x="2747312" y="482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6413" y="194810"/>
            <a:ext cx="819149" cy="9143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690941" y="938750"/>
            <a:ext cx="2513330" cy="457200"/>
          </a:xfrm>
          <a:custGeom>
            <a:avLst/>
            <a:gdLst/>
            <a:ahLst/>
            <a:cxnLst/>
            <a:rect l="l" t="t" r="r" b="b"/>
            <a:pathLst>
              <a:path w="2513329" h="457200">
                <a:moveTo>
                  <a:pt x="2512830" y="457198"/>
                </a:moveTo>
                <a:lnTo>
                  <a:pt x="0" y="457198"/>
                </a:lnTo>
                <a:lnTo>
                  <a:pt x="0" y="0"/>
                </a:lnTo>
                <a:lnTo>
                  <a:pt x="2512830" y="0"/>
                </a:lnTo>
                <a:lnTo>
                  <a:pt x="2512830" y="457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40272" y="97219"/>
            <a:ext cx="486592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95" dirty="0">
                <a:solidFill>
                  <a:srgbClr val="000000"/>
                </a:solidFill>
                <a:latin typeface="Roboto"/>
                <a:cs typeface="Roboto"/>
              </a:rPr>
              <a:t>GTM</a:t>
            </a:r>
            <a:r>
              <a:rPr lang="en-IN" sz="5000" b="1" spc="95" dirty="0">
                <a:solidFill>
                  <a:srgbClr val="000000"/>
                </a:solidFill>
                <a:latin typeface="Roboto"/>
                <a:cs typeface="Roboto"/>
              </a:rPr>
              <a:t>  </a:t>
            </a:r>
            <a:r>
              <a:rPr sz="5000" b="1" spc="-10" dirty="0" err="1">
                <a:latin typeface="Roboto"/>
                <a:cs typeface="Roboto"/>
              </a:rPr>
              <a:t>Stratergy</a:t>
            </a:r>
            <a:endParaRPr sz="50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994" y="897474"/>
            <a:ext cx="2584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Roboto"/>
                <a:cs typeface="Roboto"/>
              </a:rPr>
              <a:t>Magic </a:t>
            </a:r>
            <a:r>
              <a:rPr sz="3000" b="1" spc="-10" dirty="0">
                <a:latin typeface="Roboto"/>
                <a:cs typeface="Roboto"/>
              </a:rPr>
              <a:t>Scanner</a:t>
            </a:r>
            <a:endParaRPr sz="30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815" y="2121677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815" y="3236102"/>
            <a:ext cx="85725" cy="85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1149" y="1328209"/>
            <a:ext cx="4989195" cy="24695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400" b="1" spc="-20" dirty="0">
                <a:latin typeface="Roboto"/>
                <a:cs typeface="Roboto"/>
              </a:rPr>
              <a:t>Pre-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120014" marR="11430">
              <a:lnSpc>
                <a:spcPct val="116100"/>
              </a:lnSpc>
              <a:spcBef>
                <a:spcPts val="595"/>
              </a:spcBef>
            </a:pPr>
            <a:r>
              <a:rPr sz="2100" dirty="0">
                <a:latin typeface="Roboto"/>
                <a:cs typeface="Roboto"/>
              </a:rPr>
              <a:t>Develop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refine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the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image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recognition algorithms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product</a:t>
            </a:r>
            <a:r>
              <a:rPr sz="2100" spc="-8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matching capabilities.</a:t>
            </a:r>
            <a:endParaRPr sz="2100">
              <a:latin typeface="Roboto"/>
              <a:cs typeface="Roboto"/>
            </a:endParaRPr>
          </a:p>
          <a:p>
            <a:pPr marL="120014" marR="5080">
              <a:lnSpc>
                <a:spcPct val="116100"/>
              </a:lnSpc>
            </a:pPr>
            <a:r>
              <a:rPr sz="2100" spc="-10" dirty="0">
                <a:latin typeface="Roboto"/>
                <a:cs typeface="Roboto"/>
              </a:rPr>
              <a:t>Partner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with</a:t>
            </a:r>
            <a:r>
              <a:rPr sz="2100" spc="-8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fashion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8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tech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influencers </a:t>
            </a:r>
            <a:r>
              <a:rPr sz="2100" dirty="0">
                <a:latin typeface="Roboto"/>
                <a:cs typeface="Roboto"/>
              </a:rPr>
              <a:t>for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early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access</a:t>
            </a:r>
            <a:r>
              <a:rPr sz="2100" spc="-6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testing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6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feedback.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017" y="2093102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53017" y="2836052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7266" y="2121678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7266" y="2864628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634784" y="1246565"/>
            <a:ext cx="5333365" cy="217995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400" b="1" spc="-20" dirty="0">
                <a:latin typeface="Roboto"/>
                <a:cs typeface="Roboto"/>
              </a:rPr>
              <a:t>Pre-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 dirty="0">
              <a:latin typeface="Roboto"/>
              <a:cs typeface="Roboto"/>
            </a:endParaRPr>
          </a:p>
          <a:p>
            <a:pPr marL="226695" marR="5080">
              <a:lnSpc>
                <a:spcPct val="116100"/>
              </a:lnSpc>
              <a:spcBef>
                <a:spcPts val="895"/>
              </a:spcBef>
            </a:pPr>
            <a:r>
              <a:rPr sz="2100" spc="-10" dirty="0">
                <a:latin typeface="Roboto"/>
                <a:cs typeface="Roboto"/>
              </a:rPr>
              <a:t>Design</a:t>
            </a:r>
            <a:r>
              <a:rPr sz="2100" spc="-8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8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implement</a:t>
            </a:r>
            <a:r>
              <a:rPr sz="2100" spc="-8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the</a:t>
            </a:r>
            <a:r>
              <a:rPr sz="2100" spc="-8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referral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program </a:t>
            </a:r>
            <a:r>
              <a:rPr sz="2100" spc="-20" dirty="0">
                <a:latin typeface="Roboto"/>
                <a:cs typeface="Roboto"/>
              </a:rPr>
              <a:t>infrastructure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reward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system.</a:t>
            </a:r>
            <a:endParaRPr sz="2100" dirty="0">
              <a:latin typeface="Roboto"/>
              <a:cs typeface="Roboto"/>
            </a:endParaRPr>
          </a:p>
          <a:p>
            <a:pPr marL="226695" marR="365760">
              <a:lnSpc>
                <a:spcPct val="116100"/>
              </a:lnSpc>
            </a:pPr>
            <a:r>
              <a:rPr sz="2100" dirty="0">
                <a:latin typeface="Roboto"/>
                <a:cs typeface="Roboto"/>
              </a:rPr>
              <a:t>Draft</a:t>
            </a:r>
            <a:r>
              <a:rPr sz="2100" spc="-8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clear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concise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referral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program guidelines</a:t>
            </a:r>
            <a:r>
              <a:rPr sz="2100" spc="-9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terms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conditions.</a:t>
            </a:r>
            <a:endParaRPr sz="2100" dirty="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865" y="4604524"/>
            <a:ext cx="85725" cy="857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865" y="5385574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45319" y="3993448"/>
            <a:ext cx="5219700" cy="19754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069340" algn="l"/>
              </a:tabLst>
            </a:pPr>
            <a:r>
              <a:rPr sz="2400" b="1" spc="-10" dirty="0">
                <a:latin typeface="Roboto"/>
                <a:cs typeface="Roboto"/>
              </a:rPr>
              <a:t>During</a:t>
            </a:r>
            <a:r>
              <a:rPr sz="2400" b="1" dirty="0">
                <a:latin typeface="Roboto"/>
                <a:cs typeface="Roboto"/>
              </a:rPr>
              <a:t>	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117475" marR="190500">
              <a:lnSpc>
                <a:spcPts val="3080"/>
              </a:lnSpc>
              <a:spcBef>
                <a:spcPts val="25"/>
              </a:spcBef>
            </a:pPr>
            <a:r>
              <a:rPr sz="2200" dirty="0">
                <a:latin typeface="Roboto"/>
                <a:cs typeface="Roboto"/>
              </a:rPr>
              <a:t>Monitor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feedback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address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any </a:t>
            </a:r>
            <a:r>
              <a:rPr sz="2200" spc="-10" dirty="0">
                <a:latin typeface="Roboto"/>
                <a:cs typeface="Roboto"/>
              </a:rPr>
              <a:t>technical</a:t>
            </a:r>
            <a:r>
              <a:rPr sz="2200" spc="-12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issues</a:t>
            </a:r>
            <a:r>
              <a:rPr sz="2200" spc="-12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promptly.</a:t>
            </a:r>
            <a:endParaRPr sz="2200">
              <a:latin typeface="Roboto"/>
              <a:cs typeface="Roboto"/>
            </a:endParaRPr>
          </a:p>
          <a:p>
            <a:pPr marL="117475">
              <a:lnSpc>
                <a:spcPct val="100000"/>
              </a:lnSpc>
              <a:spcBef>
                <a:spcPts val="254"/>
              </a:spcBef>
            </a:pPr>
            <a:r>
              <a:rPr sz="2200" spc="-10" dirty="0">
                <a:latin typeface="Roboto"/>
                <a:cs typeface="Roboto"/>
              </a:rPr>
              <a:t>Run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targeted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promotions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contests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to</a:t>
            </a:r>
            <a:endParaRPr sz="2200">
              <a:latin typeface="Roboto"/>
              <a:cs typeface="Roboto"/>
            </a:endParaRPr>
          </a:p>
          <a:p>
            <a:pPr marL="117475">
              <a:lnSpc>
                <a:spcPct val="100000"/>
              </a:lnSpc>
              <a:spcBef>
                <a:spcPts val="434"/>
              </a:spcBef>
            </a:pPr>
            <a:r>
              <a:rPr sz="2200" spc="-10" dirty="0">
                <a:latin typeface="Roboto"/>
                <a:cs typeface="Roboto"/>
              </a:rPr>
              <a:t>encourage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feature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usage.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8693" y="4566424"/>
            <a:ext cx="85725" cy="857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8693" y="5347474"/>
            <a:ext cx="85725" cy="857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2763062" y="1886092"/>
            <a:ext cx="5267325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297180">
              <a:lnSpc>
                <a:spcPct val="116100"/>
              </a:lnSpc>
              <a:spcBef>
                <a:spcPts val="100"/>
              </a:spcBef>
            </a:pPr>
            <a:r>
              <a:rPr sz="2100" spc="-10" dirty="0">
                <a:latin typeface="Roboto"/>
                <a:cs typeface="Roboto"/>
              </a:rPr>
              <a:t>Integrate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the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wishlist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sharing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feature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into </a:t>
            </a:r>
            <a:r>
              <a:rPr sz="2100" dirty="0">
                <a:latin typeface="Roboto"/>
                <a:cs typeface="Roboto"/>
              </a:rPr>
              <a:t>the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website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7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mobile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app.</a:t>
            </a:r>
            <a:endParaRPr sz="2100">
              <a:latin typeface="Roboto"/>
              <a:cs typeface="Roboto"/>
            </a:endParaRPr>
          </a:p>
          <a:p>
            <a:pPr marL="114300" marR="648335">
              <a:lnSpc>
                <a:spcPct val="116100"/>
              </a:lnSpc>
            </a:pPr>
            <a:r>
              <a:rPr sz="2100" dirty="0">
                <a:latin typeface="Roboto"/>
                <a:cs typeface="Roboto"/>
              </a:rPr>
              <a:t>Create</a:t>
            </a:r>
            <a:r>
              <a:rPr sz="2100" spc="-5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tutorials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and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80" dirty="0">
                <a:latin typeface="Roboto"/>
                <a:cs typeface="Roboto"/>
              </a:rPr>
              <a:t>in-</a:t>
            </a:r>
            <a:r>
              <a:rPr sz="2100" spc="-85" dirty="0">
                <a:latin typeface="Roboto"/>
                <a:cs typeface="Roboto"/>
              </a:rPr>
              <a:t>app</a:t>
            </a:r>
            <a:r>
              <a:rPr sz="2100" spc="-4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prompts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to </a:t>
            </a:r>
            <a:r>
              <a:rPr sz="2100" dirty="0">
                <a:latin typeface="Roboto"/>
                <a:cs typeface="Roboto"/>
              </a:rPr>
              <a:t>educate</a:t>
            </a:r>
            <a:r>
              <a:rPr sz="2100" spc="-9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users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about</a:t>
            </a:r>
            <a:r>
              <a:rPr sz="2100" spc="-9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the</a:t>
            </a:r>
            <a:r>
              <a:rPr sz="2100" spc="-9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feature's functionality.</a:t>
            </a: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  <a:tabLst>
                <a:tab pos="1069340" algn="l"/>
              </a:tabLst>
            </a:pPr>
            <a:r>
              <a:rPr sz="2400" b="1" spc="-10" dirty="0">
                <a:latin typeface="Roboto"/>
                <a:cs typeface="Roboto"/>
              </a:rPr>
              <a:t>During</a:t>
            </a:r>
            <a:r>
              <a:rPr sz="2400" b="1" dirty="0">
                <a:latin typeface="Roboto"/>
                <a:cs typeface="Roboto"/>
              </a:rPr>
              <a:t>	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222885" marR="5080">
              <a:lnSpc>
                <a:spcPct val="116500"/>
              </a:lnSpc>
              <a:spcBef>
                <a:spcPts val="5"/>
              </a:spcBef>
            </a:pPr>
            <a:r>
              <a:rPr sz="2200" spc="-20" dirty="0">
                <a:latin typeface="Roboto"/>
                <a:cs typeface="Roboto"/>
              </a:rPr>
              <a:t>Highlight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wishlist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sharing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feature </a:t>
            </a:r>
            <a:r>
              <a:rPr sz="2200" spc="-20" dirty="0">
                <a:latin typeface="Roboto"/>
                <a:cs typeface="Roboto"/>
              </a:rPr>
              <a:t>prominently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website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app. </a:t>
            </a:r>
            <a:r>
              <a:rPr sz="2200" spc="-10" dirty="0">
                <a:latin typeface="Roboto"/>
                <a:cs typeface="Roboto"/>
              </a:rPr>
              <a:t>Encourage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share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their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wishlists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engage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with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each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other's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selections.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624" y="7195955"/>
            <a:ext cx="85725" cy="857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624" y="8367530"/>
            <a:ext cx="85725" cy="8572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35615" y="6365794"/>
            <a:ext cx="5097145" cy="25850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400" b="1" dirty="0">
                <a:latin typeface="Roboto"/>
                <a:cs typeface="Roboto"/>
              </a:rPr>
              <a:t>Post-</a:t>
            </a:r>
            <a:r>
              <a:rPr sz="2400" b="1" spc="-120" dirty="0">
                <a:latin typeface="Roboto"/>
                <a:cs typeface="Roboto"/>
              </a:rPr>
              <a:t> 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200660" marR="5080">
              <a:lnSpc>
                <a:spcPct val="116500"/>
              </a:lnSpc>
              <a:spcBef>
                <a:spcPts val="680"/>
              </a:spcBef>
            </a:pPr>
            <a:r>
              <a:rPr sz="2200" spc="-20" dirty="0">
                <a:latin typeface="Roboto"/>
                <a:cs typeface="Roboto"/>
              </a:rPr>
              <a:t>Continuously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improve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accuracy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dirty="0">
                <a:latin typeface="Roboto"/>
                <a:cs typeface="Roboto"/>
              </a:rPr>
              <a:t>efficiency</a:t>
            </a:r>
            <a:r>
              <a:rPr sz="2200" spc="-5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5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5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image</a:t>
            </a:r>
            <a:r>
              <a:rPr sz="2200" spc="-5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recognition algorithms.</a:t>
            </a:r>
            <a:endParaRPr sz="2200">
              <a:latin typeface="Roboto"/>
              <a:cs typeface="Roboto"/>
            </a:endParaRPr>
          </a:p>
          <a:p>
            <a:pPr marL="200660" marR="301625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Expand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feature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include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wider </a:t>
            </a:r>
            <a:r>
              <a:rPr sz="2200" dirty="0">
                <a:latin typeface="Roboto"/>
                <a:cs typeface="Roboto"/>
              </a:rPr>
              <a:t>range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merchandise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categories.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37807" y="7148330"/>
            <a:ext cx="85725" cy="857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37807" y="8319905"/>
            <a:ext cx="85725" cy="857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2753359" y="6258418"/>
            <a:ext cx="5213350" cy="303530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1" dirty="0">
                <a:latin typeface="Roboto"/>
                <a:cs typeface="Roboto"/>
              </a:rPr>
              <a:t>Post-</a:t>
            </a:r>
            <a:r>
              <a:rPr sz="2400" b="1" spc="-120" dirty="0">
                <a:latin typeface="Roboto"/>
                <a:cs typeface="Roboto"/>
              </a:rPr>
              <a:t> 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411480" marR="5080">
              <a:lnSpc>
                <a:spcPct val="116500"/>
              </a:lnSpc>
              <a:spcBef>
                <a:spcPts val="905"/>
              </a:spcBef>
            </a:pPr>
            <a:r>
              <a:rPr sz="2200" dirty="0">
                <a:latin typeface="Roboto"/>
                <a:cs typeface="Roboto"/>
              </a:rPr>
              <a:t>Track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usage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impact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wishlist </a:t>
            </a:r>
            <a:r>
              <a:rPr sz="2200" spc="-20" dirty="0">
                <a:latin typeface="Roboto"/>
                <a:cs typeface="Roboto"/>
              </a:rPr>
              <a:t>sharing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engagement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10" dirty="0">
                <a:latin typeface="Roboto"/>
                <a:cs typeface="Roboto"/>
              </a:rPr>
              <a:t>purchases.</a:t>
            </a:r>
            <a:endParaRPr sz="2200">
              <a:latin typeface="Roboto"/>
              <a:cs typeface="Roboto"/>
            </a:endParaRPr>
          </a:p>
          <a:p>
            <a:pPr marL="411480" marR="9525">
              <a:lnSpc>
                <a:spcPct val="116500"/>
              </a:lnSpc>
            </a:pPr>
            <a:r>
              <a:rPr sz="2200" spc="-10" dirty="0">
                <a:latin typeface="Roboto"/>
                <a:cs typeface="Roboto"/>
              </a:rPr>
              <a:t>Collaborate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with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fashion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influencers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to </a:t>
            </a:r>
            <a:r>
              <a:rPr sz="2200" dirty="0">
                <a:latin typeface="Roboto"/>
                <a:cs typeface="Roboto"/>
              </a:rPr>
              <a:t>create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shareable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wishlist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content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10" dirty="0">
                <a:latin typeface="Roboto"/>
                <a:cs typeface="Roboto"/>
              </a:rPr>
              <a:t>inspire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users.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2482" y="897474"/>
            <a:ext cx="2296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Roboto"/>
                <a:cs typeface="Roboto"/>
              </a:rPr>
              <a:t>Souled </a:t>
            </a:r>
            <a:r>
              <a:rPr sz="3000" b="1" spc="-20" dirty="0">
                <a:latin typeface="Roboto"/>
                <a:cs typeface="Roboto"/>
              </a:rPr>
              <a:t>Gems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18508" y="976850"/>
            <a:ext cx="2870835" cy="457200"/>
          </a:xfrm>
          <a:custGeom>
            <a:avLst/>
            <a:gdLst/>
            <a:ahLst/>
            <a:cxnLst/>
            <a:rect l="l" t="t" r="r" b="b"/>
            <a:pathLst>
              <a:path w="2870834" h="457200">
                <a:moveTo>
                  <a:pt x="2870569" y="457198"/>
                </a:moveTo>
                <a:lnTo>
                  <a:pt x="0" y="457198"/>
                </a:lnTo>
                <a:lnTo>
                  <a:pt x="0" y="0"/>
                </a:lnTo>
                <a:lnTo>
                  <a:pt x="2870569" y="0"/>
                </a:lnTo>
                <a:lnTo>
                  <a:pt x="2870569" y="4571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669383" y="926049"/>
            <a:ext cx="281305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Roboto"/>
                <a:cs typeface="Roboto"/>
              </a:rPr>
              <a:t>Wishlist</a:t>
            </a:r>
            <a:r>
              <a:rPr sz="3000" b="1" spc="-110" dirty="0">
                <a:latin typeface="Roboto"/>
                <a:cs typeface="Roboto"/>
              </a:rPr>
              <a:t> </a:t>
            </a:r>
            <a:r>
              <a:rPr sz="3000" b="1" spc="-10" dirty="0">
                <a:latin typeface="Roboto"/>
                <a:cs typeface="Roboto"/>
              </a:rPr>
              <a:t>Sharing</a:t>
            </a:r>
            <a:endParaRPr sz="3000">
              <a:latin typeface="Roboto"/>
              <a:cs typeface="Roboto"/>
            </a:endParaRPr>
          </a:p>
          <a:p>
            <a:pPr marL="15240">
              <a:lnSpc>
                <a:spcPct val="100000"/>
              </a:lnSpc>
              <a:spcBef>
                <a:spcPts val="60"/>
              </a:spcBef>
            </a:pPr>
            <a:r>
              <a:rPr sz="2400" b="1" spc="-20" dirty="0">
                <a:latin typeface="Roboto"/>
                <a:cs typeface="Roboto"/>
              </a:rPr>
              <a:t>Pre-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5920" y="4447363"/>
            <a:ext cx="76200" cy="7619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5920" y="5504638"/>
            <a:ext cx="76200" cy="7619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1458" y="7265172"/>
            <a:ext cx="66675" cy="6667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1458" y="8598672"/>
            <a:ext cx="66675" cy="6667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715448" y="3639217"/>
            <a:ext cx="4900295" cy="611632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1069340" algn="l"/>
              </a:tabLst>
            </a:pPr>
            <a:r>
              <a:rPr sz="2400" b="1" spc="-10" dirty="0">
                <a:latin typeface="Roboto"/>
                <a:cs typeface="Roboto"/>
              </a:rPr>
              <a:t>During</a:t>
            </a:r>
            <a:r>
              <a:rPr sz="2400" b="1" dirty="0">
                <a:latin typeface="Roboto"/>
                <a:cs typeface="Roboto"/>
              </a:rPr>
              <a:t>	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242570" marR="5080">
              <a:lnSpc>
                <a:spcPct val="115599"/>
              </a:lnSpc>
              <a:spcBef>
                <a:spcPts val="660"/>
              </a:spcBef>
            </a:pPr>
            <a:r>
              <a:rPr sz="2000" dirty="0">
                <a:latin typeface="Roboto"/>
                <a:cs typeface="Roboto"/>
              </a:rPr>
              <a:t>Offer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bonus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Souled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Gems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or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exclusive </a:t>
            </a:r>
            <a:r>
              <a:rPr sz="2000" spc="-20" dirty="0">
                <a:latin typeface="Roboto"/>
                <a:cs typeface="Roboto"/>
              </a:rPr>
              <a:t>discounts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to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users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who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start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using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the </a:t>
            </a:r>
            <a:r>
              <a:rPr sz="2000" spc="-10" dirty="0">
                <a:latin typeface="Roboto"/>
                <a:cs typeface="Roboto"/>
              </a:rPr>
              <a:t>feature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within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the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initial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launch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period. </a:t>
            </a:r>
            <a:r>
              <a:rPr sz="2000" dirty="0">
                <a:latin typeface="Roboto"/>
                <a:cs typeface="Roboto"/>
              </a:rPr>
              <a:t>Host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giveaway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or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contest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related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to </a:t>
            </a:r>
            <a:r>
              <a:rPr sz="2000" spc="-10" dirty="0">
                <a:latin typeface="Roboto"/>
                <a:cs typeface="Roboto"/>
              </a:rPr>
              <a:t>Souled</a:t>
            </a:r>
            <a:r>
              <a:rPr sz="2000" spc="-7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Gems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to</a:t>
            </a:r>
            <a:r>
              <a:rPr sz="2000" spc="-7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generate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excitement</a:t>
            </a:r>
            <a:r>
              <a:rPr sz="2000" spc="-7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 </a:t>
            </a:r>
            <a:r>
              <a:rPr sz="2000" spc="-10" dirty="0">
                <a:latin typeface="Roboto"/>
                <a:cs typeface="Roboto"/>
              </a:rPr>
              <a:t>participation.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400" b="1" dirty="0">
                <a:latin typeface="Roboto"/>
                <a:cs typeface="Roboto"/>
              </a:rPr>
              <a:t>Post-</a:t>
            </a:r>
            <a:r>
              <a:rPr sz="2400" b="1" spc="-120" dirty="0">
                <a:latin typeface="Roboto"/>
                <a:cs typeface="Roboto"/>
              </a:rPr>
              <a:t> </a:t>
            </a:r>
            <a:r>
              <a:rPr sz="2400" b="1" spc="-10" dirty="0">
                <a:latin typeface="Roboto"/>
                <a:cs typeface="Roboto"/>
              </a:rPr>
              <a:t>Launch:</a:t>
            </a:r>
            <a:endParaRPr sz="2400">
              <a:latin typeface="Roboto"/>
              <a:cs typeface="Roboto"/>
            </a:endParaRPr>
          </a:p>
          <a:p>
            <a:pPr marL="316230" marR="334010" indent="59690">
              <a:lnSpc>
                <a:spcPct val="115100"/>
              </a:lnSpc>
              <a:spcBef>
                <a:spcPts val="950"/>
              </a:spcBef>
            </a:pPr>
            <a:r>
              <a:rPr sz="1900" spc="-20" dirty="0">
                <a:latin typeface="Roboto"/>
                <a:cs typeface="Roboto"/>
              </a:rPr>
              <a:t>Regularly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communicate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with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users through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social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media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about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their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gem </a:t>
            </a:r>
            <a:r>
              <a:rPr sz="1900" spc="-10" dirty="0">
                <a:latin typeface="Roboto"/>
                <a:cs typeface="Roboto"/>
              </a:rPr>
              <a:t>balance,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new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earning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opportunities,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and </a:t>
            </a:r>
            <a:r>
              <a:rPr sz="1900" spc="-10" dirty="0">
                <a:latin typeface="Roboto"/>
                <a:cs typeface="Roboto"/>
              </a:rPr>
              <a:t>redemption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options.</a:t>
            </a:r>
            <a:endParaRPr sz="1900">
              <a:latin typeface="Roboto"/>
              <a:cs typeface="Roboto"/>
            </a:endParaRPr>
          </a:p>
          <a:p>
            <a:pPr marL="316230" marR="49530">
              <a:lnSpc>
                <a:spcPct val="115100"/>
              </a:lnSpc>
            </a:pPr>
            <a:r>
              <a:rPr sz="1900" spc="-10" dirty="0">
                <a:latin typeface="Roboto"/>
                <a:cs typeface="Roboto"/>
              </a:rPr>
              <a:t>Analyze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user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data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refine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Souled </a:t>
            </a:r>
            <a:r>
              <a:rPr sz="1900" dirty="0">
                <a:latin typeface="Roboto"/>
                <a:cs typeface="Roboto"/>
              </a:rPr>
              <a:t>Gems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program,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introducing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improvements </a:t>
            </a:r>
            <a:r>
              <a:rPr sz="1900" dirty="0">
                <a:latin typeface="Roboto"/>
                <a:cs typeface="Roboto"/>
              </a:rPr>
              <a:t>based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on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user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feedback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and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usage patterns.</a:t>
            </a:r>
            <a:endParaRPr sz="1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037" y="1774171"/>
            <a:ext cx="3371850" cy="3086100"/>
          </a:xfrm>
          <a:custGeom>
            <a:avLst/>
            <a:gdLst/>
            <a:ahLst/>
            <a:cxnLst/>
            <a:rect l="l" t="t" r="r" b="b"/>
            <a:pathLst>
              <a:path w="3371850" h="3086100">
                <a:moveTo>
                  <a:pt x="295271" y="28626"/>
                </a:moveTo>
                <a:lnTo>
                  <a:pt x="209546" y="28626"/>
                </a:lnTo>
                <a:lnTo>
                  <a:pt x="209546" y="0"/>
                </a:lnTo>
                <a:lnTo>
                  <a:pt x="295271" y="0"/>
                </a:lnTo>
                <a:lnTo>
                  <a:pt x="295271" y="28626"/>
                </a:lnTo>
                <a:close/>
              </a:path>
              <a:path w="3371850" h="3086100">
                <a:moveTo>
                  <a:pt x="409571" y="28626"/>
                </a:moveTo>
                <a:lnTo>
                  <a:pt x="323846" y="28626"/>
                </a:lnTo>
                <a:lnTo>
                  <a:pt x="323846" y="0"/>
                </a:lnTo>
                <a:lnTo>
                  <a:pt x="409571" y="0"/>
                </a:lnTo>
                <a:lnTo>
                  <a:pt x="409571" y="28626"/>
                </a:lnTo>
                <a:close/>
              </a:path>
              <a:path w="3371850" h="3086100">
                <a:moveTo>
                  <a:pt x="523871" y="28626"/>
                </a:moveTo>
                <a:lnTo>
                  <a:pt x="438146" y="28626"/>
                </a:lnTo>
                <a:lnTo>
                  <a:pt x="438146" y="0"/>
                </a:lnTo>
                <a:lnTo>
                  <a:pt x="523871" y="0"/>
                </a:lnTo>
                <a:lnTo>
                  <a:pt x="523871" y="28626"/>
                </a:lnTo>
                <a:close/>
              </a:path>
              <a:path w="3371850" h="3086100">
                <a:moveTo>
                  <a:pt x="638171" y="28626"/>
                </a:moveTo>
                <a:lnTo>
                  <a:pt x="552446" y="28626"/>
                </a:lnTo>
                <a:lnTo>
                  <a:pt x="552446" y="0"/>
                </a:lnTo>
                <a:lnTo>
                  <a:pt x="638171" y="0"/>
                </a:lnTo>
                <a:lnTo>
                  <a:pt x="638171" y="28626"/>
                </a:lnTo>
                <a:close/>
              </a:path>
              <a:path w="3371850" h="3086100">
                <a:moveTo>
                  <a:pt x="752471" y="28626"/>
                </a:moveTo>
                <a:lnTo>
                  <a:pt x="666746" y="28626"/>
                </a:lnTo>
                <a:lnTo>
                  <a:pt x="666746" y="0"/>
                </a:lnTo>
                <a:lnTo>
                  <a:pt x="752471" y="0"/>
                </a:lnTo>
                <a:lnTo>
                  <a:pt x="752471" y="28626"/>
                </a:lnTo>
                <a:close/>
              </a:path>
              <a:path w="3371850" h="3086100">
                <a:moveTo>
                  <a:pt x="866771" y="28626"/>
                </a:moveTo>
                <a:lnTo>
                  <a:pt x="781046" y="28626"/>
                </a:lnTo>
                <a:lnTo>
                  <a:pt x="781046" y="0"/>
                </a:lnTo>
                <a:lnTo>
                  <a:pt x="866771" y="0"/>
                </a:lnTo>
                <a:lnTo>
                  <a:pt x="866771" y="28626"/>
                </a:lnTo>
                <a:close/>
              </a:path>
              <a:path w="3371850" h="3086100">
                <a:moveTo>
                  <a:pt x="981071" y="28626"/>
                </a:moveTo>
                <a:lnTo>
                  <a:pt x="895346" y="28626"/>
                </a:lnTo>
                <a:lnTo>
                  <a:pt x="895346" y="0"/>
                </a:lnTo>
                <a:lnTo>
                  <a:pt x="981071" y="0"/>
                </a:lnTo>
                <a:lnTo>
                  <a:pt x="981071" y="28626"/>
                </a:lnTo>
                <a:close/>
              </a:path>
              <a:path w="3371850" h="3086100">
                <a:moveTo>
                  <a:pt x="1095371" y="28626"/>
                </a:moveTo>
                <a:lnTo>
                  <a:pt x="1009646" y="28626"/>
                </a:lnTo>
                <a:lnTo>
                  <a:pt x="1009646" y="0"/>
                </a:lnTo>
                <a:lnTo>
                  <a:pt x="1095371" y="0"/>
                </a:lnTo>
                <a:lnTo>
                  <a:pt x="1095371" y="28626"/>
                </a:lnTo>
                <a:close/>
              </a:path>
              <a:path w="3371850" h="3086100">
                <a:moveTo>
                  <a:pt x="1209671" y="28626"/>
                </a:moveTo>
                <a:lnTo>
                  <a:pt x="1123946" y="28626"/>
                </a:lnTo>
                <a:lnTo>
                  <a:pt x="1123946" y="0"/>
                </a:lnTo>
                <a:lnTo>
                  <a:pt x="1209671" y="0"/>
                </a:lnTo>
                <a:lnTo>
                  <a:pt x="1209671" y="28626"/>
                </a:lnTo>
                <a:close/>
              </a:path>
              <a:path w="3371850" h="3086100">
                <a:moveTo>
                  <a:pt x="1323971" y="28626"/>
                </a:moveTo>
                <a:lnTo>
                  <a:pt x="1238246" y="28626"/>
                </a:lnTo>
                <a:lnTo>
                  <a:pt x="1238246" y="0"/>
                </a:lnTo>
                <a:lnTo>
                  <a:pt x="1323971" y="0"/>
                </a:lnTo>
                <a:lnTo>
                  <a:pt x="1323971" y="28626"/>
                </a:lnTo>
                <a:close/>
              </a:path>
              <a:path w="3371850" h="3086100">
                <a:moveTo>
                  <a:pt x="1438271" y="28626"/>
                </a:moveTo>
                <a:lnTo>
                  <a:pt x="1352546" y="28626"/>
                </a:lnTo>
                <a:lnTo>
                  <a:pt x="1352546" y="0"/>
                </a:lnTo>
                <a:lnTo>
                  <a:pt x="1438271" y="0"/>
                </a:lnTo>
                <a:lnTo>
                  <a:pt x="1438271" y="28626"/>
                </a:lnTo>
                <a:close/>
              </a:path>
              <a:path w="3371850" h="3086100">
                <a:moveTo>
                  <a:pt x="1552571" y="28626"/>
                </a:moveTo>
                <a:lnTo>
                  <a:pt x="1466846" y="28626"/>
                </a:lnTo>
                <a:lnTo>
                  <a:pt x="1466846" y="0"/>
                </a:lnTo>
                <a:lnTo>
                  <a:pt x="1552571" y="0"/>
                </a:lnTo>
                <a:lnTo>
                  <a:pt x="1552571" y="28626"/>
                </a:lnTo>
                <a:close/>
              </a:path>
              <a:path w="3371850" h="3086100">
                <a:moveTo>
                  <a:pt x="1666871" y="28626"/>
                </a:moveTo>
                <a:lnTo>
                  <a:pt x="1581146" y="28626"/>
                </a:lnTo>
                <a:lnTo>
                  <a:pt x="1581146" y="0"/>
                </a:lnTo>
                <a:lnTo>
                  <a:pt x="1666871" y="0"/>
                </a:lnTo>
                <a:lnTo>
                  <a:pt x="1666871" y="28626"/>
                </a:lnTo>
                <a:close/>
              </a:path>
              <a:path w="3371850" h="3086100">
                <a:moveTo>
                  <a:pt x="1781171" y="28626"/>
                </a:moveTo>
                <a:lnTo>
                  <a:pt x="1695446" y="28626"/>
                </a:lnTo>
                <a:lnTo>
                  <a:pt x="1695446" y="0"/>
                </a:lnTo>
                <a:lnTo>
                  <a:pt x="1781171" y="0"/>
                </a:lnTo>
                <a:lnTo>
                  <a:pt x="1781171" y="28626"/>
                </a:lnTo>
                <a:close/>
              </a:path>
              <a:path w="3371850" h="3086100">
                <a:moveTo>
                  <a:pt x="1895471" y="28626"/>
                </a:moveTo>
                <a:lnTo>
                  <a:pt x="1809746" y="28626"/>
                </a:lnTo>
                <a:lnTo>
                  <a:pt x="1809746" y="0"/>
                </a:lnTo>
                <a:lnTo>
                  <a:pt x="1895471" y="0"/>
                </a:lnTo>
                <a:lnTo>
                  <a:pt x="1895471" y="28626"/>
                </a:lnTo>
                <a:close/>
              </a:path>
              <a:path w="3371850" h="3086100">
                <a:moveTo>
                  <a:pt x="2009771" y="28626"/>
                </a:moveTo>
                <a:lnTo>
                  <a:pt x="1924046" y="28626"/>
                </a:lnTo>
                <a:lnTo>
                  <a:pt x="1924046" y="0"/>
                </a:lnTo>
                <a:lnTo>
                  <a:pt x="2009771" y="0"/>
                </a:lnTo>
                <a:lnTo>
                  <a:pt x="2009771" y="28626"/>
                </a:lnTo>
                <a:close/>
              </a:path>
              <a:path w="3371850" h="3086100">
                <a:moveTo>
                  <a:pt x="2124071" y="28626"/>
                </a:moveTo>
                <a:lnTo>
                  <a:pt x="2038346" y="28626"/>
                </a:lnTo>
                <a:lnTo>
                  <a:pt x="2038346" y="0"/>
                </a:lnTo>
                <a:lnTo>
                  <a:pt x="2124071" y="0"/>
                </a:lnTo>
                <a:lnTo>
                  <a:pt x="2124071" y="28626"/>
                </a:lnTo>
                <a:close/>
              </a:path>
              <a:path w="3371850" h="3086100">
                <a:moveTo>
                  <a:pt x="2238371" y="28626"/>
                </a:moveTo>
                <a:lnTo>
                  <a:pt x="2152646" y="28626"/>
                </a:lnTo>
                <a:lnTo>
                  <a:pt x="2152646" y="0"/>
                </a:lnTo>
                <a:lnTo>
                  <a:pt x="2238371" y="0"/>
                </a:lnTo>
                <a:lnTo>
                  <a:pt x="2238371" y="28626"/>
                </a:lnTo>
                <a:close/>
              </a:path>
              <a:path w="3371850" h="3086100">
                <a:moveTo>
                  <a:pt x="2352671" y="28626"/>
                </a:moveTo>
                <a:lnTo>
                  <a:pt x="2266946" y="28626"/>
                </a:lnTo>
                <a:lnTo>
                  <a:pt x="2266946" y="0"/>
                </a:lnTo>
                <a:lnTo>
                  <a:pt x="2352671" y="0"/>
                </a:lnTo>
                <a:lnTo>
                  <a:pt x="2352671" y="28626"/>
                </a:lnTo>
                <a:close/>
              </a:path>
              <a:path w="3371850" h="3086100">
                <a:moveTo>
                  <a:pt x="2466971" y="28626"/>
                </a:moveTo>
                <a:lnTo>
                  <a:pt x="2381246" y="28626"/>
                </a:lnTo>
                <a:lnTo>
                  <a:pt x="2381246" y="0"/>
                </a:lnTo>
                <a:lnTo>
                  <a:pt x="2466971" y="0"/>
                </a:lnTo>
                <a:lnTo>
                  <a:pt x="2466971" y="28626"/>
                </a:lnTo>
                <a:close/>
              </a:path>
              <a:path w="3371850" h="3086100">
                <a:moveTo>
                  <a:pt x="2581271" y="28626"/>
                </a:moveTo>
                <a:lnTo>
                  <a:pt x="2495546" y="28626"/>
                </a:lnTo>
                <a:lnTo>
                  <a:pt x="2495546" y="0"/>
                </a:lnTo>
                <a:lnTo>
                  <a:pt x="2581271" y="0"/>
                </a:lnTo>
                <a:lnTo>
                  <a:pt x="2581271" y="28626"/>
                </a:lnTo>
                <a:close/>
              </a:path>
              <a:path w="3371850" h="3086100">
                <a:moveTo>
                  <a:pt x="2695571" y="28626"/>
                </a:moveTo>
                <a:lnTo>
                  <a:pt x="2609846" y="28626"/>
                </a:lnTo>
                <a:lnTo>
                  <a:pt x="2609846" y="0"/>
                </a:lnTo>
                <a:lnTo>
                  <a:pt x="2695571" y="0"/>
                </a:lnTo>
                <a:lnTo>
                  <a:pt x="2695571" y="28626"/>
                </a:lnTo>
                <a:close/>
              </a:path>
              <a:path w="3371850" h="3086100">
                <a:moveTo>
                  <a:pt x="2809871" y="28626"/>
                </a:moveTo>
                <a:lnTo>
                  <a:pt x="2724146" y="28626"/>
                </a:lnTo>
                <a:lnTo>
                  <a:pt x="2724146" y="0"/>
                </a:lnTo>
                <a:lnTo>
                  <a:pt x="2809871" y="0"/>
                </a:lnTo>
                <a:lnTo>
                  <a:pt x="2809871" y="28626"/>
                </a:lnTo>
                <a:close/>
              </a:path>
              <a:path w="3371850" h="3086100">
                <a:moveTo>
                  <a:pt x="2924171" y="28626"/>
                </a:moveTo>
                <a:lnTo>
                  <a:pt x="2838446" y="28626"/>
                </a:lnTo>
                <a:lnTo>
                  <a:pt x="2838446" y="0"/>
                </a:lnTo>
                <a:lnTo>
                  <a:pt x="2924171" y="0"/>
                </a:lnTo>
                <a:lnTo>
                  <a:pt x="2924171" y="28626"/>
                </a:lnTo>
                <a:close/>
              </a:path>
              <a:path w="3371850" h="3086100">
                <a:moveTo>
                  <a:pt x="3038471" y="28626"/>
                </a:moveTo>
                <a:lnTo>
                  <a:pt x="2952746" y="28626"/>
                </a:lnTo>
                <a:lnTo>
                  <a:pt x="2952746" y="0"/>
                </a:lnTo>
                <a:lnTo>
                  <a:pt x="3038471" y="0"/>
                </a:lnTo>
                <a:lnTo>
                  <a:pt x="3038471" y="28626"/>
                </a:lnTo>
                <a:close/>
              </a:path>
              <a:path w="3371850" h="3086100">
                <a:moveTo>
                  <a:pt x="3152771" y="28626"/>
                </a:moveTo>
                <a:lnTo>
                  <a:pt x="3067046" y="28626"/>
                </a:lnTo>
                <a:lnTo>
                  <a:pt x="3067046" y="0"/>
                </a:lnTo>
                <a:lnTo>
                  <a:pt x="3152771" y="0"/>
                </a:lnTo>
                <a:lnTo>
                  <a:pt x="3152771" y="28626"/>
                </a:lnTo>
                <a:close/>
              </a:path>
              <a:path w="3371850" h="3086100">
                <a:moveTo>
                  <a:pt x="3267071" y="28626"/>
                </a:moveTo>
                <a:lnTo>
                  <a:pt x="3181346" y="28626"/>
                </a:lnTo>
                <a:lnTo>
                  <a:pt x="3181346" y="0"/>
                </a:lnTo>
                <a:lnTo>
                  <a:pt x="3267071" y="0"/>
                </a:lnTo>
                <a:lnTo>
                  <a:pt x="3267071" y="28626"/>
                </a:lnTo>
                <a:close/>
              </a:path>
              <a:path w="3371850" h="3086100">
                <a:moveTo>
                  <a:pt x="3338558" y="63375"/>
                </a:moveTo>
                <a:lnTo>
                  <a:pt x="3310595" y="35958"/>
                </a:lnTo>
                <a:lnTo>
                  <a:pt x="3291043" y="29542"/>
                </a:lnTo>
                <a:lnTo>
                  <a:pt x="3295675" y="1898"/>
                </a:lnTo>
                <a:lnTo>
                  <a:pt x="3332868" y="16054"/>
                </a:lnTo>
                <a:lnTo>
                  <a:pt x="3363250" y="49910"/>
                </a:lnTo>
                <a:lnTo>
                  <a:pt x="3338558" y="63375"/>
                </a:lnTo>
                <a:close/>
              </a:path>
              <a:path w="3371850" h="3086100">
                <a:moveTo>
                  <a:pt x="3371849" y="162290"/>
                </a:moveTo>
                <a:lnTo>
                  <a:pt x="3346697" y="162290"/>
                </a:lnTo>
                <a:lnTo>
                  <a:pt x="3346697" y="90862"/>
                </a:lnTo>
                <a:lnTo>
                  <a:pt x="3346260" y="86471"/>
                </a:lnTo>
                <a:lnTo>
                  <a:pt x="3345384" y="82126"/>
                </a:lnTo>
                <a:lnTo>
                  <a:pt x="3371849" y="76792"/>
                </a:lnTo>
                <a:lnTo>
                  <a:pt x="3371849" y="162290"/>
                </a:lnTo>
                <a:close/>
              </a:path>
              <a:path w="3371850" h="3086100">
                <a:moveTo>
                  <a:pt x="3371849" y="276590"/>
                </a:moveTo>
                <a:lnTo>
                  <a:pt x="3346697" y="276590"/>
                </a:lnTo>
                <a:lnTo>
                  <a:pt x="3346697" y="190865"/>
                </a:lnTo>
                <a:lnTo>
                  <a:pt x="3371849" y="190865"/>
                </a:lnTo>
                <a:lnTo>
                  <a:pt x="3371849" y="276590"/>
                </a:lnTo>
                <a:close/>
              </a:path>
              <a:path w="3371850" h="3086100">
                <a:moveTo>
                  <a:pt x="3371849" y="390890"/>
                </a:moveTo>
                <a:lnTo>
                  <a:pt x="3346697" y="390890"/>
                </a:lnTo>
                <a:lnTo>
                  <a:pt x="3346697" y="305165"/>
                </a:lnTo>
                <a:lnTo>
                  <a:pt x="3371849" y="305165"/>
                </a:lnTo>
                <a:lnTo>
                  <a:pt x="3371849" y="390890"/>
                </a:lnTo>
                <a:close/>
              </a:path>
              <a:path w="3371850" h="3086100">
                <a:moveTo>
                  <a:pt x="3371849" y="505190"/>
                </a:moveTo>
                <a:lnTo>
                  <a:pt x="3346697" y="505190"/>
                </a:lnTo>
                <a:lnTo>
                  <a:pt x="3346697" y="419465"/>
                </a:lnTo>
                <a:lnTo>
                  <a:pt x="3371849" y="419465"/>
                </a:lnTo>
                <a:lnTo>
                  <a:pt x="3371849" y="505190"/>
                </a:lnTo>
                <a:close/>
              </a:path>
              <a:path w="3371850" h="3086100">
                <a:moveTo>
                  <a:pt x="3371849" y="619490"/>
                </a:moveTo>
                <a:lnTo>
                  <a:pt x="3346697" y="619490"/>
                </a:lnTo>
                <a:lnTo>
                  <a:pt x="3346697" y="533765"/>
                </a:lnTo>
                <a:lnTo>
                  <a:pt x="3371849" y="533765"/>
                </a:lnTo>
                <a:lnTo>
                  <a:pt x="3371849" y="619490"/>
                </a:lnTo>
                <a:close/>
              </a:path>
              <a:path w="3371850" h="3086100">
                <a:moveTo>
                  <a:pt x="3371849" y="733790"/>
                </a:moveTo>
                <a:lnTo>
                  <a:pt x="3346697" y="733790"/>
                </a:lnTo>
                <a:lnTo>
                  <a:pt x="3346697" y="648065"/>
                </a:lnTo>
                <a:lnTo>
                  <a:pt x="3371849" y="648065"/>
                </a:lnTo>
                <a:lnTo>
                  <a:pt x="3371849" y="733790"/>
                </a:lnTo>
                <a:close/>
              </a:path>
              <a:path w="3371850" h="3086100">
                <a:moveTo>
                  <a:pt x="3371849" y="848090"/>
                </a:moveTo>
                <a:lnTo>
                  <a:pt x="3346697" y="848090"/>
                </a:lnTo>
                <a:lnTo>
                  <a:pt x="3346697" y="762365"/>
                </a:lnTo>
                <a:lnTo>
                  <a:pt x="3371849" y="762365"/>
                </a:lnTo>
                <a:lnTo>
                  <a:pt x="3371849" y="848090"/>
                </a:lnTo>
                <a:close/>
              </a:path>
              <a:path w="3371850" h="3086100">
                <a:moveTo>
                  <a:pt x="3371849" y="962390"/>
                </a:moveTo>
                <a:lnTo>
                  <a:pt x="3346697" y="962390"/>
                </a:lnTo>
                <a:lnTo>
                  <a:pt x="3346697" y="876665"/>
                </a:lnTo>
                <a:lnTo>
                  <a:pt x="3371849" y="876665"/>
                </a:lnTo>
                <a:lnTo>
                  <a:pt x="3371849" y="962390"/>
                </a:lnTo>
                <a:close/>
              </a:path>
              <a:path w="3371850" h="3086100">
                <a:moveTo>
                  <a:pt x="3371849" y="1076690"/>
                </a:moveTo>
                <a:lnTo>
                  <a:pt x="3346697" y="1076690"/>
                </a:lnTo>
                <a:lnTo>
                  <a:pt x="3346697" y="990965"/>
                </a:lnTo>
                <a:lnTo>
                  <a:pt x="3371849" y="990965"/>
                </a:lnTo>
                <a:lnTo>
                  <a:pt x="3371849" y="1076690"/>
                </a:lnTo>
                <a:close/>
              </a:path>
              <a:path w="3371850" h="3086100">
                <a:moveTo>
                  <a:pt x="3371849" y="1190990"/>
                </a:moveTo>
                <a:lnTo>
                  <a:pt x="3346697" y="1190990"/>
                </a:lnTo>
                <a:lnTo>
                  <a:pt x="3346697" y="1105265"/>
                </a:lnTo>
                <a:lnTo>
                  <a:pt x="3371849" y="1105265"/>
                </a:lnTo>
                <a:lnTo>
                  <a:pt x="3371849" y="1190990"/>
                </a:lnTo>
                <a:close/>
              </a:path>
              <a:path w="3371850" h="3086100">
                <a:moveTo>
                  <a:pt x="3371849" y="1305290"/>
                </a:moveTo>
                <a:lnTo>
                  <a:pt x="3346697" y="1305290"/>
                </a:lnTo>
                <a:lnTo>
                  <a:pt x="3346697" y="1219565"/>
                </a:lnTo>
                <a:lnTo>
                  <a:pt x="3371849" y="1219565"/>
                </a:lnTo>
                <a:lnTo>
                  <a:pt x="3371849" y="1305290"/>
                </a:lnTo>
                <a:close/>
              </a:path>
              <a:path w="3371850" h="3086100">
                <a:moveTo>
                  <a:pt x="3371849" y="1419590"/>
                </a:moveTo>
                <a:lnTo>
                  <a:pt x="3346697" y="1419590"/>
                </a:lnTo>
                <a:lnTo>
                  <a:pt x="3346697" y="1333865"/>
                </a:lnTo>
                <a:lnTo>
                  <a:pt x="3371849" y="1333865"/>
                </a:lnTo>
                <a:lnTo>
                  <a:pt x="3371849" y="1419590"/>
                </a:lnTo>
                <a:close/>
              </a:path>
              <a:path w="3371850" h="3086100">
                <a:moveTo>
                  <a:pt x="3371849" y="1533890"/>
                </a:moveTo>
                <a:lnTo>
                  <a:pt x="3346697" y="1533890"/>
                </a:lnTo>
                <a:lnTo>
                  <a:pt x="3346697" y="1448165"/>
                </a:lnTo>
                <a:lnTo>
                  <a:pt x="3371849" y="1448165"/>
                </a:lnTo>
                <a:lnTo>
                  <a:pt x="3371849" y="1533890"/>
                </a:lnTo>
                <a:close/>
              </a:path>
              <a:path w="3371850" h="3086100">
                <a:moveTo>
                  <a:pt x="3371849" y="1648190"/>
                </a:moveTo>
                <a:lnTo>
                  <a:pt x="3346697" y="1648190"/>
                </a:lnTo>
                <a:lnTo>
                  <a:pt x="3346697" y="1562465"/>
                </a:lnTo>
                <a:lnTo>
                  <a:pt x="3371849" y="1562465"/>
                </a:lnTo>
                <a:lnTo>
                  <a:pt x="3371849" y="1648190"/>
                </a:lnTo>
                <a:close/>
              </a:path>
              <a:path w="3371850" h="3086100">
                <a:moveTo>
                  <a:pt x="3371849" y="1762490"/>
                </a:moveTo>
                <a:lnTo>
                  <a:pt x="3346697" y="1762490"/>
                </a:lnTo>
                <a:lnTo>
                  <a:pt x="3346697" y="1676765"/>
                </a:lnTo>
                <a:lnTo>
                  <a:pt x="3371849" y="1676765"/>
                </a:lnTo>
                <a:lnTo>
                  <a:pt x="3371849" y="1762490"/>
                </a:lnTo>
                <a:close/>
              </a:path>
              <a:path w="3371850" h="3086100">
                <a:moveTo>
                  <a:pt x="3371849" y="1876790"/>
                </a:moveTo>
                <a:lnTo>
                  <a:pt x="3346697" y="1876790"/>
                </a:lnTo>
                <a:lnTo>
                  <a:pt x="3346697" y="1791065"/>
                </a:lnTo>
                <a:lnTo>
                  <a:pt x="3371849" y="1791065"/>
                </a:lnTo>
                <a:lnTo>
                  <a:pt x="3371849" y="1876790"/>
                </a:lnTo>
                <a:close/>
              </a:path>
              <a:path w="3371850" h="3086100">
                <a:moveTo>
                  <a:pt x="3371849" y="1991090"/>
                </a:moveTo>
                <a:lnTo>
                  <a:pt x="3346697" y="1991090"/>
                </a:lnTo>
                <a:lnTo>
                  <a:pt x="3346697" y="1905364"/>
                </a:lnTo>
                <a:lnTo>
                  <a:pt x="3371849" y="1905364"/>
                </a:lnTo>
                <a:lnTo>
                  <a:pt x="3371849" y="1991090"/>
                </a:lnTo>
                <a:close/>
              </a:path>
              <a:path w="3371850" h="3086100">
                <a:moveTo>
                  <a:pt x="3371849" y="2105390"/>
                </a:moveTo>
                <a:lnTo>
                  <a:pt x="3346697" y="2105390"/>
                </a:lnTo>
                <a:lnTo>
                  <a:pt x="3346697" y="2019665"/>
                </a:lnTo>
                <a:lnTo>
                  <a:pt x="3371849" y="2019665"/>
                </a:lnTo>
                <a:lnTo>
                  <a:pt x="3371849" y="2105390"/>
                </a:lnTo>
                <a:close/>
              </a:path>
              <a:path w="3371850" h="3086100">
                <a:moveTo>
                  <a:pt x="3371849" y="2219689"/>
                </a:moveTo>
                <a:lnTo>
                  <a:pt x="3346697" y="2219689"/>
                </a:lnTo>
                <a:lnTo>
                  <a:pt x="3346697" y="2133965"/>
                </a:lnTo>
                <a:lnTo>
                  <a:pt x="3371849" y="2133965"/>
                </a:lnTo>
                <a:lnTo>
                  <a:pt x="3371849" y="2219689"/>
                </a:lnTo>
                <a:close/>
              </a:path>
              <a:path w="3371850" h="3086100">
                <a:moveTo>
                  <a:pt x="3371849" y="2333990"/>
                </a:moveTo>
                <a:lnTo>
                  <a:pt x="3346697" y="2333990"/>
                </a:lnTo>
                <a:lnTo>
                  <a:pt x="3346697" y="2248265"/>
                </a:lnTo>
                <a:lnTo>
                  <a:pt x="3371849" y="2248265"/>
                </a:lnTo>
                <a:lnTo>
                  <a:pt x="3371849" y="2333990"/>
                </a:lnTo>
                <a:close/>
              </a:path>
              <a:path w="3371850" h="3086100">
                <a:moveTo>
                  <a:pt x="3371849" y="2448290"/>
                </a:moveTo>
                <a:lnTo>
                  <a:pt x="3346697" y="2448290"/>
                </a:lnTo>
                <a:lnTo>
                  <a:pt x="3346697" y="2362565"/>
                </a:lnTo>
                <a:lnTo>
                  <a:pt x="3371849" y="2362565"/>
                </a:lnTo>
                <a:lnTo>
                  <a:pt x="3371849" y="2448290"/>
                </a:lnTo>
                <a:close/>
              </a:path>
              <a:path w="3371850" h="3086100">
                <a:moveTo>
                  <a:pt x="3371849" y="2562590"/>
                </a:moveTo>
                <a:lnTo>
                  <a:pt x="3346697" y="2562590"/>
                </a:lnTo>
                <a:lnTo>
                  <a:pt x="3346697" y="2476865"/>
                </a:lnTo>
                <a:lnTo>
                  <a:pt x="3371849" y="2476865"/>
                </a:lnTo>
                <a:lnTo>
                  <a:pt x="3371849" y="2562590"/>
                </a:lnTo>
                <a:close/>
              </a:path>
              <a:path w="3371850" h="3086100">
                <a:moveTo>
                  <a:pt x="3371849" y="2676890"/>
                </a:moveTo>
                <a:lnTo>
                  <a:pt x="3346697" y="2676890"/>
                </a:lnTo>
                <a:lnTo>
                  <a:pt x="3346697" y="2591165"/>
                </a:lnTo>
                <a:lnTo>
                  <a:pt x="3371849" y="2591165"/>
                </a:lnTo>
                <a:lnTo>
                  <a:pt x="3371849" y="2676890"/>
                </a:lnTo>
                <a:close/>
              </a:path>
              <a:path w="3371850" h="3086100">
                <a:moveTo>
                  <a:pt x="3371849" y="2791190"/>
                </a:moveTo>
                <a:lnTo>
                  <a:pt x="3346697" y="2791190"/>
                </a:lnTo>
                <a:lnTo>
                  <a:pt x="3346697" y="2705465"/>
                </a:lnTo>
                <a:lnTo>
                  <a:pt x="3371849" y="2705465"/>
                </a:lnTo>
                <a:lnTo>
                  <a:pt x="3371849" y="2791190"/>
                </a:lnTo>
                <a:close/>
              </a:path>
              <a:path w="3371850" h="3086100">
                <a:moveTo>
                  <a:pt x="3371849" y="2905490"/>
                </a:moveTo>
                <a:lnTo>
                  <a:pt x="3346697" y="2905490"/>
                </a:lnTo>
                <a:lnTo>
                  <a:pt x="3346697" y="2819765"/>
                </a:lnTo>
                <a:lnTo>
                  <a:pt x="3371849" y="2819765"/>
                </a:lnTo>
                <a:lnTo>
                  <a:pt x="3371849" y="2905490"/>
                </a:lnTo>
                <a:close/>
              </a:path>
              <a:path w="3371850" h="3086100">
                <a:moveTo>
                  <a:pt x="3370397" y="3019434"/>
                </a:moveTo>
                <a:lnTo>
                  <a:pt x="3343583" y="3010938"/>
                </a:lnTo>
                <a:lnTo>
                  <a:pt x="3345659" y="3004386"/>
                </a:lnTo>
                <a:lnTo>
                  <a:pt x="3346697" y="2997674"/>
                </a:lnTo>
                <a:lnTo>
                  <a:pt x="3346697" y="2934065"/>
                </a:lnTo>
                <a:lnTo>
                  <a:pt x="3371849" y="2934065"/>
                </a:lnTo>
                <a:lnTo>
                  <a:pt x="3371849" y="3014655"/>
                </a:lnTo>
                <a:lnTo>
                  <a:pt x="3370397" y="3019434"/>
                </a:lnTo>
                <a:close/>
              </a:path>
              <a:path w="3371850" h="3086100">
                <a:moveTo>
                  <a:pt x="3285457" y="3085547"/>
                </a:moveTo>
                <a:lnTo>
                  <a:pt x="3283888" y="3058150"/>
                </a:lnTo>
                <a:lnTo>
                  <a:pt x="3283843" y="3057363"/>
                </a:lnTo>
                <a:lnTo>
                  <a:pt x="3296061" y="3055605"/>
                </a:lnTo>
                <a:lnTo>
                  <a:pt x="3307355" y="3051782"/>
                </a:lnTo>
                <a:lnTo>
                  <a:pt x="3334775" y="3028849"/>
                </a:lnTo>
                <a:lnTo>
                  <a:pt x="3358107" y="3045062"/>
                </a:lnTo>
                <a:lnTo>
                  <a:pt x="3347375" y="3058150"/>
                </a:lnTo>
                <a:lnTo>
                  <a:pt x="3332868" y="3070045"/>
                </a:lnTo>
                <a:lnTo>
                  <a:pt x="3316475" y="3078797"/>
                </a:lnTo>
                <a:lnTo>
                  <a:pt x="3298694" y="3084201"/>
                </a:lnTo>
                <a:lnTo>
                  <a:pt x="3285457" y="3085547"/>
                </a:lnTo>
                <a:close/>
              </a:path>
              <a:path w="3371850" h="3086100">
                <a:moveTo>
                  <a:pt x="3256815" y="3086099"/>
                </a:moveTo>
                <a:lnTo>
                  <a:pt x="3171090" y="3086099"/>
                </a:lnTo>
                <a:lnTo>
                  <a:pt x="3171090" y="3057472"/>
                </a:lnTo>
                <a:lnTo>
                  <a:pt x="3256815" y="3057472"/>
                </a:lnTo>
                <a:lnTo>
                  <a:pt x="3256815" y="3086099"/>
                </a:lnTo>
                <a:close/>
              </a:path>
              <a:path w="3371850" h="3086100">
                <a:moveTo>
                  <a:pt x="3142515" y="3086099"/>
                </a:moveTo>
                <a:lnTo>
                  <a:pt x="3056790" y="3086099"/>
                </a:lnTo>
                <a:lnTo>
                  <a:pt x="3056790" y="3057472"/>
                </a:lnTo>
                <a:lnTo>
                  <a:pt x="3142515" y="3057472"/>
                </a:lnTo>
                <a:lnTo>
                  <a:pt x="3142515" y="3086099"/>
                </a:lnTo>
                <a:close/>
              </a:path>
              <a:path w="3371850" h="3086100">
                <a:moveTo>
                  <a:pt x="3028215" y="3086099"/>
                </a:moveTo>
                <a:lnTo>
                  <a:pt x="2942490" y="3086099"/>
                </a:lnTo>
                <a:lnTo>
                  <a:pt x="2942490" y="3057472"/>
                </a:lnTo>
                <a:lnTo>
                  <a:pt x="3028215" y="3057472"/>
                </a:lnTo>
                <a:lnTo>
                  <a:pt x="3028215" y="3086099"/>
                </a:lnTo>
                <a:close/>
              </a:path>
              <a:path w="3371850" h="3086100">
                <a:moveTo>
                  <a:pt x="2913915" y="3086099"/>
                </a:moveTo>
                <a:lnTo>
                  <a:pt x="2828190" y="3086099"/>
                </a:lnTo>
                <a:lnTo>
                  <a:pt x="2828190" y="3057472"/>
                </a:lnTo>
                <a:lnTo>
                  <a:pt x="2913915" y="3057472"/>
                </a:lnTo>
                <a:lnTo>
                  <a:pt x="2913915" y="3086099"/>
                </a:lnTo>
                <a:close/>
              </a:path>
              <a:path w="3371850" h="3086100">
                <a:moveTo>
                  <a:pt x="2799615" y="3086099"/>
                </a:moveTo>
                <a:lnTo>
                  <a:pt x="2713890" y="3086099"/>
                </a:lnTo>
                <a:lnTo>
                  <a:pt x="2713890" y="3057472"/>
                </a:lnTo>
                <a:lnTo>
                  <a:pt x="2799615" y="3057472"/>
                </a:lnTo>
                <a:lnTo>
                  <a:pt x="2799615" y="3086099"/>
                </a:lnTo>
                <a:close/>
              </a:path>
              <a:path w="3371850" h="3086100">
                <a:moveTo>
                  <a:pt x="2685315" y="3086099"/>
                </a:moveTo>
                <a:lnTo>
                  <a:pt x="2599590" y="3086099"/>
                </a:lnTo>
                <a:lnTo>
                  <a:pt x="2599590" y="3057472"/>
                </a:lnTo>
                <a:lnTo>
                  <a:pt x="2685315" y="3057472"/>
                </a:lnTo>
                <a:lnTo>
                  <a:pt x="2685315" y="3086099"/>
                </a:lnTo>
                <a:close/>
              </a:path>
              <a:path w="3371850" h="3086100">
                <a:moveTo>
                  <a:pt x="2571015" y="3086099"/>
                </a:moveTo>
                <a:lnTo>
                  <a:pt x="2485290" y="3086099"/>
                </a:lnTo>
                <a:lnTo>
                  <a:pt x="2485290" y="3057472"/>
                </a:lnTo>
                <a:lnTo>
                  <a:pt x="2571015" y="3057472"/>
                </a:lnTo>
                <a:lnTo>
                  <a:pt x="2571015" y="3086099"/>
                </a:lnTo>
                <a:close/>
              </a:path>
              <a:path w="3371850" h="3086100">
                <a:moveTo>
                  <a:pt x="2456715" y="3086099"/>
                </a:moveTo>
                <a:lnTo>
                  <a:pt x="2370990" y="3086099"/>
                </a:lnTo>
                <a:lnTo>
                  <a:pt x="2370990" y="3057472"/>
                </a:lnTo>
                <a:lnTo>
                  <a:pt x="2456715" y="3057472"/>
                </a:lnTo>
                <a:lnTo>
                  <a:pt x="2456715" y="3086099"/>
                </a:lnTo>
                <a:close/>
              </a:path>
              <a:path w="3371850" h="3086100">
                <a:moveTo>
                  <a:pt x="2342415" y="3086099"/>
                </a:moveTo>
                <a:lnTo>
                  <a:pt x="2256690" y="3086099"/>
                </a:lnTo>
                <a:lnTo>
                  <a:pt x="2256690" y="3057472"/>
                </a:lnTo>
                <a:lnTo>
                  <a:pt x="2342415" y="3057472"/>
                </a:lnTo>
                <a:lnTo>
                  <a:pt x="2342415" y="3086099"/>
                </a:lnTo>
                <a:close/>
              </a:path>
              <a:path w="3371850" h="3086100">
                <a:moveTo>
                  <a:pt x="2228115" y="3086099"/>
                </a:moveTo>
                <a:lnTo>
                  <a:pt x="2142390" y="3086099"/>
                </a:lnTo>
                <a:lnTo>
                  <a:pt x="2142390" y="3057472"/>
                </a:lnTo>
                <a:lnTo>
                  <a:pt x="2228115" y="3057472"/>
                </a:lnTo>
                <a:lnTo>
                  <a:pt x="2228115" y="3086099"/>
                </a:lnTo>
                <a:close/>
              </a:path>
              <a:path w="3371850" h="3086100">
                <a:moveTo>
                  <a:pt x="2113815" y="3086099"/>
                </a:moveTo>
                <a:lnTo>
                  <a:pt x="2028090" y="3086099"/>
                </a:lnTo>
                <a:lnTo>
                  <a:pt x="2028090" y="3057472"/>
                </a:lnTo>
                <a:lnTo>
                  <a:pt x="2113815" y="3057472"/>
                </a:lnTo>
                <a:lnTo>
                  <a:pt x="2113815" y="3086099"/>
                </a:lnTo>
                <a:close/>
              </a:path>
              <a:path w="3371850" h="3086100">
                <a:moveTo>
                  <a:pt x="1999515" y="3086099"/>
                </a:moveTo>
                <a:lnTo>
                  <a:pt x="1913790" y="3086099"/>
                </a:lnTo>
                <a:lnTo>
                  <a:pt x="1913790" y="3057472"/>
                </a:lnTo>
                <a:lnTo>
                  <a:pt x="1999515" y="3057472"/>
                </a:lnTo>
                <a:lnTo>
                  <a:pt x="1999515" y="3086099"/>
                </a:lnTo>
                <a:close/>
              </a:path>
              <a:path w="3371850" h="3086100">
                <a:moveTo>
                  <a:pt x="1885215" y="3086099"/>
                </a:moveTo>
                <a:lnTo>
                  <a:pt x="1799490" y="3086099"/>
                </a:lnTo>
                <a:lnTo>
                  <a:pt x="1799490" y="3057472"/>
                </a:lnTo>
                <a:lnTo>
                  <a:pt x="1885215" y="3057472"/>
                </a:lnTo>
                <a:lnTo>
                  <a:pt x="1885215" y="3086099"/>
                </a:lnTo>
                <a:close/>
              </a:path>
              <a:path w="3371850" h="3086100">
                <a:moveTo>
                  <a:pt x="1770915" y="3086099"/>
                </a:moveTo>
                <a:lnTo>
                  <a:pt x="1685190" y="3086099"/>
                </a:lnTo>
                <a:lnTo>
                  <a:pt x="1685190" y="3057472"/>
                </a:lnTo>
                <a:lnTo>
                  <a:pt x="1770915" y="3057472"/>
                </a:lnTo>
                <a:lnTo>
                  <a:pt x="1770915" y="3086099"/>
                </a:lnTo>
                <a:close/>
              </a:path>
              <a:path w="3371850" h="3086100">
                <a:moveTo>
                  <a:pt x="1656615" y="3086099"/>
                </a:moveTo>
                <a:lnTo>
                  <a:pt x="1570890" y="3086099"/>
                </a:lnTo>
                <a:lnTo>
                  <a:pt x="1570890" y="3057472"/>
                </a:lnTo>
                <a:lnTo>
                  <a:pt x="1656615" y="3057472"/>
                </a:lnTo>
                <a:lnTo>
                  <a:pt x="1656615" y="3086099"/>
                </a:lnTo>
                <a:close/>
              </a:path>
              <a:path w="3371850" h="3086100">
                <a:moveTo>
                  <a:pt x="1542315" y="3086099"/>
                </a:moveTo>
                <a:lnTo>
                  <a:pt x="1456590" y="3086099"/>
                </a:lnTo>
                <a:lnTo>
                  <a:pt x="1456590" y="3057472"/>
                </a:lnTo>
                <a:lnTo>
                  <a:pt x="1542315" y="3057472"/>
                </a:lnTo>
                <a:lnTo>
                  <a:pt x="1542315" y="3086099"/>
                </a:lnTo>
                <a:close/>
              </a:path>
              <a:path w="3371850" h="3086100">
                <a:moveTo>
                  <a:pt x="1428015" y="3086099"/>
                </a:moveTo>
                <a:lnTo>
                  <a:pt x="1342290" y="3086099"/>
                </a:lnTo>
                <a:lnTo>
                  <a:pt x="1342290" y="3057472"/>
                </a:lnTo>
                <a:lnTo>
                  <a:pt x="1428015" y="3057472"/>
                </a:lnTo>
                <a:lnTo>
                  <a:pt x="1428015" y="3086099"/>
                </a:lnTo>
                <a:close/>
              </a:path>
              <a:path w="3371850" h="3086100">
                <a:moveTo>
                  <a:pt x="1313715" y="3086099"/>
                </a:moveTo>
                <a:lnTo>
                  <a:pt x="1227990" y="3086099"/>
                </a:lnTo>
                <a:lnTo>
                  <a:pt x="1227990" y="3057472"/>
                </a:lnTo>
                <a:lnTo>
                  <a:pt x="1313715" y="3057472"/>
                </a:lnTo>
                <a:lnTo>
                  <a:pt x="1313715" y="3086099"/>
                </a:lnTo>
                <a:close/>
              </a:path>
              <a:path w="3371850" h="3086100">
                <a:moveTo>
                  <a:pt x="1199415" y="3086099"/>
                </a:moveTo>
                <a:lnTo>
                  <a:pt x="1113690" y="3086099"/>
                </a:lnTo>
                <a:lnTo>
                  <a:pt x="1113690" y="3057472"/>
                </a:lnTo>
                <a:lnTo>
                  <a:pt x="1199415" y="3057472"/>
                </a:lnTo>
                <a:lnTo>
                  <a:pt x="1199415" y="3086099"/>
                </a:lnTo>
                <a:close/>
              </a:path>
              <a:path w="3371850" h="3086100">
                <a:moveTo>
                  <a:pt x="1085115" y="3086099"/>
                </a:moveTo>
                <a:lnTo>
                  <a:pt x="999390" y="3086099"/>
                </a:lnTo>
                <a:lnTo>
                  <a:pt x="999390" y="3057472"/>
                </a:lnTo>
                <a:lnTo>
                  <a:pt x="1085115" y="3057472"/>
                </a:lnTo>
                <a:lnTo>
                  <a:pt x="1085115" y="3086099"/>
                </a:lnTo>
                <a:close/>
              </a:path>
              <a:path w="3371850" h="3086100">
                <a:moveTo>
                  <a:pt x="970815" y="3086099"/>
                </a:moveTo>
                <a:lnTo>
                  <a:pt x="885090" y="3086099"/>
                </a:lnTo>
                <a:lnTo>
                  <a:pt x="885090" y="3057472"/>
                </a:lnTo>
                <a:lnTo>
                  <a:pt x="970815" y="3057472"/>
                </a:lnTo>
                <a:lnTo>
                  <a:pt x="970815" y="3086099"/>
                </a:lnTo>
                <a:close/>
              </a:path>
              <a:path w="3371850" h="3086100">
                <a:moveTo>
                  <a:pt x="856515" y="3086099"/>
                </a:moveTo>
                <a:lnTo>
                  <a:pt x="770790" y="3086099"/>
                </a:lnTo>
                <a:lnTo>
                  <a:pt x="770790" y="3057472"/>
                </a:lnTo>
                <a:lnTo>
                  <a:pt x="856515" y="3057472"/>
                </a:lnTo>
                <a:lnTo>
                  <a:pt x="856515" y="3086099"/>
                </a:lnTo>
                <a:close/>
              </a:path>
              <a:path w="3371850" h="3086100">
                <a:moveTo>
                  <a:pt x="742215" y="3086099"/>
                </a:moveTo>
                <a:lnTo>
                  <a:pt x="656490" y="3086099"/>
                </a:lnTo>
                <a:lnTo>
                  <a:pt x="656490" y="3057472"/>
                </a:lnTo>
                <a:lnTo>
                  <a:pt x="742215" y="3057472"/>
                </a:lnTo>
                <a:lnTo>
                  <a:pt x="742215" y="3086099"/>
                </a:lnTo>
                <a:close/>
              </a:path>
              <a:path w="3371850" h="3086100">
                <a:moveTo>
                  <a:pt x="627915" y="3086099"/>
                </a:moveTo>
                <a:lnTo>
                  <a:pt x="542190" y="3086099"/>
                </a:lnTo>
                <a:lnTo>
                  <a:pt x="542190" y="3057472"/>
                </a:lnTo>
                <a:lnTo>
                  <a:pt x="627915" y="3057472"/>
                </a:lnTo>
                <a:lnTo>
                  <a:pt x="627915" y="3086099"/>
                </a:lnTo>
                <a:close/>
              </a:path>
              <a:path w="3371850" h="3086100">
                <a:moveTo>
                  <a:pt x="513615" y="3086099"/>
                </a:moveTo>
                <a:lnTo>
                  <a:pt x="427890" y="3086099"/>
                </a:lnTo>
                <a:lnTo>
                  <a:pt x="427890" y="3057472"/>
                </a:lnTo>
                <a:lnTo>
                  <a:pt x="513615" y="3057472"/>
                </a:lnTo>
                <a:lnTo>
                  <a:pt x="513615" y="3086099"/>
                </a:lnTo>
                <a:close/>
              </a:path>
              <a:path w="3371850" h="3086100">
                <a:moveTo>
                  <a:pt x="399315" y="3086099"/>
                </a:moveTo>
                <a:lnTo>
                  <a:pt x="313590" y="3086099"/>
                </a:lnTo>
                <a:lnTo>
                  <a:pt x="313590" y="3057472"/>
                </a:lnTo>
                <a:lnTo>
                  <a:pt x="399315" y="3057472"/>
                </a:lnTo>
                <a:lnTo>
                  <a:pt x="399315" y="3086099"/>
                </a:lnTo>
                <a:close/>
              </a:path>
              <a:path w="3371850" h="3086100">
                <a:moveTo>
                  <a:pt x="285015" y="3086099"/>
                </a:moveTo>
                <a:lnTo>
                  <a:pt x="199290" y="3086099"/>
                </a:lnTo>
                <a:lnTo>
                  <a:pt x="199290" y="3057472"/>
                </a:lnTo>
                <a:lnTo>
                  <a:pt x="285015" y="3057472"/>
                </a:lnTo>
                <a:lnTo>
                  <a:pt x="285015" y="3086099"/>
                </a:lnTo>
                <a:close/>
              </a:path>
              <a:path w="3371850" h="3086100">
                <a:moveTo>
                  <a:pt x="170715" y="3086099"/>
                </a:moveTo>
                <a:lnTo>
                  <a:pt x="95246" y="3086099"/>
                </a:lnTo>
                <a:lnTo>
                  <a:pt x="84909" y="3085048"/>
                </a:lnTo>
                <a:lnTo>
                  <a:pt x="87934" y="3057472"/>
                </a:lnTo>
                <a:lnTo>
                  <a:pt x="87977" y="3057075"/>
                </a:lnTo>
                <a:lnTo>
                  <a:pt x="90391" y="3057340"/>
                </a:lnTo>
                <a:lnTo>
                  <a:pt x="92814" y="3057472"/>
                </a:lnTo>
                <a:lnTo>
                  <a:pt x="170715" y="3057472"/>
                </a:lnTo>
                <a:lnTo>
                  <a:pt x="170715" y="3086099"/>
                </a:lnTo>
                <a:close/>
              </a:path>
              <a:path w="3371850" h="3086100">
                <a:moveTo>
                  <a:pt x="57321" y="3078009"/>
                </a:moveTo>
                <a:lnTo>
                  <a:pt x="16002" y="3043644"/>
                </a:lnTo>
                <a:lnTo>
                  <a:pt x="3456" y="3014767"/>
                </a:lnTo>
                <a:lnTo>
                  <a:pt x="30737" y="3007643"/>
                </a:lnTo>
                <a:lnTo>
                  <a:pt x="33536" y="3016102"/>
                </a:lnTo>
                <a:lnTo>
                  <a:pt x="37364" y="3023972"/>
                </a:lnTo>
                <a:lnTo>
                  <a:pt x="68657" y="3051941"/>
                </a:lnTo>
                <a:lnTo>
                  <a:pt x="57321" y="3078009"/>
                </a:lnTo>
                <a:close/>
              </a:path>
              <a:path w="3371850" h="3086100">
                <a:moveTo>
                  <a:pt x="28574" y="2986323"/>
                </a:moveTo>
                <a:lnTo>
                  <a:pt x="0" y="2986323"/>
                </a:lnTo>
                <a:lnTo>
                  <a:pt x="0" y="2900598"/>
                </a:lnTo>
                <a:lnTo>
                  <a:pt x="28574" y="2900598"/>
                </a:lnTo>
                <a:lnTo>
                  <a:pt x="28574" y="2986323"/>
                </a:lnTo>
                <a:close/>
              </a:path>
              <a:path w="3371850" h="3086100">
                <a:moveTo>
                  <a:pt x="28574" y="2872023"/>
                </a:moveTo>
                <a:lnTo>
                  <a:pt x="0" y="2872023"/>
                </a:lnTo>
                <a:lnTo>
                  <a:pt x="0" y="2786298"/>
                </a:lnTo>
                <a:lnTo>
                  <a:pt x="28574" y="2786298"/>
                </a:lnTo>
                <a:lnTo>
                  <a:pt x="28574" y="2872023"/>
                </a:lnTo>
                <a:close/>
              </a:path>
              <a:path w="3371850" h="3086100">
                <a:moveTo>
                  <a:pt x="28574" y="2757723"/>
                </a:moveTo>
                <a:lnTo>
                  <a:pt x="0" y="2757723"/>
                </a:lnTo>
                <a:lnTo>
                  <a:pt x="0" y="2671998"/>
                </a:lnTo>
                <a:lnTo>
                  <a:pt x="28574" y="2671998"/>
                </a:lnTo>
                <a:lnTo>
                  <a:pt x="28574" y="2757723"/>
                </a:lnTo>
                <a:close/>
              </a:path>
              <a:path w="3371850" h="3086100">
                <a:moveTo>
                  <a:pt x="28574" y="2643423"/>
                </a:moveTo>
                <a:lnTo>
                  <a:pt x="0" y="2643423"/>
                </a:lnTo>
                <a:lnTo>
                  <a:pt x="0" y="2557698"/>
                </a:lnTo>
                <a:lnTo>
                  <a:pt x="28574" y="2557698"/>
                </a:lnTo>
                <a:lnTo>
                  <a:pt x="28574" y="2643423"/>
                </a:lnTo>
                <a:close/>
              </a:path>
              <a:path w="3371850" h="3086100">
                <a:moveTo>
                  <a:pt x="28574" y="2529123"/>
                </a:moveTo>
                <a:lnTo>
                  <a:pt x="0" y="2529123"/>
                </a:lnTo>
                <a:lnTo>
                  <a:pt x="0" y="2443398"/>
                </a:lnTo>
                <a:lnTo>
                  <a:pt x="28574" y="2443398"/>
                </a:lnTo>
                <a:lnTo>
                  <a:pt x="28574" y="2529123"/>
                </a:lnTo>
                <a:close/>
              </a:path>
              <a:path w="3371850" h="3086100">
                <a:moveTo>
                  <a:pt x="28574" y="2414823"/>
                </a:moveTo>
                <a:lnTo>
                  <a:pt x="0" y="2414823"/>
                </a:lnTo>
                <a:lnTo>
                  <a:pt x="0" y="2329098"/>
                </a:lnTo>
                <a:lnTo>
                  <a:pt x="28574" y="2329098"/>
                </a:lnTo>
                <a:lnTo>
                  <a:pt x="28574" y="2414823"/>
                </a:lnTo>
                <a:close/>
              </a:path>
              <a:path w="3371850" h="3086100">
                <a:moveTo>
                  <a:pt x="28574" y="2300523"/>
                </a:moveTo>
                <a:lnTo>
                  <a:pt x="0" y="2300523"/>
                </a:lnTo>
                <a:lnTo>
                  <a:pt x="0" y="2214798"/>
                </a:lnTo>
                <a:lnTo>
                  <a:pt x="28574" y="2214798"/>
                </a:lnTo>
                <a:lnTo>
                  <a:pt x="28574" y="2300523"/>
                </a:lnTo>
                <a:close/>
              </a:path>
              <a:path w="3371850" h="3086100">
                <a:moveTo>
                  <a:pt x="28574" y="2186223"/>
                </a:moveTo>
                <a:lnTo>
                  <a:pt x="0" y="2186223"/>
                </a:lnTo>
                <a:lnTo>
                  <a:pt x="0" y="2100498"/>
                </a:lnTo>
                <a:lnTo>
                  <a:pt x="28574" y="2100498"/>
                </a:lnTo>
                <a:lnTo>
                  <a:pt x="28574" y="2186223"/>
                </a:lnTo>
                <a:close/>
              </a:path>
              <a:path w="3371850" h="3086100">
                <a:moveTo>
                  <a:pt x="28574" y="2071923"/>
                </a:moveTo>
                <a:lnTo>
                  <a:pt x="0" y="2071923"/>
                </a:lnTo>
                <a:lnTo>
                  <a:pt x="0" y="1986198"/>
                </a:lnTo>
                <a:lnTo>
                  <a:pt x="28574" y="1986198"/>
                </a:lnTo>
                <a:lnTo>
                  <a:pt x="28574" y="2071923"/>
                </a:lnTo>
                <a:close/>
              </a:path>
              <a:path w="3371850" h="3086100">
                <a:moveTo>
                  <a:pt x="28574" y="1957623"/>
                </a:moveTo>
                <a:lnTo>
                  <a:pt x="0" y="1957623"/>
                </a:lnTo>
                <a:lnTo>
                  <a:pt x="0" y="1871898"/>
                </a:lnTo>
                <a:lnTo>
                  <a:pt x="28574" y="1871898"/>
                </a:lnTo>
                <a:lnTo>
                  <a:pt x="28574" y="1957623"/>
                </a:lnTo>
                <a:close/>
              </a:path>
              <a:path w="3371850" h="3086100">
                <a:moveTo>
                  <a:pt x="28574" y="1843323"/>
                </a:moveTo>
                <a:lnTo>
                  <a:pt x="0" y="1843323"/>
                </a:lnTo>
                <a:lnTo>
                  <a:pt x="0" y="1757598"/>
                </a:lnTo>
                <a:lnTo>
                  <a:pt x="28574" y="1757598"/>
                </a:lnTo>
                <a:lnTo>
                  <a:pt x="28574" y="1843323"/>
                </a:lnTo>
                <a:close/>
              </a:path>
              <a:path w="3371850" h="3086100">
                <a:moveTo>
                  <a:pt x="28574" y="1729023"/>
                </a:moveTo>
                <a:lnTo>
                  <a:pt x="0" y="1729023"/>
                </a:lnTo>
                <a:lnTo>
                  <a:pt x="0" y="1643298"/>
                </a:lnTo>
                <a:lnTo>
                  <a:pt x="28574" y="1643298"/>
                </a:lnTo>
                <a:lnTo>
                  <a:pt x="28574" y="1729023"/>
                </a:lnTo>
                <a:close/>
              </a:path>
              <a:path w="3371850" h="3086100">
                <a:moveTo>
                  <a:pt x="28574" y="1614723"/>
                </a:moveTo>
                <a:lnTo>
                  <a:pt x="0" y="1614723"/>
                </a:lnTo>
                <a:lnTo>
                  <a:pt x="0" y="1528998"/>
                </a:lnTo>
                <a:lnTo>
                  <a:pt x="28574" y="1528998"/>
                </a:lnTo>
                <a:lnTo>
                  <a:pt x="28574" y="1614723"/>
                </a:lnTo>
                <a:close/>
              </a:path>
              <a:path w="3371850" h="3086100">
                <a:moveTo>
                  <a:pt x="28574" y="1500423"/>
                </a:moveTo>
                <a:lnTo>
                  <a:pt x="0" y="1500423"/>
                </a:lnTo>
                <a:lnTo>
                  <a:pt x="0" y="1414698"/>
                </a:lnTo>
                <a:lnTo>
                  <a:pt x="28574" y="1414698"/>
                </a:lnTo>
                <a:lnTo>
                  <a:pt x="28574" y="1500423"/>
                </a:lnTo>
                <a:close/>
              </a:path>
              <a:path w="3371850" h="3086100">
                <a:moveTo>
                  <a:pt x="28574" y="1386123"/>
                </a:moveTo>
                <a:lnTo>
                  <a:pt x="0" y="1386123"/>
                </a:lnTo>
                <a:lnTo>
                  <a:pt x="0" y="1300399"/>
                </a:lnTo>
                <a:lnTo>
                  <a:pt x="28574" y="1300399"/>
                </a:lnTo>
                <a:lnTo>
                  <a:pt x="28574" y="1386123"/>
                </a:lnTo>
                <a:close/>
              </a:path>
              <a:path w="3371850" h="3086100">
                <a:moveTo>
                  <a:pt x="28574" y="1271824"/>
                </a:moveTo>
                <a:lnTo>
                  <a:pt x="0" y="1271824"/>
                </a:lnTo>
                <a:lnTo>
                  <a:pt x="0" y="1186098"/>
                </a:lnTo>
                <a:lnTo>
                  <a:pt x="28574" y="1186098"/>
                </a:lnTo>
                <a:lnTo>
                  <a:pt x="28574" y="1271824"/>
                </a:lnTo>
                <a:close/>
              </a:path>
              <a:path w="3371850" h="3086100">
                <a:moveTo>
                  <a:pt x="28574" y="1157524"/>
                </a:moveTo>
                <a:lnTo>
                  <a:pt x="0" y="1157524"/>
                </a:lnTo>
                <a:lnTo>
                  <a:pt x="0" y="1071799"/>
                </a:lnTo>
                <a:lnTo>
                  <a:pt x="28574" y="1071799"/>
                </a:lnTo>
                <a:lnTo>
                  <a:pt x="28574" y="1157524"/>
                </a:lnTo>
                <a:close/>
              </a:path>
              <a:path w="3371850" h="3086100">
                <a:moveTo>
                  <a:pt x="28574" y="1043223"/>
                </a:moveTo>
                <a:lnTo>
                  <a:pt x="0" y="1043223"/>
                </a:lnTo>
                <a:lnTo>
                  <a:pt x="0" y="957499"/>
                </a:lnTo>
                <a:lnTo>
                  <a:pt x="28574" y="957499"/>
                </a:lnTo>
                <a:lnTo>
                  <a:pt x="28574" y="1043223"/>
                </a:lnTo>
                <a:close/>
              </a:path>
              <a:path w="3371850" h="3086100">
                <a:moveTo>
                  <a:pt x="28574" y="928924"/>
                </a:moveTo>
                <a:lnTo>
                  <a:pt x="0" y="928924"/>
                </a:lnTo>
                <a:lnTo>
                  <a:pt x="0" y="843199"/>
                </a:lnTo>
                <a:lnTo>
                  <a:pt x="28574" y="843199"/>
                </a:lnTo>
                <a:lnTo>
                  <a:pt x="28574" y="928924"/>
                </a:lnTo>
                <a:close/>
              </a:path>
              <a:path w="3371850" h="3086100">
                <a:moveTo>
                  <a:pt x="28574" y="814624"/>
                </a:moveTo>
                <a:lnTo>
                  <a:pt x="0" y="814624"/>
                </a:lnTo>
                <a:lnTo>
                  <a:pt x="0" y="728899"/>
                </a:lnTo>
                <a:lnTo>
                  <a:pt x="28574" y="728899"/>
                </a:lnTo>
                <a:lnTo>
                  <a:pt x="28574" y="814624"/>
                </a:lnTo>
                <a:close/>
              </a:path>
              <a:path w="3371850" h="3086100">
                <a:moveTo>
                  <a:pt x="28574" y="700324"/>
                </a:moveTo>
                <a:lnTo>
                  <a:pt x="0" y="700324"/>
                </a:lnTo>
                <a:lnTo>
                  <a:pt x="0" y="614599"/>
                </a:lnTo>
                <a:lnTo>
                  <a:pt x="28574" y="614599"/>
                </a:lnTo>
                <a:lnTo>
                  <a:pt x="28574" y="700324"/>
                </a:lnTo>
                <a:close/>
              </a:path>
              <a:path w="3371850" h="3086100">
                <a:moveTo>
                  <a:pt x="28574" y="586024"/>
                </a:moveTo>
                <a:lnTo>
                  <a:pt x="0" y="586024"/>
                </a:lnTo>
                <a:lnTo>
                  <a:pt x="0" y="500299"/>
                </a:lnTo>
                <a:lnTo>
                  <a:pt x="28574" y="500299"/>
                </a:lnTo>
                <a:lnTo>
                  <a:pt x="28574" y="586024"/>
                </a:lnTo>
                <a:close/>
              </a:path>
              <a:path w="3371850" h="3086100">
                <a:moveTo>
                  <a:pt x="28574" y="471724"/>
                </a:moveTo>
                <a:lnTo>
                  <a:pt x="0" y="471724"/>
                </a:lnTo>
                <a:lnTo>
                  <a:pt x="0" y="385999"/>
                </a:lnTo>
                <a:lnTo>
                  <a:pt x="28574" y="385999"/>
                </a:lnTo>
                <a:lnTo>
                  <a:pt x="28574" y="471724"/>
                </a:lnTo>
                <a:close/>
              </a:path>
              <a:path w="3371850" h="3086100">
                <a:moveTo>
                  <a:pt x="28574" y="357424"/>
                </a:moveTo>
                <a:lnTo>
                  <a:pt x="0" y="357424"/>
                </a:lnTo>
                <a:lnTo>
                  <a:pt x="0" y="271699"/>
                </a:lnTo>
                <a:lnTo>
                  <a:pt x="28574" y="271699"/>
                </a:lnTo>
                <a:lnTo>
                  <a:pt x="28574" y="357424"/>
                </a:lnTo>
                <a:close/>
              </a:path>
              <a:path w="3371850" h="3086100">
                <a:moveTo>
                  <a:pt x="28574" y="243124"/>
                </a:moveTo>
                <a:lnTo>
                  <a:pt x="0" y="243124"/>
                </a:lnTo>
                <a:lnTo>
                  <a:pt x="0" y="157399"/>
                </a:lnTo>
                <a:lnTo>
                  <a:pt x="28574" y="157399"/>
                </a:lnTo>
                <a:lnTo>
                  <a:pt x="28574" y="243124"/>
                </a:lnTo>
                <a:close/>
              </a:path>
              <a:path w="3371850" h="3086100">
                <a:moveTo>
                  <a:pt x="28574" y="128824"/>
                </a:moveTo>
                <a:lnTo>
                  <a:pt x="0" y="128824"/>
                </a:lnTo>
                <a:lnTo>
                  <a:pt x="0" y="95298"/>
                </a:lnTo>
                <a:lnTo>
                  <a:pt x="1794" y="77156"/>
                </a:lnTo>
                <a:lnTo>
                  <a:pt x="1847" y="76630"/>
                </a:lnTo>
                <a:lnTo>
                  <a:pt x="7250" y="58849"/>
                </a:lnTo>
                <a:lnTo>
                  <a:pt x="14322" y="45601"/>
                </a:lnTo>
                <a:lnTo>
                  <a:pt x="38433" y="60407"/>
                </a:lnTo>
                <a:lnTo>
                  <a:pt x="34120" y="68608"/>
                </a:lnTo>
                <a:lnTo>
                  <a:pt x="31039" y="77156"/>
                </a:lnTo>
                <a:lnTo>
                  <a:pt x="29191" y="86053"/>
                </a:lnTo>
                <a:lnTo>
                  <a:pt x="28574" y="95298"/>
                </a:lnTo>
                <a:lnTo>
                  <a:pt x="28574" y="128824"/>
                </a:lnTo>
                <a:close/>
              </a:path>
              <a:path w="3371850" h="3086100">
                <a:moveTo>
                  <a:pt x="51454" y="45025"/>
                </a:moveTo>
                <a:lnTo>
                  <a:pt x="32960" y="23796"/>
                </a:lnTo>
                <a:lnTo>
                  <a:pt x="42403" y="16054"/>
                </a:lnTo>
                <a:lnTo>
                  <a:pt x="58797" y="7301"/>
                </a:lnTo>
                <a:lnTo>
                  <a:pt x="76578" y="1898"/>
                </a:lnTo>
                <a:lnTo>
                  <a:pt x="95246" y="0"/>
                </a:lnTo>
                <a:lnTo>
                  <a:pt x="180971" y="0"/>
                </a:lnTo>
                <a:lnTo>
                  <a:pt x="180971" y="28626"/>
                </a:lnTo>
                <a:lnTo>
                  <a:pt x="95246" y="28626"/>
                </a:lnTo>
                <a:lnTo>
                  <a:pt x="83146" y="29651"/>
                </a:lnTo>
                <a:lnTo>
                  <a:pt x="71814" y="32726"/>
                </a:lnTo>
                <a:lnTo>
                  <a:pt x="61250" y="37850"/>
                </a:lnTo>
                <a:lnTo>
                  <a:pt x="51454" y="45025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27217" y="9230993"/>
            <a:ext cx="8276590" cy="579755"/>
          </a:xfrm>
          <a:custGeom>
            <a:avLst/>
            <a:gdLst/>
            <a:ahLst/>
            <a:cxnLst/>
            <a:rect l="l" t="t" r="r" b="b"/>
            <a:pathLst>
              <a:path w="8276590" h="579754">
                <a:moveTo>
                  <a:pt x="295263" y="28574"/>
                </a:moveTo>
                <a:lnTo>
                  <a:pt x="209538" y="28574"/>
                </a:lnTo>
                <a:lnTo>
                  <a:pt x="209538" y="0"/>
                </a:lnTo>
                <a:lnTo>
                  <a:pt x="295263" y="0"/>
                </a:lnTo>
                <a:lnTo>
                  <a:pt x="295263" y="28574"/>
                </a:lnTo>
                <a:close/>
              </a:path>
              <a:path w="8276590" h="579754">
                <a:moveTo>
                  <a:pt x="409563" y="28574"/>
                </a:moveTo>
                <a:lnTo>
                  <a:pt x="323838" y="28574"/>
                </a:lnTo>
                <a:lnTo>
                  <a:pt x="323838" y="0"/>
                </a:lnTo>
                <a:lnTo>
                  <a:pt x="409563" y="0"/>
                </a:lnTo>
                <a:lnTo>
                  <a:pt x="409563" y="28574"/>
                </a:lnTo>
                <a:close/>
              </a:path>
              <a:path w="8276590" h="579754">
                <a:moveTo>
                  <a:pt x="523863" y="28574"/>
                </a:moveTo>
                <a:lnTo>
                  <a:pt x="438138" y="28574"/>
                </a:lnTo>
                <a:lnTo>
                  <a:pt x="438138" y="0"/>
                </a:lnTo>
                <a:lnTo>
                  <a:pt x="523863" y="0"/>
                </a:lnTo>
                <a:lnTo>
                  <a:pt x="523863" y="28574"/>
                </a:lnTo>
                <a:close/>
              </a:path>
              <a:path w="8276590" h="579754">
                <a:moveTo>
                  <a:pt x="638163" y="28574"/>
                </a:moveTo>
                <a:lnTo>
                  <a:pt x="552438" y="28574"/>
                </a:lnTo>
                <a:lnTo>
                  <a:pt x="552438" y="0"/>
                </a:lnTo>
                <a:lnTo>
                  <a:pt x="638163" y="0"/>
                </a:lnTo>
                <a:lnTo>
                  <a:pt x="638163" y="28574"/>
                </a:lnTo>
                <a:close/>
              </a:path>
              <a:path w="8276590" h="579754">
                <a:moveTo>
                  <a:pt x="752463" y="28574"/>
                </a:moveTo>
                <a:lnTo>
                  <a:pt x="666738" y="28574"/>
                </a:lnTo>
                <a:lnTo>
                  <a:pt x="666738" y="0"/>
                </a:lnTo>
                <a:lnTo>
                  <a:pt x="752463" y="0"/>
                </a:lnTo>
                <a:lnTo>
                  <a:pt x="752463" y="28574"/>
                </a:lnTo>
                <a:close/>
              </a:path>
              <a:path w="8276590" h="579754">
                <a:moveTo>
                  <a:pt x="866763" y="28574"/>
                </a:moveTo>
                <a:lnTo>
                  <a:pt x="781038" y="28574"/>
                </a:lnTo>
                <a:lnTo>
                  <a:pt x="781038" y="0"/>
                </a:lnTo>
                <a:lnTo>
                  <a:pt x="866763" y="0"/>
                </a:lnTo>
                <a:lnTo>
                  <a:pt x="866763" y="28574"/>
                </a:lnTo>
                <a:close/>
              </a:path>
              <a:path w="8276590" h="579754">
                <a:moveTo>
                  <a:pt x="981063" y="28574"/>
                </a:moveTo>
                <a:lnTo>
                  <a:pt x="895338" y="28574"/>
                </a:lnTo>
                <a:lnTo>
                  <a:pt x="895338" y="0"/>
                </a:lnTo>
                <a:lnTo>
                  <a:pt x="981063" y="0"/>
                </a:lnTo>
                <a:lnTo>
                  <a:pt x="981063" y="28574"/>
                </a:lnTo>
                <a:close/>
              </a:path>
              <a:path w="8276590" h="579754">
                <a:moveTo>
                  <a:pt x="1095363" y="28574"/>
                </a:moveTo>
                <a:lnTo>
                  <a:pt x="1009638" y="28574"/>
                </a:lnTo>
                <a:lnTo>
                  <a:pt x="1009638" y="0"/>
                </a:lnTo>
                <a:lnTo>
                  <a:pt x="1095363" y="0"/>
                </a:lnTo>
                <a:lnTo>
                  <a:pt x="1095363" y="28574"/>
                </a:lnTo>
                <a:close/>
              </a:path>
              <a:path w="8276590" h="579754">
                <a:moveTo>
                  <a:pt x="1209663" y="28574"/>
                </a:moveTo>
                <a:lnTo>
                  <a:pt x="1123937" y="28574"/>
                </a:lnTo>
                <a:lnTo>
                  <a:pt x="1123937" y="0"/>
                </a:lnTo>
                <a:lnTo>
                  <a:pt x="1209663" y="0"/>
                </a:lnTo>
                <a:lnTo>
                  <a:pt x="1209663" y="28574"/>
                </a:lnTo>
                <a:close/>
              </a:path>
              <a:path w="8276590" h="579754">
                <a:moveTo>
                  <a:pt x="1323963" y="28574"/>
                </a:moveTo>
                <a:lnTo>
                  <a:pt x="1238238" y="28574"/>
                </a:lnTo>
                <a:lnTo>
                  <a:pt x="1238238" y="0"/>
                </a:lnTo>
                <a:lnTo>
                  <a:pt x="1323963" y="0"/>
                </a:lnTo>
                <a:lnTo>
                  <a:pt x="1323963" y="28574"/>
                </a:lnTo>
                <a:close/>
              </a:path>
              <a:path w="8276590" h="579754">
                <a:moveTo>
                  <a:pt x="1438262" y="28574"/>
                </a:moveTo>
                <a:lnTo>
                  <a:pt x="1352538" y="28574"/>
                </a:lnTo>
                <a:lnTo>
                  <a:pt x="1352538" y="0"/>
                </a:lnTo>
                <a:lnTo>
                  <a:pt x="1438262" y="0"/>
                </a:lnTo>
                <a:lnTo>
                  <a:pt x="1438262" y="28574"/>
                </a:lnTo>
                <a:close/>
              </a:path>
              <a:path w="8276590" h="579754">
                <a:moveTo>
                  <a:pt x="1552562" y="28574"/>
                </a:moveTo>
                <a:lnTo>
                  <a:pt x="1466837" y="28574"/>
                </a:lnTo>
                <a:lnTo>
                  <a:pt x="1466837" y="0"/>
                </a:lnTo>
                <a:lnTo>
                  <a:pt x="1552562" y="0"/>
                </a:lnTo>
                <a:lnTo>
                  <a:pt x="1552562" y="28574"/>
                </a:lnTo>
                <a:close/>
              </a:path>
              <a:path w="8276590" h="579754">
                <a:moveTo>
                  <a:pt x="1666862" y="28574"/>
                </a:moveTo>
                <a:lnTo>
                  <a:pt x="1581137" y="28574"/>
                </a:lnTo>
                <a:lnTo>
                  <a:pt x="1581137" y="0"/>
                </a:lnTo>
                <a:lnTo>
                  <a:pt x="1666862" y="0"/>
                </a:lnTo>
                <a:lnTo>
                  <a:pt x="1666862" y="28574"/>
                </a:lnTo>
                <a:close/>
              </a:path>
              <a:path w="8276590" h="579754">
                <a:moveTo>
                  <a:pt x="1781162" y="28574"/>
                </a:moveTo>
                <a:lnTo>
                  <a:pt x="1695437" y="28574"/>
                </a:lnTo>
                <a:lnTo>
                  <a:pt x="1695437" y="0"/>
                </a:lnTo>
                <a:lnTo>
                  <a:pt x="1781162" y="0"/>
                </a:lnTo>
                <a:lnTo>
                  <a:pt x="1781162" y="28574"/>
                </a:lnTo>
                <a:close/>
              </a:path>
              <a:path w="8276590" h="579754">
                <a:moveTo>
                  <a:pt x="1895462" y="28574"/>
                </a:moveTo>
                <a:lnTo>
                  <a:pt x="1809737" y="28574"/>
                </a:lnTo>
                <a:lnTo>
                  <a:pt x="1809737" y="0"/>
                </a:lnTo>
                <a:lnTo>
                  <a:pt x="1895462" y="0"/>
                </a:lnTo>
                <a:lnTo>
                  <a:pt x="1895462" y="28574"/>
                </a:lnTo>
                <a:close/>
              </a:path>
              <a:path w="8276590" h="579754">
                <a:moveTo>
                  <a:pt x="2009762" y="28574"/>
                </a:moveTo>
                <a:lnTo>
                  <a:pt x="1924037" y="28574"/>
                </a:lnTo>
                <a:lnTo>
                  <a:pt x="1924037" y="0"/>
                </a:lnTo>
                <a:lnTo>
                  <a:pt x="2009762" y="0"/>
                </a:lnTo>
                <a:lnTo>
                  <a:pt x="2009762" y="28574"/>
                </a:lnTo>
                <a:close/>
              </a:path>
              <a:path w="8276590" h="579754">
                <a:moveTo>
                  <a:pt x="2124062" y="28574"/>
                </a:moveTo>
                <a:lnTo>
                  <a:pt x="2038337" y="28574"/>
                </a:lnTo>
                <a:lnTo>
                  <a:pt x="2038337" y="0"/>
                </a:lnTo>
                <a:lnTo>
                  <a:pt x="2124062" y="0"/>
                </a:lnTo>
                <a:lnTo>
                  <a:pt x="2124062" y="28574"/>
                </a:lnTo>
                <a:close/>
              </a:path>
              <a:path w="8276590" h="579754">
                <a:moveTo>
                  <a:pt x="2238362" y="28574"/>
                </a:moveTo>
                <a:lnTo>
                  <a:pt x="2152637" y="28574"/>
                </a:lnTo>
                <a:lnTo>
                  <a:pt x="2152637" y="0"/>
                </a:lnTo>
                <a:lnTo>
                  <a:pt x="2238362" y="0"/>
                </a:lnTo>
                <a:lnTo>
                  <a:pt x="2238362" y="28574"/>
                </a:lnTo>
                <a:close/>
              </a:path>
              <a:path w="8276590" h="579754">
                <a:moveTo>
                  <a:pt x="2352662" y="28574"/>
                </a:moveTo>
                <a:lnTo>
                  <a:pt x="2266938" y="28574"/>
                </a:lnTo>
                <a:lnTo>
                  <a:pt x="2266938" y="0"/>
                </a:lnTo>
                <a:lnTo>
                  <a:pt x="2352662" y="0"/>
                </a:lnTo>
                <a:lnTo>
                  <a:pt x="2352662" y="28574"/>
                </a:lnTo>
                <a:close/>
              </a:path>
              <a:path w="8276590" h="579754">
                <a:moveTo>
                  <a:pt x="2466962" y="28574"/>
                </a:moveTo>
                <a:lnTo>
                  <a:pt x="2381237" y="28574"/>
                </a:lnTo>
                <a:lnTo>
                  <a:pt x="2381237" y="0"/>
                </a:lnTo>
                <a:lnTo>
                  <a:pt x="2466962" y="0"/>
                </a:lnTo>
                <a:lnTo>
                  <a:pt x="2466962" y="28574"/>
                </a:lnTo>
                <a:close/>
              </a:path>
              <a:path w="8276590" h="579754">
                <a:moveTo>
                  <a:pt x="2581262" y="28574"/>
                </a:moveTo>
                <a:lnTo>
                  <a:pt x="2495537" y="28574"/>
                </a:lnTo>
                <a:lnTo>
                  <a:pt x="2495537" y="0"/>
                </a:lnTo>
                <a:lnTo>
                  <a:pt x="2581262" y="0"/>
                </a:lnTo>
                <a:lnTo>
                  <a:pt x="2581262" y="28574"/>
                </a:lnTo>
                <a:close/>
              </a:path>
              <a:path w="8276590" h="579754">
                <a:moveTo>
                  <a:pt x="2695562" y="28574"/>
                </a:moveTo>
                <a:lnTo>
                  <a:pt x="2609837" y="28574"/>
                </a:lnTo>
                <a:lnTo>
                  <a:pt x="2609837" y="0"/>
                </a:lnTo>
                <a:lnTo>
                  <a:pt x="2695562" y="0"/>
                </a:lnTo>
                <a:lnTo>
                  <a:pt x="2695562" y="28574"/>
                </a:lnTo>
                <a:close/>
              </a:path>
              <a:path w="8276590" h="579754">
                <a:moveTo>
                  <a:pt x="2809862" y="28574"/>
                </a:moveTo>
                <a:lnTo>
                  <a:pt x="2724137" y="28574"/>
                </a:lnTo>
                <a:lnTo>
                  <a:pt x="2724137" y="0"/>
                </a:lnTo>
                <a:lnTo>
                  <a:pt x="2809862" y="0"/>
                </a:lnTo>
                <a:lnTo>
                  <a:pt x="2809862" y="28574"/>
                </a:lnTo>
                <a:close/>
              </a:path>
              <a:path w="8276590" h="579754">
                <a:moveTo>
                  <a:pt x="2924162" y="28574"/>
                </a:moveTo>
                <a:lnTo>
                  <a:pt x="2838437" y="28574"/>
                </a:lnTo>
                <a:lnTo>
                  <a:pt x="2838437" y="0"/>
                </a:lnTo>
                <a:lnTo>
                  <a:pt x="2924162" y="0"/>
                </a:lnTo>
                <a:lnTo>
                  <a:pt x="2924162" y="28574"/>
                </a:lnTo>
                <a:close/>
              </a:path>
              <a:path w="8276590" h="579754">
                <a:moveTo>
                  <a:pt x="3038462" y="28574"/>
                </a:moveTo>
                <a:lnTo>
                  <a:pt x="2952737" y="28574"/>
                </a:lnTo>
                <a:lnTo>
                  <a:pt x="2952737" y="0"/>
                </a:lnTo>
                <a:lnTo>
                  <a:pt x="3038462" y="0"/>
                </a:lnTo>
                <a:lnTo>
                  <a:pt x="3038462" y="28574"/>
                </a:lnTo>
                <a:close/>
              </a:path>
              <a:path w="8276590" h="579754">
                <a:moveTo>
                  <a:pt x="3152762" y="28574"/>
                </a:moveTo>
                <a:lnTo>
                  <a:pt x="3067037" y="28574"/>
                </a:lnTo>
                <a:lnTo>
                  <a:pt x="3067037" y="0"/>
                </a:lnTo>
                <a:lnTo>
                  <a:pt x="3152762" y="0"/>
                </a:lnTo>
                <a:lnTo>
                  <a:pt x="3152762" y="28574"/>
                </a:lnTo>
                <a:close/>
              </a:path>
              <a:path w="8276590" h="579754">
                <a:moveTo>
                  <a:pt x="3267062" y="28574"/>
                </a:moveTo>
                <a:lnTo>
                  <a:pt x="3181337" y="28574"/>
                </a:lnTo>
                <a:lnTo>
                  <a:pt x="3181337" y="0"/>
                </a:lnTo>
                <a:lnTo>
                  <a:pt x="3267062" y="0"/>
                </a:lnTo>
                <a:lnTo>
                  <a:pt x="3267062" y="28574"/>
                </a:lnTo>
                <a:close/>
              </a:path>
              <a:path w="8276590" h="579754">
                <a:moveTo>
                  <a:pt x="3381362" y="28574"/>
                </a:moveTo>
                <a:lnTo>
                  <a:pt x="3295637" y="28574"/>
                </a:lnTo>
                <a:lnTo>
                  <a:pt x="3295637" y="0"/>
                </a:lnTo>
                <a:lnTo>
                  <a:pt x="3381362" y="0"/>
                </a:lnTo>
                <a:lnTo>
                  <a:pt x="3381362" y="28574"/>
                </a:lnTo>
                <a:close/>
              </a:path>
              <a:path w="8276590" h="579754">
                <a:moveTo>
                  <a:pt x="3495662" y="28574"/>
                </a:moveTo>
                <a:lnTo>
                  <a:pt x="3409937" y="28574"/>
                </a:lnTo>
                <a:lnTo>
                  <a:pt x="3409937" y="0"/>
                </a:lnTo>
                <a:lnTo>
                  <a:pt x="3495662" y="0"/>
                </a:lnTo>
                <a:lnTo>
                  <a:pt x="3495662" y="28574"/>
                </a:lnTo>
                <a:close/>
              </a:path>
              <a:path w="8276590" h="579754">
                <a:moveTo>
                  <a:pt x="3609962" y="28574"/>
                </a:moveTo>
                <a:lnTo>
                  <a:pt x="3524237" y="28574"/>
                </a:lnTo>
                <a:lnTo>
                  <a:pt x="3524237" y="0"/>
                </a:lnTo>
                <a:lnTo>
                  <a:pt x="3609962" y="0"/>
                </a:lnTo>
                <a:lnTo>
                  <a:pt x="3609962" y="28574"/>
                </a:lnTo>
                <a:close/>
              </a:path>
              <a:path w="8276590" h="579754">
                <a:moveTo>
                  <a:pt x="3724262" y="28574"/>
                </a:moveTo>
                <a:lnTo>
                  <a:pt x="3638537" y="28574"/>
                </a:lnTo>
                <a:lnTo>
                  <a:pt x="3638537" y="0"/>
                </a:lnTo>
                <a:lnTo>
                  <a:pt x="3724262" y="0"/>
                </a:lnTo>
                <a:lnTo>
                  <a:pt x="3724262" y="28574"/>
                </a:lnTo>
                <a:close/>
              </a:path>
              <a:path w="8276590" h="579754">
                <a:moveTo>
                  <a:pt x="3838562" y="28574"/>
                </a:moveTo>
                <a:lnTo>
                  <a:pt x="3752837" y="28574"/>
                </a:lnTo>
                <a:lnTo>
                  <a:pt x="3752837" y="0"/>
                </a:lnTo>
                <a:lnTo>
                  <a:pt x="3838562" y="0"/>
                </a:lnTo>
                <a:lnTo>
                  <a:pt x="3838562" y="28574"/>
                </a:lnTo>
                <a:close/>
              </a:path>
              <a:path w="8276590" h="579754">
                <a:moveTo>
                  <a:pt x="3952862" y="28574"/>
                </a:moveTo>
                <a:lnTo>
                  <a:pt x="3867137" y="28574"/>
                </a:lnTo>
                <a:lnTo>
                  <a:pt x="3867137" y="0"/>
                </a:lnTo>
                <a:lnTo>
                  <a:pt x="3952862" y="0"/>
                </a:lnTo>
                <a:lnTo>
                  <a:pt x="3952862" y="28574"/>
                </a:lnTo>
                <a:close/>
              </a:path>
              <a:path w="8276590" h="579754">
                <a:moveTo>
                  <a:pt x="4067162" y="28574"/>
                </a:moveTo>
                <a:lnTo>
                  <a:pt x="3981437" y="28574"/>
                </a:lnTo>
                <a:lnTo>
                  <a:pt x="3981437" y="0"/>
                </a:lnTo>
                <a:lnTo>
                  <a:pt x="4067162" y="0"/>
                </a:lnTo>
                <a:lnTo>
                  <a:pt x="4067162" y="28574"/>
                </a:lnTo>
                <a:close/>
              </a:path>
              <a:path w="8276590" h="579754">
                <a:moveTo>
                  <a:pt x="4181462" y="28574"/>
                </a:moveTo>
                <a:lnTo>
                  <a:pt x="4095737" y="28574"/>
                </a:lnTo>
                <a:lnTo>
                  <a:pt x="4095737" y="0"/>
                </a:lnTo>
                <a:lnTo>
                  <a:pt x="4181462" y="0"/>
                </a:lnTo>
                <a:lnTo>
                  <a:pt x="4181462" y="28574"/>
                </a:lnTo>
                <a:close/>
              </a:path>
              <a:path w="8276590" h="579754">
                <a:moveTo>
                  <a:pt x="4295762" y="28574"/>
                </a:moveTo>
                <a:lnTo>
                  <a:pt x="4210037" y="28574"/>
                </a:lnTo>
                <a:lnTo>
                  <a:pt x="4210037" y="0"/>
                </a:lnTo>
                <a:lnTo>
                  <a:pt x="4295762" y="0"/>
                </a:lnTo>
                <a:lnTo>
                  <a:pt x="4295762" y="28574"/>
                </a:lnTo>
                <a:close/>
              </a:path>
              <a:path w="8276590" h="579754">
                <a:moveTo>
                  <a:pt x="4410062" y="28574"/>
                </a:moveTo>
                <a:lnTo>
                  <a:pt x="4324337" y="28574"/>
                </a:lnTo>
                <a:lnTo>
                  <a:pt x="4324337" y="0"/>
                </a:lnTo>
                <a:lnTo>
                  <a:pt x="4410062" y="0"/>
                </a:lnTo>
                <a:lnTo>
                  <a:pt x="4410062" y="28574"/>
                </a:lnTo>
                <a:close/>
              </a:path>
              <a:path w="8276590" h="579754">
                <a:moveTo>
                  <a:pt x="4524362" y="28574"/>
                </a:moveTo>
                <a:lnTo>
                  <a:pt x="4438637" y="28574"/>
                </a:lnTo>
                <a:lnTo>
                  <a:pt x="4438637" y="0"/>
                </a:lnTo>
                <a:lnTo>
                  <a:pt x="4524362" y="0"/>
                </a:lnTo>
                <a:lnTo>
                  <a:pt x="4524362" y="28574"/>
                </a:lnTo>
                <a:close/>
              </a:path>
              <a:path w="8276590" h="579754">
                <a:moveTo>
                  <a:pt x="4638662" y="28574"/>
                </a:moveTo>
                <a:lnTo>
                  <a:pt x="4552937" y="28574"/>
                </a:lnTo>
                <a:lnTo>
                  <a:pt x="4552937" y="0"/>
                </a:lnTo>
                <a:lnTo>
                  <a:pt x="4638662" y="0"/>
                </a:lnTo>
                <a:lnTo>
                  <a:pt x="4638662" y="28574"/>
                </a:lnTo>
                <a:close/>
              </a:path>
              <a:path w="8276590" h="579754">
                <a:moveTo>
                  <a:pt x="4752962" y="28574"/>
                </a:moveTo>
                <a:lnTo>
                  <a:pt x="4667237" y="28574"/>
                </a:lnTo>
                <a:lnTo>
                  <a:pt x="4667237" y="0"/>
                </a:lnTo>
                <a:lnTo>
                  <a:pt x="4752962" y="0"/>
                </a:lnTo>
                <a:lnTo>
                  <a:pt x="4752962" y="28574"/>
                </a:lnTo>
                <a:close/>
              </a:path>
              <a:path w="8276590" h="579754">
                <a:moveTo>
                  <a:pt x="4867262" y="28574"/>
                </a:moveTo>
                <a:lnTo>
                  <a:pt x="4781537" y="28574"/>
                </a:lnTo>
                <a:lnTo>
                  <a:pt x="4781537" y="0"/>
                </a:lnTo>
                <a:lnTo>
                  <a:pt x="4867262" y="0"/>
                </a:lnTo>
                <a:lnTo>
                  <a:pt x="4867262" y="28574"/>
                </a:lnTo>
                <a:close/>
              </a:path>
              <a:path w="8276590" h="579754">
                <a:moveTo>
                  <a:pt x="4981562" y="28574"/>
                </a:moveTo>
                <a:lnTo>
                  <a:pt x="4895837" y="28574"/>
                </a:lnTo>
                <a:lnTo>
                  <a:pt x="4895837" y="0"/>
                </a:lnTo>
                <a:lnTo>
                  <a:pt x="4981562" y="0"/>
                </a:lnTo>
                <a:lnTo>
                  <a:pt x="4981562" y="28574"/>
                </a:lnTo>
                <a:close/>
              </a:path>
              <a:path w="8276590" h="579754">
                <a:moveTo>
                  <a:pt x="5095862" y="28574"/>
                </a:moveTo>
                <a:lnTo>
                  <a:pt x="5010137" y="28574"/>
                </a:lnTo>
                <a:lnTo>
                  <a:pt x="5010137" y="0"/>
                </a:lnTo>
                <a:lnTo>
                  <a:pt x="5095862" y="0"/>
                </a:lnTo>
                <a:lnTo>
                  <a:pt x="5095862" y="28574"/>
                </a:lnTo>
                <a:close/>
              </a:path>
              <a:path w="8276590" h="579754">
                <a:moveTo>
                  <a:pt x="5210162" y="28574"/>
                </a:moveTo>
                <a:lnTo>
                  <a:pt x="5124437" y="28574"/>
                </a:lnTo>
                <a:lnTo>
                  <a:pt x="5124437" y="0"/>
                </a:lnTo>
                <a:lnTo>
                  <a:pt x="5210162" y="0"/>
                </a:lnTo>
                <a:lnTo>
                  <a:pt x="5210162" y="28574"/>
                </a:lnTo>
                <a:close/>
              </a:path>
              <a:path w="8276590" h="579754">
                <a:moveTo>
                  <a:pt x="5324462" y="28574"/>
                </a:moveTo>
                <a:lnTo>
                  <a:pt x="5238737" y="28574"/>
                </a:lnTo>
                <a:lnTo>
                  <a:pt x="5238737" y="0"/>
                </a:lnTo>
                <a:lnTo>
                  <a:pt x="5324462" y="0"/>
                </a:lnTo>
                <a:lnTo>
                  <a:pt x="5324462" y="28574"/>
                </a:lnTo>
                <a:close/>
              </a:path>
              <a:path w="8276590" h="579754">
                <a:moveTo>
                  <a:pt x="5438762" y="28574"/>
                </a:moveTo>
                <a:lnTo>
                  <a:pt x="5353037" y="28574"/>
                </a:lnTo>
                <a:lnTo>
                  <a:pt x="5353037" y="0"/>
                </a:lnTo>
                <a:lnTo>
                  <a:pt x="5438762" y="0"/>
                </a:lnTo>
                <a:lnTo>
                  <a:pt x="5438762" y="28574"/>
                </a:lnTo>
                <a:close/>
              </a:path>
              <a:path w="8276590" h="579754">
                <a:moveTo>
                  <a:pt x="5553062" y="28574"/>
                </a:moveTo>
                <a:lnTo>
                  <a:pt x="5467337" y="28574"/>
                </a:lnTo>
                <a:lnTo>
                  <a:pt x="5467337" y="0"/>
                </a:lnTo>
                <a:lnTo>
                  <a:pt x="5553062" y="0"/>
                </a:lnTo>
                <a:lnTo>
                  <a:pt x="5553062" y="28574"/>
                </a:lnTo>
                <a:close/>
              </a:path>
              <a:path w="8276590" h="579754">
                <a:moveTo>
                  <a:pt x="5667362" y="28574"/>
                </a:moveTo>
                <a:lnTo>
                  <a:pt x="5581637" y="28574"/>
                </a:lnTo>
                <a:lnTo>
                  <a:pt x="5581637" y="0"/>
                </a:lnTo>
                <a:lnTo>
                  <a:pt x="5667362" y="0"/>
                </a:lnTo>
                <a:lnTo>
                  <a:pt x="5667362" y="28574"/>
                </a:lnTo>
                <a:close/>
              </a:path>
              <a:path w="8276590" h="579754">
                <a:moveTo>
                  <a:pt x="5781662" y="28574"/>
                </a:moveTo>
                <a:lnTo>
                  <a:pt x="5695937" y="28574"/>
                </a:lnTo>
                <a:lnTo>
                  <a:pt x="5695937" y="0"/>
                </a:lnTo>
                <a:lnTo>
                  <a:pt x="5781662" y="0"/>
                </a:lnTo>
                <a:lnTo>
                  <a:pt x="5781662" y="28574"/>
                </a:lnTo>
                <a:close/>
              </a:path>
              <a:path w="8276590" h="579754">
                <a:moveTo>
                  <a:pt x="5895962" y="28574"/>
                </a:moveTo>
                <a:lnTo>
                  <a:pt x="5810237" y="28574"/>
                </a:lnTo>
                <a:lnTo>
                  <a:pt x="5810237" y="0"/>
                </a:lnTo>
                <a:lnTo>
                  <a:pt x="5895962" y="0"/>
                </a:lnTo>
                <a:lnTo>
                  <a:pt x="5895962" y="28574"/>
                </a:lnTo>
                <a:close/>
              </a:path>
              <a:path w="8276590" h="579754">
                <a:moveTo>
                  <a:pt x="6010262" y="28574"/>
                </a:moveTo>
                <a:lnTo>
                  <a:pt x="5924537" y="28574"/>
                </a:lnTo>
                <a:lnTo>
                  <a:pt x="5924537" y="0"/>
                </a:lnTo>
                <a:lnTo>
                  <a:pt x="6010262" y="0"/>
                </a:lnTo>
                <a:lnTo>
                  <a:pt x="6010262" y="28574"/>
                </a:lnTo>
                <a:close/>
              </a:path>
              <a:path w="8276590" h="579754">
                <a:moveTo>
                  <a:pt x="6124562" y="28574"/>
                </a:moveTo>
                <a:lnTo>
                  <a:pt x="6038837" y="28574"/>
                </a:lnTo>
                <a:lnTo>
                  <a:pt x="6038837" y="0"/>
                </a:lnTo>
                <a:lnTo>
                  <a:pt x="6124562" y="0"/>
                </a:lnTo>
                <a:lnTo>
                  <a:pt x="6124562" y="28574"/>
                </a:lnTo>
                <a:close/>
              </a:path>
              <a:path w="8276590" h="579754">
                <a:moveTo>
                  <a:pt x="6238862" y="28574"/>
                </a:moveTo>
                <a:lnTo>
                  <a:pt x="6153137" y="28574"/>
                </a:lnTo>
                <a:lnTo>
                  <a:pt x="6153137" y="0"/>
                </a:lnTo>
                <a:lnTo>
                  <a:pt x="6238862" y="0"/>
                </a:lnTo>
                <a:lnTo>
                  <a:pt x="6238862" y="28574"/>
                </a:lnTo>
                <a:close/>
              </a:path>
              <a:path w="8276590" h="579754">
                <a:moveTo>
                  <a:pt x="6353162" y="28574"/>
                </a:moveTo>
                <a:lnTo>
                  <a:pt x="6267437" y="28574"/>
                </a:lnTo>
                <a:lnTo>
                  <a:pt x="6267437" y="0"/>
                </a:lnTo>
                <a:lnTo>
                  <a:pt x="6353162" y="0"/>
                </a:lnTo>
                <a:lnTo>
                  <a:pt x="6353162" y="28574"/>
                </a:lnTo>
                <a:close/>
              </a:path>
              <a:path w="8276590" h="579754">
                <a:moveTo>
                  <a:pt x="6467462" y="28574"/>
                </a:moveTo>
                <a:lnTo>
                  <a:pt x="6381737" y="28574"/>
                </a:lnTo>
                <a:lnTo>
                  <a:pt x="6381737" y="0"/>
                </a:lnTo>
                <a:lnTo>
                  <a:pt x="6467462" y="0"/>
                </a:lnTo>
                <a:lnTo>
                  <a:pt x="6467462" y="28574"/>
                </a:lnTo>
                <a:close/>
              </a:path>
              <a:path w="8276590" h="579754">
                <a:moveTo>
                  <a:pt x="6581762" y="28574"/>
                </a:moveTo>
                <a:lnTo>
                  <a:pt x="6496037" y="28574"/>
                </a:lnTo>
                <a:lnTo>
                  <a:pt x="6496037" y="0"/>
                </a:lnTo>
                <a:lnTo>
                  <a:pt x="6581762" y="0"/>
                </a:lnTo>
                <a:lnTo>
                  <a:pt x="6581762" y="28574"/>
                </a:lnTo>
                <a:close/>
              </a:path>
              <a:path w="8276590" h="579754">
                <a:moveTo>
                  <a:pt x="6696062" y="28574"/>
                </a:moveTo>
                <a:lnTo>
                  <a:pt x="6610337" y="28574"/>
                </a:lnTo>
                <a:lnTo>
                  <a:pt x="6610337" y="0"/>
                </a:lnTo>
                <a:lnTo>
                  <a:pt x="6696062" y="0"/>
                </a:lnTo>
                <a:lnTo>
                  <a:pt x="6696062" y="28574"/>
                </a:lnTo>
                <a:close/>
              </a:path>
              <a:path w="8276590" h="579754">
                <a:moveTo>
                  <a:pt x="6810362" y="28574"/>
                </a:moveTo>
                <a:lnTo>
                  <a:pt x="6724637" y="28574"/>
                </a:lnTo>
                <a:lnTo>
                  <a:pt x="6724637" y="0"/>
                </a:lnTo>
                <a:lnTo>
                  <a:pt x="6810362" y="0"/>
                </a:lnTo>
                <a:lnTo>
                  <a:pt x="6810362" y="28574"/>
                </a:lnTo>
                <a:close/>
              </a:path>
              <a:path w="8276590" h="579754">
                <a:moveTo>
                  <a:pt x="6924662" y="28574"/>
                </a:moveTo>
                <a:lnTo>
                  <a:pt x="6838937" y="28574"/>
                </a:lnTo>
                <a:lnTo>
                  <a:pt x="6838937" y="0"/>
                </a:lnTo>
                <a:lnTo>
                  <a:pt x="6924662" y="0"/>
                </a:lnTo>
                <a:lnTo>
                  <a:pt x="6924662" y="28574"/>
                </a:lnTo>
                <a:close/>
              </a:path>
              <a:path w="8276590" h="579754">
                <a:moveTo>
                  <a:pt x="7038962" y="28574"/>
                </a:moveTo>
                <a:lnTo>
                  <a:pt x="6953237" y="28574"/>
                </a:lnTo>
                <a:lnTo>
                  <a:pt x="6953237" y="0"/>
                </a:lnTo>
                <a:lnTo>
                  <a:pt x="7038962" y="0"/>
                </a:lnTo>
                <a:lnTo>
                  <a:pt x="7038962" y="28574"/>
                </a:lnTo>
                <a:close/>
              </a:path>
              <a:path w="8276590" h="579754">
                <a:moveTo>
                  <a:pt x="7153262" y="28574"/>
                </a:moveTo>
                <a:lnTo>
                  <a:pt x="7067537" y="28574"/>
                </a:lnTo>
                <a:lnTo>
                  <a:pt x="7067537" y="0"/>
                </a:lnTo>
                <a:lnTo>
                  <a:pt x="7153262" y="0"/>
                </a:lnTo>
                <a:lnTo>
                  <a:pt x="7153262" y="28574"/>
                </a:lnTo>
                <a:close/>
              </a:path>
              <a:path w="8276590" h="579754">
                <a:moveTo>
                  <a:pt x="7267562" y="28574"/>
                </a:moveTo>
                <a:lnTo>
                  <a:pt x="7181837" y="28574"/>
                </a:lnTo>
                <a:lnTo>
                  <a:pt x="7181837" y="0"/>
                </a:lnTo>
                <a:lnTo>
                  <a:pt x="7267562" y="0"/>
                </a:lnTo>
                <a:lnTo>
                  <a:pt x="7267562" y="28574"/>
                </a:lnTo>
                <a:close/>
              </a:path>
              <a:path w="8276590" h="579754">
                <a:moveTo>
                  <a:pt x="7381862" y="28574"/>
                </a:moveTo>
                <a:lnTo>
                  <a:pt x="7296137" y="28574"/>
                </a:lnTo>
                <a:lnTo>
                  <a:pt x="7296137" y="0"/>
                </a:lnTo>
                <a:lnTo>
                  <a:pt x="7381862" y="0"/>
                </a:lnTo>
                <a:lnTo>
                  <a:pt x="7381862" y="28574"/>
                </a:lnTo>
                <a:close/>
              </a:path>
              <a:path w="8276590" h="579754">
                <a:moveTo>
                  <a:pt x="7496162" y="28574"/>
                </a:moveTo>
                <a:lnTo>
                  <a:pt x="7410437" y="28574"/>
                </a:lnTo>
                <a:lnTo>
                  <a:pt x="7410437" y="0"/>
                </a:lnTo>
                <a:lnTo>
                  <a:pt x="7496162" y="0"/>
                </a:lnTo>
                <a:lnTo>
                  <a:pt x="7496162" y="28574"/>
                </a:lnTo>
                <a:close/>
              </a:path>
              <a:path w="8276590" h="579754">
                <a:moveTo>
                  <a:pt x="7610462" y="28574"/>
                </a:moveTo>
                <a:lnTo>
                  <a:pt x="7524737" y="28574"/>
                </a:lnTo>
                <a:lnTo>
                  <a:pt x="7524737" y="0"/>
                </a:lnTo>
                <a:lnTo>
                  <a:pt x="7610462" y="0"/>
                </a:lnTo>
                <a:lnTo>
                  <a:pt x="7610462" y="28574"/>
                </a:lnTo>
                <a:close/>
              </a:path>
              <a:path w="8276590" h="579754">
                <a:moveTo>
                  <a:pt x="7724762" y="28574"/>
                </a:moveTo>
                <a:lnTo>
                  <a:pt x="7639037" y="28574"/>
                </a:lnTo>
                <a:lnTo>
                  <a:pt x="7639037" y="0"/>
                </a:lnTo>
                <a:lnTo>
                  <a:pt x="7724762" y="0"/>
                </a:lnTo>
                <a:lnTo>
                  <a:pt x="7724762" y="28574"/>
                </a:lnTo>
                <a:close/>
              </a:path>
              <a:path w="8276590" h="579754">
                <a:moveTo>
                  <a:pt x="7839062" y="28574"/>
                </a:moveTo>
                <a:lnTo>
                  <a:pt x="7753337" y="28574"/>
                </a:lnTo>
                <a:lnTo>
                  <a:pt x="7753337" y="0"/>
                </a:lnTo>
                <a:lnTo>
                  <a:pt x="7839062" y="0"/>
                </a:lnTo>
                <a:lnTo>
                  <a:pt x="7839062" y="28574"/>
                </a:lnTo>
                <a:close/>
              </a:path>
              <a:path w="8276590" h="579754">
                <a:moveTo>
                  <a:pt x="7953362" y="28574"/>
                </a:moveTo>
                <a:lnTo>
                  <a:pt x="7867637" y="28574"/>
                </a:lnTo>
                <a:lnTo>
                  <a:pt x="7867637" y="0"/>
                </a:lnTo>
                <a:lnTo>
                  <a:pt x="7953362" y="0"/>
                </a:lnTo>
                <a:lnTo>
                  <a:pt x="7953362" y="28574"/>
                </a:lnTo>
                <a:close/>
              </a:path>
              <a:path w="8276590" h="579754">
                <a:moveTo>
                  <a:pt x="8067662" y="28574"/>
                </a:moveTo>
                <a:lnTo>
                  <a:pt x="7981937" y="28574"/>
                </a:lnTo>
                <a:lnTo>
                  <a:pt x="7981937" y="0"/>
                </a:lnTo>
                <a:lnTo>
                  <a:pt x="8067662" y="0"/>
                </a:lnTo>
                <a:lnTo>
                  <a:pt x="8067662" y="28574"/>
                </a:lnTo>
                <a:close/>
              </a:path>
              <a:path w="8276590" h="579754">
                <a:moveTo>
                  <a:pt x="8181819" y="28574"/>
                </a:moveTo>
                <a:lnTo>
                  <a:pt x="8096237" y="28574"/>
                </a:lnTo>
                <a:lnTo>
                  <a:pt x="8096237" y="0"/>
                </a:lnTo>
                <a:lnTo>
                  <a:pt x="8181982" y="0"/>
                </a:lnTo>
                <a:lnTo>
                  <a:pt x="8181819" y="28574"/>
                </a:lnTo>
                <a:close/>
              </a:path>
              <a:path w="8276590" h="579754">
                <a:moveTo>
                  <a:pt x="8243472" y="72263"/>
                </a:moveTo>
                <a:lnTo>
                  <a:pt x="8215726" y="38368"/>
                </a:lnTo>
                <a:lnTo>
                  <a:pt x="8201466" y="31828"/>
                </a:lnTo>
                <a:lnTo>
                  <a:pt x="8210151" y="5065"/>
                </a:lnTo>
                <a:lnTo>
                  <a:pt x="8248236" y="27894"/>
                </a:lnTo>
                <a:lnTo>
                  <a:pt x="8270015" y="62518"/>
                </a:lnTo>
                <a:lnTo>
                  <a:pt x="8243472" y="72263"/>
                </a:lnTo>
                <a:close/>
              </a:path>
              <a:path w="8276590" h="579754">
                <a:moveTo>
                  <a:pt x="8276132" y="176267"/>
                </a:moveTo>
                <a:lnTo>
                  <a:pt x="8247556" y="176267"/>
                </a:lnTo>
                <a:lnTo>
                  <a:pt x="8247473" y="91897"/>
                </a:lnTo>
                <a:lnTo>
                  <a:pt x="8275662" y="90481"/>
                </a:lnTo>
                <a:lnTo>
                  <a:pt x="8276132" y="95238"/>
                </a:lnTo>
                <a:lnTo>
                  <a:pt x="8276132" y="176267"/>
                </a:lnTo>
                <a:close/>
              </a:path>
              <a:path w="8276590" h="579754">
                <a:moveTo>
                  <a:pt x="8276132" y="290567"/>
                </a:moveTo>
                <a:lnTo>
                  <a:pt x="8247556" y="290567"/>
                </a:lnTo>
                <a:lnTo>
                  <a:pt x="8247556" y="204842"/>
                </a:lnTo>
                <a:lnTo>
                  <a:pt x="8276132" y="204842"/>
                </a:lnTo>
                <a:lnTo>
                  <a:pt x="8276132" y="290567"/>
                </a:lnTo>
                <a:close/>
              </a:path>
              <a:path w="8276590" h="579754">
                <a:moveTo>
                  <a:pt x="8276132" y="404867"/>
                </a:moveTo>
                <a:lnTo>
                  <a:pt x="8247556" y="404867"/>
                </a:lnTo>
                <a:lnTo>
                  <a:pt x="8247556" y="319142"/>
                </a:lnTo>
                <a:lnTo>
                  <a:pt x="8276132" y="319142"/>
                </a:lnTo>
                <a:lnTo>
                  <a:pt x="8276132" y="404867"/>
                </a:lnTo>
                <a:close/>
              </a:path>
              <a:path w="8276590" h="579754">
                <a:moveTo>
                  <a:pt x="8269594" y="518552"/>
                </a:moveTo>
                <a:lnTo>
                  <a:pt x="8243115" y="508370"/>
                </a:lnTo>
                <a:lnTo>
                  <a:pt x="8246076" y="500671"/>
                </a:lnTo>
                <a:lnTo>
                  <a:pt x="8247556" y="492696"/>
                </a:lnTo>
                <a:lnTo>
                  <a:pt x="8247556" y="433442"/>
                </a:lnTo>
                <a:lnTo>
                  <a:pt x="8276132" y="433442"/>
                </a:lnTo>
                <a:lnTo>
                  <a:pt x="8276132" y="484447"/>
                </a:lnTo>
                <a:lnTo>
                  <a:pt x="8274286" y="503114"/>
                </a:lnTo>
                <a:lnTo>
                  <a:pt x="8269594" y="518552"/>
                </a:lnTo>
                <a:close/>
              </a:path>
              <a:path w="8276590" h="579754">
                <a:moveTo>
                  <a:pt x="8180894" y="579685"/>
                </a:moveTo>
                <a:lnTo>
                  <a:pt x="8180513" y="579685"/>
                </a:lnTo>
                <a:lnTo>
                  <a:pt x="8180513" y="551110"/>
                </a:lnTo>
                <a:lnTo>
                  <a:pt x="8180893" y="551110"/>
                </a:lnTo>
                <a:lnTo>
                  <a:pt x="8194194" y="549889"/>
                </a:lnTo>
                <a:lnTo>
                  <a:pt x="8228031" y="531584"/>
                </a:lnTo>
                <a:lnTo>
                  <a:pt x="8233229" y="525737"/>
                </a:lnTo>
                <a:lnTo>
                  <a:pt x="8255311" y="543162"/>
                </a:lnTo>
                <a:lnTo>
                  <a:pt x="8248236" y="551790"/>
                </a:lnTo>
                <a:lnTo>
                  <a:pt x="8233731" y="563684"/>
                </a:lnTo>
                <a:lnTo>
                  <a:pt x="8217340" y="572436"/>
                </a:lnTo>
                <a:lnTo>
                  <a:pt x="8199561" y="577838"/>
                </a:lnTo>
                <a:lnTo>
                  <a:pt x="8180894" y="579685"/>
                </a:lnTo>
                <a:close/>
              </a:path>
              <a:path w="8276590" h="579754">
                <a:moveTo>
                  <a:pt x="8151938" y="579685"/>
                </a:moveTo>
                <a:lnTo>
                  <a:pt x="8066213" y="579685"/>
                </a:lnTo>
                <a:lnTo>
                  <a:pt x="8066213" y="551110"/>
                </a:lnTo>
                <a:lnTo>
                  <a:pt x="8151938" y="551110"/>
                </a:lnTo>
                <a:lnTo>
                  <a:pt x="8151938" y="579685"/>
                </a:lnTo>
                <a:close/>
              </a:path>
              <a:path w="8276590" h="579754">
                <a:moveTo>
                  <a:pt x="8037638" y="579685"/>
                </a:moveTo>
                <a:lnTo>
                  <a:pt x="7951913" y="579685"/>
                </a:lnTo>
                <a:lnTo>
                  <a:pt x="7951913" y="551110"/>
                </a:lnTo>
                <a:lnTo>
                  <a:pt x="8037638" y="551110"/>
                </a:lnTo>
                <a:lnTo>
                  <a:pt x="8037638" y="579685"/>
                </a:lnTo>
                <a:close/>
              </a:path>
              <a:path w="8276590" h="579754">
                <a:moveTo>
                  <a:pt x="7923338" y="579685"/>
                </a:moveTo>
                <a:lnTo>
                  <a:pt x="7837613" y="579685"/>
                </a:lnTo>
                <a:lnTo>
                  <a:pt x="7837613" y="551110"/>
                </a:lnTo>
                <a:lnTo>
                  <a:pt x="7923338" y="551110"/>
                </a:lnTo>
                <a:lnTo>
                  <a:pt x="7923338" y="579685"/>
                </a:lnTo>
                <a:close/>
              </a:path>
              <a:path w="8276590" h="579754">
                <a:moveTo>
                  <a:pt x="7809038" y="579685"/>
                </a:moveTo>
                <a:lnTo>
                  <a:pt x="7723313" y="579685"/>
                </a:lnTo>
                <a:lnTo>
                  <a:pt x="7723313" y="551110"/>
                </a:lnTo>
                <a:lnTo>
                  <a:pt x="7809038" y="551110"/>
                </a:lnTo>
                <a:lnTo>
                  <a:pt x="7809038" y="579685"/>
                </a:lnTo>
                <a:close/>
              </a:path>
              <a:path w="8276590" h="579754">
                <a:moveTo>
                  <a:pt x="7694738" y="579685"/>
                </a:moveTo>
                <a:lnTo>
                  <a:pt x="7609013" y="579685"/>
                </a:lnTo>
                <a:lnTo>
                  <a:pt x="7609013" y="551110"/>
                </a:lnTo>
                <a:lnTo>
                  <a:pt x="7694738" y="551110"/>
                </a:lnTo>
                <a:lnTo>
                  <a:pt x="7694738" y="579685"/>
                </a:lnTo>
                <a:close/>
              </a:path>
              <a:path w="8276590" h="579754">
                <a:moveTo>
                  <a:pt x="7580438" y="579685"/>
                </a:moveTo>
                <a:lnTo>
                  <a:pt x="7494713" y="579685"/>
                </a:lnTo>
                <a:lnTo>
                  <a:pt x="7494713" y="551110"/>
                </a:lnTo>
                <a:lnTo>
                  <a:pt x="7580438" y="551110"/>
                </a:lnTo>
                <a:lnTo>
                  <a:pt x="7580438" y="579685"/>
                </a:lnTo>
                <a:close/>
              </a:path>
              <a:path w="8276590" h="579754">
                <a:moveTo>
                  <a:pt x="7466138" y="579685"/>
                </a:moveTo>
                <a:lnTo>
                  <a:pt x="7380413" y="579685"/>
                </a:lnTo>
                <a:lnTo>
                  <a:pt x="7380413" y="551110"/>
                </a:lnTo>
                <a:lnTo>
                  <a:pt x="7466138" y="551110"/>
                </a:lnTo>
                <a:lnTo>
                  <a:pt x="7466138" y="579685"/>
                </a:lnTo>
                <a:close/>
              </a:path>
              <a:path w="8276590" h="579754">
                <a:moveTo>
                  <a:pt x="7351838" y="579685"/>
                </a:moveTo>
                <a:lnTo>
                  <a:pt x="7266113" y="579685"/>
                </a:lnTo>
                <a:lnTo>
                  <a:pt x="7266113" y="551110"/>
                </a:lnTo>
                <a:lnTo>
                  <a:pt x="7351838" y="551110"/>
                </a:lnTo>
                <a:lnTo>
                  <a:pt x="7351838" y="579685"/>
                </a:lnTo>
                <a:close/>
              </a:path>
              <a:path w="8276590" h="579754">
                <a:moveTo>
                  <a:pt x="7237538" y="579685"/>
                </a:moveTo>
                <a:lnTo>
                  <a:pt x="7151813" y="579685"/>
                </a:lnTo>
                <a:lnTo>
                  <a:pt x="7151813" y="551110"/>
                </a:lnTo>
                <a:lnTo>
                  <a:pt x="7237538" y="551110"/>
                </a:lnTo>
                <a:lnTo>
                  <a:pt x="7237538" y="579685"/>
                </a:lnTo>
                <a:close/>
              </a:path>
              <a:path w="8276590" h="579754">
                <a:moveTo>
                  <a:pt x="7123238" y="579685"/>
                </a:moveTo>
                <a:lnTo>
                  <a:pt x="7037513" y="579685"/>
                </a:lnTo>
                <a:lnTo>
                  <a:pt x="7037513" y="551110"/>
                </a:lnTo>
                <a:lnTo>
                  <a:pt x="7123238" y="551110"/>
                </a:lnTo>
                <a:lnTo>
                  <a:pt x="7123238" y="579685"/>
                </a:lnTo>
                <a:close/>
              </a:path>
              <a:path w="8276590" h="579754">
                <a:moveTo>
                  <a:pt x="7008938" y="579685"/>
                </a:moveTo>
                <a:lnTo>
                  <a:pt x="6923213" y="579685"/>
                </a:lnTo>
                <a:lnTo>
                  <a:pt x="6923213" y="551110"/>
                </a:lnTo>
                <a:lnTo>
                  <a:pt x="7008938" y="551110"/>
                </a:lnTo>
                <a:lnTo>
                  <a:pt x="7008938" y="579685"/>
                </a:lnTo>
                <a:close/>
              </a:path>
              <a:path w="8276590" h="579754">
                <a:moveTo>
                  <a:pt x="6894638" y="579685"/>
                </a:moveTo>
                <a:lnTo>
                  <a:pt x="6808913" y="579685"/>
                </a:lnTo>
                <a:lnTo>
                  <a:pt x="6808913" y="551110"/>
                </a:lnTo>
                <a:lnTo>
                  <a:pt x="6894638" y="551110"/>
                </a:lnTo>
                <a:lnTo>
                  <a:pt x="6894638" y="579685"/>
                </a:lnTo>
                <a:close/>
              </a:path>
              <a:path w="8276590" h="579754">
                <a:moveTo>
                  <a:pt x="6780338" y="579685"/>
                </a:moveTo>
                <a:lnTo>
                  <a:pt x="6694613" y="579685"/>
                </a:lnTo>
                <a:lnTo>
                  <a:pt x="6694613" y="551110"/>
                </a:lnTo>
                <a:lnTo>
                  <a:pt x="6780338" y="551110"/>
                </a:lnTo>
                <a:lnTo>
                  <a:pt x="6780338" y="579685"/>
                </a:lnTo>
                <a:close/>
              </a:path>
              <a:path w="8276590" h="579754">
                <a:moveTo>
                  <a:pt x="6666038" y="579685"/>
                </a:moveTo>
                <a:lnTo>
                  <a:pt x="6580313" y="579685"/>
                </a:lnTo>
                <a:lnTo>
                  <a:pt x="6580313" y="551110"/>
                </a:lnTo>
                <a:lnTo>
                  <a:pt x="6666038" y="551110"/>
                </a:lnTo>
                <a:lnTo>
                  <a:pt x="6666038" y="579685"/>
                </a:lnTo>
                <a:close/>
              </a:path>
              <a:path w="8276590" h="579754">
                <a:moveTo>
                  <a:pt x="6551738" y="579685"/>
                </a:moveTo>
                <a:lnTo>
                  <a:pt x="6466013" y="579685"/>
                </a:lnTo>
                <a:lnTo>
                  <a:pt x="6466013" y="551110"/>
                </a:lnTo>
                <a:lnTo>
                  <a:pt x="6551738" y="551110"/>
                </a:lnTo>
                <a:lnTo>
                  <a:pt x="6551738" y="579685"/>
                </a:lnTo>
                <a:close/>
              </a:path>
              <a:path w="8276590" h="579754">
                <a:moveTo>
                  <a:pt x="6437438" y="579685"/>
                </a:moveTo>
                <a:lnTo>
                  <a:pt x="6351713" y="579685"/>
                </a:lnTo>
                <a:lnTo>
                  <a:pt x="6351713" y="551110"/>
                </a:lnTo>
                <a:lnTo>
                  <a:pt x="6437438" y="551110"/>
                </a:lnTo>
                <a:lnTo>
                  <a:pt x="6437438" y="579685"/>
                </a:lnTo>
                <a:close/>
              </a:path>
              <a:path w="8276590" h="579754">
                <a:moveTo>
                  <a:pt x="6323138" y="579685"/>
                </a:moveTo>
                <a:lnTo>
                  <a:pt x="6237413" y="579685"/>
                </a:lnTo>
                <a:lnTo>
                  <a:pt x="6237413" y="551110"/>
                </a:lnTo>
                <a:lnTo>
                  <a:pt x="6323138" y="551110"/>
                </a:lnTo>
                <a:lnTo>
                  <a:pt x="6323138" y="579685"/>
                </a:lnTo>
                <a:close/>
              </a:path>
              <a:path w="8276590" h="579754">
                <a:moveTo>
                  <a:pt x="6208838" y="579685"/>
                </a:moveTo>
                <a:lnTo>
                  <a:pt x="6123113" y="579685"/>
                </a:lnTo>
                <a:lnTo>
                  <a:pt x="6123113" y="551110"/>
                </a:lnTo>
                <a:lnTo>
                  <a:pt x="6208838" y="551110"/>
                </a:lnTo>
                <a:lnTo>
                  <a:pt x="6208838" y="579685"/>
                </a:lnTo>
                <a:close/>
              </a:path>
              <a:path w="8276590" h="579754">
                <a:moveTo>
                  <a:pt x="6094538" y="579685"/>
                </a:moveTo>
                <a:lnTo>
                  <a:pt x="6008813" y="579685"/>
                </a:lnTo>
                <a:lnTo>
                  <a:pt x="6008813" y="551110"/>
                </a:lnTo>
                <a:lnTo>
                  <a:pt x="6094538" y="551110"/>
                </a:lnTo>
                <a:lnTo>
                  <a:pt x="6094538" y="579685"/>
                </a:lnTo>
                <a:close/>
              </a:path>
              <a:path w="8276590" h="579754">
                <a:moveTo>
                  <a:pt x="5980238" y="579685"/>
                </a:moveTo>
                <a:lnTo>
                  <a:pt x="5894514" y="579685"/>
                </a:lnTo>
                <a:lnTo>
                  <a:pt x="5894514" y="551110"/>
                </a:lnTo>
                <a:lnTo>
                  <a:pt x="5980238" y="551110"/>
                </a:lnTo>
                <a:lnTo>
                  <a:pt x="5980238" y="579685"/>
                </a:lnTo>
                <a:close/>
              </a:path>
              <a:path w="8276590" h="579754">
                <a:moveTo>
                  <a:pt x="5865939" y="579685"/>
                </a:moveTo>
                <a:lnTo>
                  <a:pt x="5780214" y="579685"/>
                </a:lnTo>
                <a:lnTo>
                  <a:pt x="5780214" y="551110"/>
                </a:lnTo>
                <a:lnTo>
                  <a:pt x="5865939" y="551110"/>
                </a:lnTo>
                <a:lnTo>
                  <a:pt x="5865939" y="579685"/>
                </a:lnTo>
                <a:close/>
              </a:path>
              <a:path w="8276590" h="579754">
                <a:moveTo>
                  <a:pt x="5751639" y="579685"/>
                </a:moveTo>
                <a:lnTo>
                  <a:pt x="5665914" y="579685"/>
                </a:lnTo>
                <a:lnTo>
                  <a:pt x="5665914" y="551110"/>
                </a:lnTo>
                <a:lnTo>
                  <a:pt x="5751639" y="551110"/>
                </a:lnTo>
                <a:lnTo>
                  <a:pt x="5751639" y="579685"/>
                </a:lnTo>
                <a:close/>
              </a:path>
              <a:path w="8276590" h="579754">
                <a:moveTo>
                  <a:pt x="5637339" y="579685"/>
                </a:moveTo>
                <a:lnTo>
                  <a:pt x="5551614" y="579685"/>
                </a:lnTo>
                <a:lnTo>
                  <a:pt x="5551614" y="551110"/>
                </a:lnTo>
                <a:lnTo>
                  <a:pt x="5637339" y="551110"/>
                </a:lnTo>
                <a:lnTo>
                  <a:pt x="5637339" y="579685"/>
                </a:lnTo>
                <a:close/>
              </a:path>
              <a:path w="8276590" h="579754">
                <a:moveTo>
                  <a:pt x="5523039" y="579685"/>
                </a:moveTo>
                <a:lnTo>
                  <a:pt x="5437314" y="579685"/>
                </a:lnTo>
                <a:lnTo>
                  <a:pt x="5437314" y="551110"/>
                </a:lnTo>
                <a:lnTo>
                  <a:pt x="5523039" y="551110"/>
                </a:lnTo>
                <a:lnTo>
                  <a:pt x="5523039" y="579685"/>
                </a:lnTo>
                <a:close/>
              </a:path>
              <a:path w="8276590" h="579754">
                <a:moveTo>
                  <a:pt x="5408739" y="579685"/>
                </a:moveTo>
                <a:lnTo>
                  <a:pt x="5323014" y="579685"/>
                </a:lnTo>
                <a:lnTo>
                  <a:pt x="5323014" y="551110"/>
                </a:lnTo>
                <a:lnTo>
                  <a:pt x="5408739" y="551110"/>
                </a:lnTo>
                <a:lnTo>
                  <a:pt x="5408739" y="579685"/>
                </a:lnTo>
                <a:close/>
              </a:path>
              <a:path w="8276590" h="579754">
                <a:moveTo>
                  <a:pt x="5294439" y="579685"/>
                </a:moveTo>
                <a:lnTo>
                  <a:pt x="5208714" y="579685"/>
                </a:lnTo>
                <a:lnTo>
                  <a:pt x="5208714" y="551110"/>
                </a:lnTo>
                <a:lnTo>
                  <a:pt x="5294439" y="551110"/>
                </a:lnTo>
                <a:lnTo>
                  <a:pt x="5294439" y="579685"/>
                </a:lnTo>
                <a:close/>
              </a:path>
              <a:path w="8276590" h="579754">
                <a:moveTo>
                  <a:pt x="5180139" y="579685"/>
                </a:moveTo>
                <a:lnTo>
                  <a:pt x="5094414" y="579685"/>
                </a:lnTo>
                <a:lnTo>
                  <a:pt x="5094414" y="551110"/>
                </a:lnTo>
                <a:lnTo>
                  <a:pt x="5180139" y="551110"/>
                </a:lnTo>
                <a:lnTo>
                  <a:pt x="5180139" y="579685"/>
                </a:lnTo>
                <a:close/>
              </a:path>
              <a:path w="8276590" h="579754">
                <a:moveTo>
                  <a:pt x="5065839" y="579685"/>
                </a:moveTo>
                <a:lnTo>
                  <a:pt x="4980114" y="579685"/>
                </a:lnTo>
                <a:lnTo>
                  <a:pt x="4980114" y="551110"/>
                </a:lnTo>
                <a:lnTo>
                  <a:pt x="5065839" y="551110"/>
                </a:lnTo>
                <a:lnTo>
                  <a:pt x="5065839" y="579685"/>
                </a:lnTo>
                <a:close/>
              </a:path>
              <a:path w="8276590" h="579754">
                <a:moveTo>
                  <a:pt x="4951539" y="579685"/>
                </a:moveTo>
                <a:lnTo>
                  <a:pt x="4865814" y="579685"/>
                </a:lnTo>
                <a:lnTo>
                  <a:pt x="4865814" y="551110"/>
                </a:lnTo>
                <a:lnTo>
                  <a:pt x="4951539" y="551110"/>
                </a:lnTo>
                <a:lnTo>
                  <a:pt x="4951539" y="579685"/>
                </a:lnTo>
                <a:close/>
              </a:path>
              <a:path w="8276590" h="579754">
                <a:moveTo>
                  <a:pt x="4837239" y="579685"/>
                </a:moveTo>
                <a:lnTo>
                  <a:pt x="4751514" y="579685"/>
                </a:lnTo>
                <a:lnTo>
                  <a:pt x="4751514" y="551110"/>
                </a:lnTo>
                <a:lnTo>
                  <a:pt x="4837239" y="551110"/>
                </a:lnTo>
                <a:lnTo>
                  <a:pt x="4837239" y="579685"/>
                </a:lnTo>
                <a:close/>
              </a:path>
              <a:path w="8276590" h="579754">
                <a:moveTo>
                  <a:pt x="4722939" y="579685"/>
                </a:moveTo>
                <a:lnTo>
                  <a:pt x="4637214" y="579685"/>
                </a:lnTo>
                <a:lnTo>
                  <a:pt x="4637214" y="551110"/>
                </a:lnTo>
                <a:lnTo>
                  <a:pt x="4722939" y="551110"/>
                </a:lnTo>
                <a:lnTo>
                  <a:pt x="4722939" y="579685"/>
                </a:lnTo>
                <a:close/>
              </a:path>
              <a:path w="8276590" h="579754">
                <a:moveTo>
                  <a:pt x="4608639" y="579685"/>
                </a:moveTo>
                <a:lnTo>
                  <a:pt x="4522914" y="579685"/>
                </a:lnTo>
                <a:lnTo>
                  <a:pt x="4522914" y="551110"/>
                </a:lnTo>
                <a:lnTo>
                  <a:pt x="4608639" y="551110"/>
                </a:lnTo>
                <a:lnTo>
                  <a:pt x="4608639" y="579685"/>
                </a:lnTo>
                <a:close/>
              </a:path>
              <a:path w="8276590" h="579754">
                <a:moveTo>
                  <a:pt x="4494339" y="579685"/>
                </a:moveTo>
                <a:lnTo>
                  <a:pt x="4408614" y="579685"/>
                </a:lnTo>
                <a:lnTo>
                  <a:pt x="4408614" y="551110"/>
                </a:lnTo>
                <a:lnTo>
                  <a:pt x="4494339" y="551110"/>
                </a:lnTo>
                <a:lnTo>
                  <a:pt x="4494339" y="579685"/>
                </a:lnTo>
                <a:close/>
              </a:path>
              <a:path w="8276590" h="579754">
                <a:moveTo>
                  <a:pt x="4380039" y="579685"/>
                </a:moveTo>
                <a:lnTo>
                  <a:pt x="4294314" y="579685"/>
                </a:lnTo>
                <a:lnTo>
                  <a:pt x="4294314" y="551110"/>
                </a:lnTo>
                <a:lnTo>
                  <a:pt x="4380039" y="551110"/>
                </a:lnTo>
                <a:lnTo>
                  <a:pt x="4380039" y="579685"/>
                </a:lnTo>
                <a:close/>
              </a:path>
              <a:path w="8276590" h="579754">
                <a:moveTo>
                  <a:pt x="4265739" y="579685"/>
                </a:moveTo>
                <a:lnTo>
                  <a:pt x="4180014" y="579685"/>
                </a:lnTo>
                <a:lnTo>
                  <a:pt x="4180014" y="551110"/>
                </a:lnTo>
                <a:lnTo>
                  <a:pt x="4265739" y="551110"/>
                </a:lnTo>
                <a:lnTo>
                  <a:pt x="4265739" y="579685"/>
                </a:lnTo>
                <a:close/>
              </a:path>
              <a:path w="8276590" h="579754">
                <a:moveTo>
                  <a:pt x="4151439" y="579685"/>
                </a:moveTo>
                <a:lnTo>
                  <a:pt x="4065714" y="579685"/>
                </a:lnTo>
                <a:lnTo>
                  <a:pt x="4065714" y="551110"/>
                </a:lnTo>
                <a:lnTo>
                  <a:pt x="4151439" y="551110"/>
                </a:lnTo>
                <a:lnTo>
                  <a:pt x="4151439" y="579685"/>
                </a:lnTo>
                <a:close/>
              </a:path>
              <a:path w="8276590" h="579754">
                <a:moveTo>
                  <a:pt x="4037139" y="579685"/>
                </a:moveTo>
                <a:lnTo>
                  <a:pt x="3951414" y="579685"/>
                </a:lnTo>
                <a:lnTo>
                  <a:pt x="3951414" y="551110"/>
                </a:lnTo>
                <a:lnTo>
                  <a:pt x="4037139" y="551110"/>
                </a:lnTo>
                <a:lnTo>
                  <a:pt x="4037139" y="579685"/>
                </a:lnTo>
                <a:close/>
              </a:path>
              <a:path w="8276590" h="579754">
                <a:moveTo>
                  <a:pt x="3922838" y="579685"/>
                </a:moveTo>
                <a:lnTo>
                  <a:pt x="3837114" y="579685"/>
                </a:lnTo>
                <a:lnTo>
                  <a:pt x="3837114" y="551110"/>
                </a:lnTo>
                <a:lnTo>
                  <a:pt x="3922838" y="551110"/>
                </a:lnTo>
                <a:lnTo>
                  <a:pt x="3922838" y="579685"/>
                </a:lnTo>
                <a:close/>
              </a:path>
              <a:path w="8276590" h="579754">
                <a:moveTo>
                  <a:pt x="3808538" y="579685"/>
                </a:moveTo>
                <a:lnTo>
                  <a:pt x="3722813" y="579685"/>
                </a:lnTo>
                <a:lnTo>
                  <a:pt x="3722813" y="551110"/>
                </a:lnTo>
                <a:lnTo>
                  <a:pt x="3808538" y="551110"/>
                </a:lnTo>
                <a:lnTo>
                  <a:pt x="3808538" y="579685"/>
                </a:lnTo>
                <a:close/>
              </a:path>
              <a:path w="8276590" h="579754">
                <a:moveTo>
                  <a:pt x="3694239" y="579685"/>
                </a:moveTo>
                <a:lnTo>
                  <a:pt x="3608514" y="579685"/>
                </a:lnTo>
                <a:lnTo>
                  <a:pt x="3608514" y="551110"/>
                </a:lnTo>
                <a:lnTo>
                  <a:pt x="3694239" y="551110"/>
                </a:lnTo>
                <a:lnTo>
                  <a:pt x="3694239" y="579685"/>
                </a:lnTo>
                <a:close/>
              </a:path>
              <a:path w="8276590" h="579754">
                <a:moveTo>
                  <a:pt x="3579939" y="579685"/>
                </a:moveTo>
                <a:lnTo>
                  <a:pt x="3494214" y="579685"/>
                </a:lnTo>
                <a:lnTo>
                  <a:pt x="3494214" y="551110"/>
                </a:lnTo>
                <a:lnTo>
                  <a:pt x="3579939" y="551110"/>
                </a:lnTo>
                <a:lnTo>
                  <a:pt x="3579939" y="579685"/>
                </a:lnTo>
                <a:close/>
              </a:path>
              <a:path w="8276590" h="579754">
                <a:moveTo>
                  <a:pt x="3465639" y="579685"/>
                </a:moveTo>
                <a:lnTo>
                  <a:pt x="3379914" y="579685"/>
                </a:lnTo>
                <a:lnTo>
                  <a:pt x="3379914" y="551110"/>
                </a:lnTo>
                <a:lnTo>
                  <a:pt x="3465639" y="551110"/>
                </a:lnTo>
                <a:lnTo>
                  <a:pt x="3465639" y="579685"/>
                </a:lnTo>
                <a:close/>
              </a:path>
              <a:path w="8276590" h="579754">
                <a:moveTo>
                  <a:pt x="3351339" y="579685"/>
                </a:moveTo>
                <a:lnTo>
                  <a:pt x="3265614" y="579685"/>
                </a:lnTo>
                <a:lnTo>
                  <a:pt x="3265614" y="551110"/>
                </a:lnTo>
                <a:lnTo>
                  <a:pt x="3351339" y="551110"/>
                </a:lnTo>
                <a:lnTo>
                  <a:pt x="3351339" y="579685"/>
                </a:lnTo>
                <a:close/>
              </a:path>
              <a:path w="8276590" h="579754">
                <a:moveTo>
                  <a:pt x="3237039" y="579685"/>
                </a:moveTo>
                <a:lnTo>
                  <a:pt x="3151314" y="579685"/>
                </a:lnTo>
                <a:lnTo>
                  <a:pt x="3151314" y="551110"/>
                </a:lnTo>
                <a:lnTo>
                  <a:pt x="3237039" y="551110"/>
                </a:lnTo>
                <a:lnTo>
                  <a:pt x="3237039" y="579685"/>
                </a:lnTo>
                <a:close/>
              </a:path>
              <a:path w="8276590" h="579754">
                <a:moveTo>
                  <a:pt x="3122739" y="579685"/>
                </a:moveTo>
                <a:lnTo>
                  <a:pt x="3037014" y="579685"/>
                </a:lnTo>
                <a:lnTo>
                  <a:pt x="3037014" y="551110"/>
                </a:lnTo>
                <a:lnTo>
                  <a:pt x="3122739" y="551110"/>
                </a:lnTo>
                <a:lnTo>
                  <a:pt x="3122739" y="579685"/>
                </a:lnTo>
                <a:close/>
              </a:path>
              <a:path w="8276590" h="579754">
                <a:moveTo>
                  <a:pt x="3008439" y="579685"/>
                </a:moveTo>
                <a:lnTo>
                  <a:pt x="2922714" y="579685"/>
                </a:lnTo>
                <a:lnTo>
                  <a:pt x="2922714" y="551110"/>
                </a:lnTo>
                <a:lnTo>
                  <a:pt x="3008439" y="551110"/>
                </a:lnTo>
                <a:lnTo>
                  <a:pt x="3008439" y="579685"/>
                </a:lnTo>
                <a:close/>
              </a:path>
              <a:path w="8276590" h="579754">
                <a:moveTo>
                  <a:pt x="2894139" y="579685"/>
                </a:moveTo>
                <a:lnTo>
                  <a:pt x="2808414" y="579685"/>
                </a:lnTo>
                <a:lnTo>
                  <a:pt x="2808414" y="551110"/>
                </a:lnTo>
                <a:lnTo>
                  <a:pt x="2894139" y="551110"/>
                </a:lnTo>
                <a:lnTo>
                  <a:pt x="2894139" y="579685"/>
                </a:lnTo>
                <a:close/>
              </a:path>
              <a:path w="8276590" h="579754">
                <a:moveTo>
                  <a:pt x="2779839" y="579685"/>
                </a:moveTo>
                <a:lnTo>
                  <a:pt x="2694114" y="579685"/>
                </a:lnTo>
                <a:lnTo>
                  <a:pt x="2694114" y="551110"/>
                </a:lnTo>
                <a:lnTo>
                  <a:pt x="2779839" y="551110"/>
                </a:lnTo>
                <a:lnTo>
                  <a:pt x="2779839" y="579685"/>
                </a:lnTo>
                <a:close/>
              </a:path>
              <a:path w="8276590" h="579754">
                <a:moveTo>
                  <a:pt x="2665539" y="579685"/>
                </a:moveTo>
                <a:lnTo>
                  <a:pt x="2579814" y="579685"/>
                </a:lnTo>
                <a:lnTo>
                  <a:pt x="2579814" y="551110"/>
                </a:lnTo>
                <a:lnTo>
                  <a:pt x="2665539" y="551110"/>
                </a:lnTo>
                <a:lnTo>
                  <a:pt x="2665539" y="579685"/>
                </a:lnTo>
                <a:close/>
              </a:path>
              <a:path w="8276590" h="579754">
                <a:moveTo>
                  <a:pt x="2551239" y="579685"/>
                </a:moveTo>
                <a:lnTo>
                  <a:pt x="2465514" y="579685"/>
                </a:lnTo>
                <a:lnTo>
                  <a:pt x="2465514" y="551110"/>
                </a:lnTo>
                <a:lnTo>
                  <a:pt x="2551239" y="551110"/>
                </a:lnTo>
                <a:lnTo>
                  <a:pt x="2551239" y="579685"/>
                </a:lnTo>
                <a:close/>
              </a:path>
              <a:path w="8276590" h="579754">
                <a:moveTo>
                  <a:pt x="2436939" y="579685"/>
                </a:moveTo>
                <a:lnTo>
                  <a:pt x="2351214" y="579685"/>
                </a:lnTo>
                <a:lnTo>
                  <a:pt x="2351214" y="551110"/>
                </a:lnTo>
                <a:lnTo>
                  <a:pt x="2436939" y="551110"/>
                </a:lnTo>
                <a:lnTo>
                  <a:pt x="2436939" y="579685"/>
                </a:lnTo>
                <a:close/>
              </a:path>
              <a:path w="8276590" h="579754">
                <a:moveTo>
                  <a:pt x="2322639" y="579685"/>
                </a:moveTo>
                <a:lnTo>
                  <a:pt x="2236914" y="579685"/>
                </a:lnTo>
                <a:lnTo>
                  <a:pt x="2236914" y="551110"/>
                </a:lnTo>
                <a:lnTo>
                  <a:pt x="2322639" y="551110"/>
                </a:lnTo>
                <a:lnTo>
                  <a:pt x="2322639" y="579685"/>
                </a:lnTo>
                <a:close/>
              </a:path>
              <a:path w="8276590" h="579754">
                <a:moveTo>
                  <a:pt x="2208339" y="579685"/>
                </a:moveTo>
                <a:lnTo>
                  <a:pt x="2122614" y="579685"/>
                </a:lnTo>
                <a:lnTo>
                  <a:pt x="2122614" y="551110"/>
                </a:lnTo>
                <a:lnTo>
                  <a:pt x="2208339" y="551110"/>
                </a:lnTo>
                <a:lnTo>
                  <a:pt x="2208339" y="579685"/>
                </a:lnTo>
                <a:close/>
              </a:path>
              <a:path w="8276590" h="579754">
                <a:moveTo>
                  <a:pt x="2094039" y="579685"/>
                </a:moveTo>
                <a:lnTo>
                  <a:pt x="2008314" y="579685"/>
                </a:lnTo>
                <a:lnTo>
                  <a:pt x="2008314" y="551110"/>
                </a:lnTo>
                <a:lnTo>
                  <a:pt x="2094039" y="551110"/>
                </a:lnTo>
                <a:lnTo>
                  <a:pt x="2094039" y="579685"/>
                </a:lnTo>
                <a:close/>
              </a:path>
              <a:path w="8276590" h="579754">
                <a:moveTo>
                  <a:pt x="1979739" y="579685"/>
                </a:moveTo>
                <a:lnTo>
                  <a:pt x="1894014" y="579685"/>
                </a:lnTo>
                <a:lnTo>
                  <a:pt x="1894014" y="551110"/>
                </a:lnTo>
                <a:lnTo>
                  <a:pt x="1979739" y="551110"/>
                </a:lnTo>
                <a:lnTo>
                  <a:pt x="1979739" y="579685"/>
                </a:lnTo>
                <a:close/>
              </a:path>
              <a:path w="8276590" h="579754">
                <a:moveTo>
                  <a:pt x="1865439" y="579685"/>
                </a:moveTo>
                <a:lnTo>
                  <a:pt x="1779714" y="579685"/>
                </a:lnTo>
                <a:lnTo>
                  <a:pt x="1779714" y="551110"/>
                </a:lnTo>
                <a:lnTo>
                  <a:pt x="1865439" y="551110"/>
                </a:lnTo>
                <a:lnTo>
                  <a:pt x="1865439" y="579685"/>
                </a:lnTo>
                <a:close/>
              </a:path>
              <a:path w="8276590" h="579754">
                <a:moveTo>
                  <a:pt x="1751139" y="579685"/>
                </a:moveTo>
                <a:lnTo>
                  <a:pt x="1665414" y="579685"/>
                </a:lnTo>
                <a:lnTo>
                  <a:pt x="1665414" y="551110"/>
                </a:lnTo>
                <a:lnTo>
                  <a:pt x="1751139" y="551110"/>
                </a:lnTo>
                <a:lnTo>
                  <a:pt x="1751139" y="579685"/>
                </a:lnTo>
                <a:close/>
              </a:path>
              <a:path w="8276590" h="579754">
                <a:moveTo>
                  <a:pt x="1636839" y="579685"/>
                </a:moveTo>
                <a:lnTo>
                  <a:pt x="1551114" y="579685"/>
                </a:lnTo>
                <a:lnTo>
                  <a:pt x="1551114" y="551110"/>
                </a:lnTo>
                <a:lnTo>
                  <a:pt x="1636839" y="551110"/>
                </a:lnTo>
                <a:lnTo>
                  <a:pt x="1636839" y="579685"/>
                </a:lnTo>
                <a:close/>
              </a:path>
              <a:path w="8276590" h="579754">
                <a:moveTo>
                  <a:pt x="1522539" y="579685"/>
                </a:moveTo>
                <a:lnTo>
                  <a:pt x="1436814" y="579685"/>
                </a:lnTo>
                <a:lnTo>
                  <a:pt x="1436814" y="551110"/>
                </a:lnTo>
                <a:lnTo>
                  <a:pt x="1522539" y="551110"/>
                </a:lnTo>
                <a:lnTo>
                  <a:pt x="1522539" y="579685"/>
                </a:lnTo>
                <a:close/>
              </a:path>
              <a:path w="8276590" h="579754">
                <a:moveTo>
                  <a:pt x="1408239" y="579685"/>
                </a:moveTo>
                <a:lnTo>
                  <a:pt x="1322514" y="579685"/>
                </a:lnTo>
                <a:lnTo>
                  <a:pt x="1322514" y="551110"/>
                </a:lnTo>
                <a:lnTo>
                  <a:pt x="1408239" y="551110"/>
                </a:lnTo>
                <a:lnTo>
                  <a:pt x="1408239" y="579685"/>
                </a:lnTo>
                <a:close/>
              </a:path>
              <a:path w="8276590" h="579754">
                <a:moveTo>
                  <a:pt x="1293939" y="579685"/>
                </a:moveTo>
                <a:lnTo>
                  <a:pt x="1208214" y="579685"/>
                </a:lnTo>
                <a:lnTo>
                  <a:pt x="1208214" y="551110"/>
                </a:lnTo>
                <a:lnTo>
                  <a:pt x="1293939" y="551110"/>
                </a:lnTo>
                <a:lnTo>
                  <a:pt x="1293939" y="579685"/>
                </a:lnTo>
                <a:close/>
              </a:path>
              <a:path w="8276590" h="579754">
                <a:moveTo>
                  <a:pt x="1179639" y="579685"/>
                </a:moveTo>
                <a:lnTo>
                  <a:pt x="1093914" y="579685"/>
                </a:lnTo>
                <a:lnTo>
                  <a:pt x="1093914" y="551110"/>
                </a:lnTo>
                <a:lnTo>
                  <a:pt x="1179639" y="551110"/>
                </a:lnTo>
                <a:lnTo>
                  <a:pt x="1179639" y="579685"/>
                </a:lnTo>
                <a:close/>
              </a:path>
              <a:path w="8276590" h="579754">
                <a:moveTo>
                  <a:pt x="1065339" y="579685"/>
                </a:moveTo>
                <a:lnTo>
                  <a:pt x="979614" y="579685"/>
                </a:lnTo>
                <a:lnTo>
                  <a:pt x="979614" y="551110"/>
                </a:lnTo>
                <a:lnTo>
                  <a:pt x="1065339" y="551110"/>
                </a:lnTo>
                <a:lnTo>
                  <a:pt x="1065339" y="579685"/>
                </a:lnTo>
                <a:close/>
              </a:path>
              <a:path w="8276590" h="579754">
                <a:moveTo>
                  <a:pt x="951039" y="579685"/>
                </a:moveTo>
                <a:lnTo>
                  <a:pt x="865314" y="579685"/>
                </a:lnTo>
                <a:lnTo>
                  <a:pt x="865314" y="551110"/>
                </a:lnTo>
                <a:lnTo>
                  <a:pt x="951039" y="551110"/>
                </a:lnTo>
                <a:lnTo>
                  <a:pt x="951039" y="579685"/>
                </a:lnTo>
                <a:close/>
              </a:path>
              <a:path w="8276590" h="579754">
                <a:moveTo>
                  <a:pt x="836739" y="579685"/>
                </a:moveTo>
                <a:lnTo>
                  <a:pt x="751014" y="579685"/>
                </a:lnTo>
                <a:lnTo>
                  <a:pt x="751014" y="551110"/>
                </a:lnTo>
                <a:lnTo>
                  <a:pt x="836739" y="551110"/>
                </a:lnTo>
                <a:lnTo>
                  <a:pt x="836739" y="579685"/>
                </a:lnTo>
                <a:close/>
              </a:path>
              <a:path w="8276590" h="579754">
                <a:moveTo>
                  <a:pt x="722439" y="579685"/>
                </a:moveTo>
                <a:lnTo>
                  <a:pt x="636714" y="579685"/>
                </a:lnTo>
                <a:lnTo>
                  <a:pt x="636714" y="551110"/>
                </a:lnTo>
                <a:lnTo>
                  <a:pt x="722439" y="551110"/>
                </a:lnTo>
                <a:lnTo>
                  <a:pt x="722439" y="579685"/>
                </a:lnTo>
                <a:close/>
              </a:path>
              <a:path w="8276590" h="579754">
                <a:moveTo>
                  <a:pt x="608139" y="579685"/>
                </a:moveTo>
                <a:lnTo>
                  <a:pt x="522414" y="579685"/>
                </a:lnTo>
                <a:lnTo>
                  <a:pt x="522414" y="551110"/>
                </a:lnTo>
                <a:lnTo>
                  <a:pt x="608139" y="551110"/>
                </a:lnTo>
                <a:lnTo>
                  <a:pt x="608139" y="579685"/>
                </a:lnTo>
                <a:close/>
              </a:path>
              <a:path w="8276590" h="579754">
                <a:moveTo>
                  <a:pt x="493839" y="579685"/>
                </a:moveTo>
                <a:lnTo>
                  <a:pt x="408114" y="579685"/>
                </a:lnTo>
                <a:lnTo>
                  <a:pt x="408114" y="551110"/>
                </a:lnTo>
                <a:lnTo>
                  <a:pt x="493839" y="551110"/>
                </a:lnTo>
                <a:lnTo>
                  <a:pt x="493839" y="579685"/>
                </a:lnTo>
                <a:close/>
              </a:path>
              <a:path w="8276590" h="579754">
                <a:moveTo>
                  <a:pt x="379539" y="579685"/>
                </a:moveTo>
                <a:lnTo>
                  <a:pt x="293814" y="579685"/>
                </a:lnTo>
                <a:lnTo>
                  <a:pt x="293814" y="551110"/>
                </a:lnTo>
                <a:lnTo>
                  <a:pt x="379539" y="551110"/>
                </a:lnTo>
                <a:lnTo>
                  <a:pt x="379539" y="579685"/>
                </a:lnTo>
                <a:close/>
              </a:path>
              <a:path w="8276590" h="579754">
                <a:moveTo>
                  <a:pt x="265239" y="579685"/>
                </a:moveTo>
                <a:lnTo>
                  <a:pt x="179514" y="579685"/>
                </a:lnTo>
                <a:lnTo>
                  <a:pt x="179514" y="551110"/>
                </a:lnTo>
                <a:lnTo>
                  <a:pt x="265239" y="551110"/>
                </a:lnTo>
                <a:lnTo>
                  <a:pt x="265239" y="579685"/>
                </a:lnTo>
                <a:close/>
              </a:path>
              <a:path w="8276590" h="579754">
                <a:moveTo>
                  <a:pt x="150939" y="579685"/>
                </a:moveTo>
                <a:lnTo>
                  <a:pt x="95238" y="579685"/>
                </a:lnTo>
                <a:lnTo>
                  <a:pt x="76571" y="577838"/>
                </a:lnTo>
                <a:lnTo>
                  <a:pt x="65618" y="574510"/>
                </a:lnTo>
                <a:lnTo>
                  <a:pt x="74412" y="547773"/>
                </a:lnTo>
                <a:lnTo>
                  <a:pt x="81174" y="549998"/>
                </a:lnTo>
                <a:lnTo>
                  <a:pt x="88116" y="551110"/>
                </a:lnTo>
                <a:lnTo>
                  <a:pt x="150939" y="551110"/>
                </a:lnTo>
                <a:lnTo>
                  <a:pt x="150939" y="579685"/>
                </a:lnTo>
                <a:close/>
              </a:path>
              <a:path w="8276590" h="579754">
                <a:moveTo>
                  <a:pt x="40172" y="561858"/>
                </a:moveTo>
                <a:lnTo>
                  <a:pt x="7249" y="520893"/>
                </a:lnTo>
                <a:lnTo>
                  <a:pt x="432" y="488823"/>
                </a:lnTo>
                <a:lnTo>
                  <a:pt x="28645" y="487522"/>
                </a:lnTo>
                <a:lnTo>
                  <a:pt x="30307" y="499950"/>
                </a:lnTo>
                <a:lnTo>
                  <a:pt x="34104" y="511437"/>
                </a:lnTo>
                <a:lnTo>
                  <a:pt x="56596" y="538769"/>
                </a:lnTo>
                <a:lnTo>
                  <a:pt x="40172" y="561858"/>
                </a:lnTo>
                <a:close/>
              </a:path>
              <a:path w="8276590" h="579754">
                <a:moveTo>
                  <a:pt x="28574" y="460190"/>
                </a:moveTo>
                <a:lnTo>
                  <a:pt x="0" y="460190"/>
                </a:lnTo>
                <a:lnTo>
                  <a:pt x="0" y="374465"/>
                </a:lnTo>
                <a:lnTo>
                  <a:pt x="28574" y="374465"/>
                </a:lnTo>
                <a:lnTo>
                  <a:pt x="28574" y="460190"/>
                </a:lnTo>
                <a:close/>
              </a:path>
              <a:path w="8276590" h="579754">
                <a:moveTo>
                  <a:pt x="28574" y="345890"/>
                </a:moveTo>
                <a:lnTo>
                  <a:pt x="0" y="345890"/>
                </a:lnTo>
                <a:lnTo>
                  <a:pt x="0" y="260165"/>
                </a:lnTo>
                <a:lnTo>
                  <a:pt x="28574" y="260165"/>
                </a:lnTo>
                <a:lnTo>
                  <a:pt x="28574" y="345890"/>
                </a:lnTo>
                <a:close/>
              </a:path>
              <a:path w="8276590" h="579754">
                <a:moveTo>
                  <a:pt x="28574" y="231590"/>
                </a:moveTo>
                <a:lnTo>
                  <a:pt x="0" y="231590"/>
                </a:lnTo>
                <a:lnTo>
                  <a:pt x="0" y="145865"/>
                </a:lnTo>
                <a:lnTo>
                  <a:pt x="28574" y="145865"/>
                </a:lnTo>
                <a:lnTo>
                  <a:pt x="28574" y="231590"/>
                </a:lnTo>
                <a:close/>
              </a:path>
              <a:path w="8276590" h="579754">
                <a:moveTo>
                  <a:pt x="57871" y="40031"/>
                </a:moveTo>
                <a:lnTo>
                  <a:pt x="41890" y="16419"/>
                </a:lnTo>
                <a:lnTo>
                  <a:pt x="42399" y="16001"/>
                </a:lnTo>
                <a:lnTo>
                  <a:pt x="58792" y="7249"/>
                </a:lnTo>
                <a:lnTo>
                  <a:pt x="76571" y="1846"/>
                </a:lnTo>
                <a:lnTo>
                  <a:pt x="95238" y="0"/>
                </a:lnTo>
                <a:lnTo>
                  <a:pt x="180963" y="0"/>
                </a:lnTo>
                <a:lnTo>
                  <a:pt x="180963" y="28574"/>
                </a:lnTo>
                <a:lnTo>
                  <a:pt x="95238" y="28574"/>
                </a:lnTo>
                <a:lnTo>
                  <a:pt x="85237" y="29290"/>
                </a:lnTo>
                <a:lnTo>
                  <a:pt x="75676" y="31438"/>
                </a:lnTo>
                <a:lnTo>
                  <a:pt x="66554" y="35019"/>
                </a:lnTo>
                <a:lnTo>
                  <a:pt x="57871" y="40031"/>
                </a:lnTo>
                <a:close/>
              </a:path>
              <a:path w="8276590" h="579754">
                <a:moveTo>
                  <a:pt x="28574" y="117290"/>
                </a:moveTo>
                <a:lnTo>
                  <a:pt x="0" y="117290"/>
                </a:lnTo>
                <a:lnTo>
                  <a:pt x="0" y="95238"/>
                </a:lnTo>
                <a:lnTo>
                  <a:pt x="1846" y="76571"/>
                </a:lnTo>
                <a:lnTo>
                  <a:pt x="7249" y="58792"/>
                </a:lnTo>
                <a:lnTo>
                  <a:pt x="16001" y="42400"/>
                </a:lnTo>
                <a:lnTo>
                  <a:pt x="21060" y="36229"/>
                </a:lnTo>
                <a:lnTo>
                  <a:pt x="43067" y="53737"/>
                </a:lnTo>
                <a:lnTo>
                  <a:pt x="36727" y="63162"/>
                </a:lnTo>
                <a:lnTo>
                  <a:pt x="32198" y="73221"/>
                </a:lnTo>
                <a:lnTo>
                  <a:pt x="29480" y="83913"/>
                </a:lnTo>
                <a:lnTo>
                  <a:pt x="28574" y="95238"/>
                </a:lnTo>
                <a:lnTo>
                  <a:pt x="28574" y="117290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2210" y="161924"/>
            <a:ext cx="5706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7370" algn="l"/>
              </a:tabLst>
            </a:pPr>
            <a:r>
              <a:rPr b="1" spc="-10" dirty="0">
                <a:solidFill>
                  <a:srgbClr val="000000"/>
                </a:solidFill>
                <a:latin typeface="Roboto"/>
                <a:cs typeface="Roboto"/>
              </a:rPr>
              <a:t>Success</a:t>
            </a:r>
            <a:r>
              <a:rPr b="1" dirty="0">
                <a:solidFill>
                  <a:srgbClr val="000000"/>
                </a:solidFill>
                <a:latin typeface="Roboto"/>
                <a:cs typeface="Roboto"/>
              </a:rPr>
              <a:t>	</a:t>
            </a:r>
            <a:r>
              <a:rPr b="1" spc="-10" dirty="0">
                <a:latin typeface="Roboto"/>
                <a:cs typeface="Roboto"/>
              </a:rPr>
              <a:t>Metrics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490686" y="1774171"/>
            <a:ext cx="3086100" cy="3086100"/>
            <a:chOff x="5490686" y="1774171"/>
            <a:chExt cx="3086100" cy="3086100"/>
          </a:xfrm>
        </p:grpSpPr>
        <p:sp>
          <p:nvSpPr>
            <p:cNvPr id="6" name="object 6"/>
            <p:cNvSpPr/>
            <p:nvPr/>
          </p:nvSpPr>
          <p:spPr>
            <a:xfrm>
              <a:off x="5490686" y="1774171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295274" y="28574"/>
                  </a:moveTo>
                  <a:lnTo>
                    <a:pt x="209549" y="28574"/>
                  </a:lnTo>
                  <a:lnTo>
                    <a:pt x="209549" y="0"/>
                  </a:lnTo>
                  <a:lnTo>
                    <a:pt x="295274" y="0"/>
                  </a:lnTo>
                  <a:lnTo>
                    <a:pt x="295274" y="28574"/>
                  </a:lnTo>
                  <a:close/>
                </a:path>
                <a:path w="3086100" h="3086100">
                  <a:moveTo>
                    <a:pt x="409574" y="28574"/>
                  </a:moveTo>
                  <a:lnTo>
                    <a:pt x="323849" y="28574"/>
                  </a:lnTo>
                  <a:lnTo>
                    <a:pt x="323849" y="0"/>
                  </a:lnTo>
                  <a:lnTo>
                    <a:pt x="409574" y="0"/>
                  </a:lnTo>
                  <a:lnTo>
                    <a:pt x="409574" y="28574"/>
                  </a:lnTo>
                  <a:close/>
                </a:path>
                <a:path w="3086100" h="3086100">
                  <a:moveTo>
                    <a:pt x="523874" y="28574"/>
                  </a:moveTo>
                  <a:lnTo>
                    <a:pt x="438149" y="28574"/>
                  </a:lnTo>
                  <a:lnTo>
                    <a:pt x="438149" y="0"/>
                  </a:lnTo>
                  <a:lnTo>
                    <a:pt x="523874" y="0"/>
                  </a:lnTo>
                  <a:lnTo>
                    <a:pt x="523874" y="28574"/>
                  </a:lnTo>
                  <a:close/>
                </a:path>
                <a:path w="3086100" h="3086100">
                  <a:moveTo>
                    <a:pt x="638174" y="28574"/>
                  </a:moveTo>
                  <a:lnTo>
                    <a:pt x="552449" y="28574"/>
                  </a:lnTo>
                  <a:lnTo>
                    <a:pt x="552449" y="0"/>
                  </a:lnTo>
                  <a:lnTo>
                    <a:pt x="638174" y="0"/>
                  </a:lnTo>
                  <a:lnTo>
                    <a:pt x="638174" y="28574"/>
                  </a:lnTo>
                  <a:close/>
                </a:path>
                <a:path w="3086100" h="3086100">
                  <a:moveTo>
                    <a:pt x="752474" y="28574"/>
                  </a:moveTo>
                  <a:lnTo>
                    <a:pt x="666749" y="28574"/>
                  </a:lnTo>
                  <a:lnTo>
                    <a:pt x="666749" y="0"/>
                  </a:lnTo>
                  <a:lnTo>
                    <a:pt x="752474" y="0"/>
                  </a:lnTo>
                  <a:lnTo>
                    <a:pt x="752474" y="28574"/>
                  </a:lnTo>
                  <a:close/>
                </a:path>
                <a:path w="3086100" h="3086100">
                  <a:moveTo>
                    <a:pt x="866774" y="28574"/>
                  </a:moveTo>
                  <a:lnTo>
                    <a:pt x="781049" y="28574"/>
                  </a:lnTo>
                  <a:lnTo>
                    <a:pt x="781049" y="0"/>
                  </a:lnTo>
                  <a:lnTo>
                    <a:pt x="866774" y="0"/>
                  </a:lnTo>
                  <a:lnTo>
                    <a:pt x="866774" y="28574"/>
                  </a:lnTo>
                  <a:close/>
                </a:path>
                <a:path w="3086100" h="3086100">
                  <a:moveTo>
                    <a:pt x="981074" y="28574"/>
                  </a:moveTo>
                  <a:lnTo>
                    <a:pt x="895349" y="28574"/>
                  </a:lnTo>
                  <a:lnTo>
                    <a:pt x="895349" y="0"/>
                  </a:lnTo>
                  <a:lnTo>
                    <a:pt x="981074" y="0"/>
                  </a:lnTo>
                  <a:lnTo>
                    <a:pt x="981074" y="28574"/>
                  </a:lnTo>
                  <a:close/>
                </a:path>
                <a:path w="3086100" h="3086100">
                  <a:moveTo>
                    <a:pt x="1095374" y="28574"/>
                  </a:moveTo>
                  <a:lnTo>
                    <a:pt x="1009649" y="28574"/>
                  </a:lnTo>
                  <a:lnTo>
                    <a:pt x="1009649" y="0"/>
                  </a:lnTo>
                  <a:lnTo>
                    <a:pt x="1095374" y="0"/>
                  </a:lnTo>
                  <a:lnTo>
                    <a:pt x="1095374" y="28574"/>
                  </a:lnTo>
                  <a:close/>
                </a:path>
                <a:path w="3086100" h="3086100">
                  <a:moveTo>
                    <a:pt x="1209674" y="28574"/>
                  </a:moveTo>
                  <a:lnTo>
                    <a:pt x="1123949" y="28574"/>
                  </a:lnTo>
                  <a:lnTo>
                    <a:pt x="1123949" y="0"/>
                  </a:lnTo>
                  <a:lnTo>
                    <a:pt x="1209674" y="0"/>
                  </a:lnTo>
                  <a:lnTo>
                    <a:pt x="1209674" y="28574"/>
                  </a:lnTo>
                  <a:close/>
                </a:path>
                <a:path w="3086100" h="3086100">
                  <a:moveTo>
                    <a:pt x="1323974" y="28574"/>
                  </a:moveTo>
                  <a:lnTo>
                    <a:pt x="1238249" y="28574"/>
                  </a:lnTo>
                  <a:lnTo>
                    <a:pt x="1238249" y="0"/>
                  </a:lnTo>
                  <a:lnTo>
                    <a:pt x="1323974" y="0"/>
                  </a:lnTo>
                  <a:lnTo>
                    <a:pt x="1323974" y="28574"/>
                  </a:lnTo>
                  <a:close/>
                </a:path>
                <a:path w="3086100" h="3086100">
                  <a:moveTo>
                    <a:pt x="1438274" y="28574"/>
                  </a:moveTo>
                  <a:lnTo>
                    <a:pt x="1352549" y="28574"/>
                  </a:lnTo>
                  <a:lnTo>
                    <a:pt x="1352549" y="0"/>
                  </a:lnTo>
                  <a:lnTo>
                    <a:pt x="1438274" y="0"/>
                  </a:lnTo>
                  <a:lnTo>
                    <a:pt x="1438274" y="28574"/>
                  </a:lnTo>
                  <a:close/>
                </a:path>
                <a:path w="3086100" h="3086100">
                  <a:moveTo>
                    <a:pt x="1552574" y="28574"/>
                  </a:moveTo>
                  <a:lnTo>
                    <a:pt x="1466849" y="28574"/>
                  </a:lnTo>
                  <a:lnTo>
                    <a:pt x="1466849" y="0"/>
                  </a:lnTo>
                  <a:lnTo>
                    <a:pt x="1552574" y="0"/>
                  </a:lnTo>
                  <a:lnTo>
                    <a:pt x="1552574" y="28574"/>
                  </a:lnTo>
                  <a:close/>
                </a:path>
                <a:path w="3086100" h="3086100">
                  <a:moveTo>
                    <a:pt x="1666874" y="28574"/>
                  </a:moveTo>
                  <a:lnTo>
                    <a:pt x="1581149" y="28574"/>
                  </a:lnTo>
                  <a:lnTo>
                    <a:pt x="1581149" y="0"/>
                  </a:lnTo>
                  <a:lnTo>
                    <a:pt x="1666874" y="0"/>
                  </a:lnTo>
                  <a:lnTo>
                    <a:pt x="1666874" y="28574"/>
                  </a:lnTo>
                  <a:close/>
                </a:path>
                <a:path w="3086100" h="3086100">
                  <a:moveTo>
                    <a:pt x="1781174" y="28574"/>
                  </a:moveTo>
                  <a:lnTo>
                    <a:pt x="1695449" y="28574"/>
                  </a:lnTo>
                  <a:lnTo>
                    <a:pt x="1695449" y="0"/>
                  </a:lnTo>
                  <a:lnTo>
                    <a:pt x="1781174" y="0"/>
                  </a:lnTo>
                  <a:lnTo>
                    <a:pt x="1781174" y="28574"/>
                  </a:lnTo>
                  <a:close/>
                </a:path>
                <a:path w="3086100" h="3086100">
                  <a:moveTo>
                    <a:pt x="1895474" y="28574"/>
                  </a:moveTo>
                  <a:lnTo>
                    <a:pt x="1809749" y="28574"/>
                  </a:lnTo>
                  <a:lnTo>
                    <a:pt x="1809749" y="0"/>
                  </a:lnTo>
                  <a:lnTo>
                    <a:pt x="1895474" y="0"/>
                  </a:lnTo>
                  <a:lnTo>
                    <a:pt x="1895474" y="28574"/>
                  </a:lnTo>
                  <a:close/>
                </a:path>
                <a:path w="3086100" h="3086100">
                  <a:moveTo>
                    <a:pt x="2009774" y="28574"/>
                  </a:moveTo>
                  <a:lnTo>
                    <a:pt x="1924049" y="28574"/>
                  </a:lnTo>
                  <a:lnTo>
                    <a:pt x="1924049" y="0"/>
                  </a:lnTo>
                  <a:lnTo>
                    <a:pt x="2009774" y="0"/>
                  </a:lnTo>
                  <a:lnTo>
                    <a:pt x="2009774" y="28574"/>
                  </a:lnTo>
                  <a:close/>
                </a:path>
                <a:path w="3086100" h="3086100">
                  <a:moveTo>
                    <a:pt x="2124074" y="28574"/>
                  </a:moveTo>
                  <a:lnTo>
                    <a:pt x="2038349" y="28574"/>
                  </a:lnTo>
                  <a:lnTo>
                    <a:pt x="2038349" y="0"/>
                  </a:lnTo>
                  <a:lnTo>
                    <a:pt x="2124074" y="0"/>
                  </a:lnTo>
                  <a:lnTo>
                    <a:pt x="2124074" y="28574"/>
                  </a:lnTo>
                  <a:close/>
                </a:path>
                <a:path w="3086100" h="3086100">
                  <a:moveTo>
                    <a:pt x="2238374" y="28574"/>
                  </a:moveTo>
                  <a:lnTo>
                    <a:pt x="2152649" y="28574"/>
                  </a:lnTo>
                  <a:lnTo>
                    <a:pt x="2152649" y="0"/>
                  </a:lnTo>
                  <a:lnTo>
                    <a:pt x="2238374" y="0"/>
                  </a:lnTo>
                  <a:lnTo>
                    <a:pt x="2238374" y="28574"/>
                  </a:lnTo>
                  <a:close/>
                </a:path>
                <a:path w="3086100" h="3086100">
                  <a:moveTo>
                    <a:pt x="2352674" y="28574"/>
                  </a:moveTo>
                  <a:lnTo>
                    <a:pt x="2266949" y="28574"/>
                  </a:lnTo>
                  <a:lnTo>
                    <a:pt x="2266949" y="0"/>
                  </a:lnTo>
                  <a:lnTo>
                    <a:pt x="2352674" y="0"/>
                  </a:lnTo>
                  <a:lnTo>
                    <a:pt x="2352674" y="28574"/>
                  </a:lnTo>
                  <a:close/>
                </a:path>
                <a:path w="3086100" h="3086100">
                  <a:moveTo>
                    <a:pt x="2466974" y="28574"/>
                  </a:moveTo>
                  <a:lnTo>
                    <a:pt x="2381249" y="28574"/>
                  </a:lnTo>
                  <a:lnTo>
                    <a:pt x="2381249" y="0"/>
                  </a:lnTo>
                  <a:lnTo>
                    <a:pt x="2466974" y="0"/>
                  </a:lnTo>
                  <a:lnTo>
                    <a:pt x="2466974" y="28574"/>
                  </a:lnTo>
                  <a:close/>
                </a:path>
                <a:path w="3086100" h="3086100">
                  <a:moveTo>
                    <a:pt x="2581274" y="28574"/>
                  </a:moveTo>
                  <a:lnTo>
                    <a:pt x="2495549" y="28574"/>
                  </a:lnTo>
                  <a:lnTo>
                    <a:pt x="2495549" y="0"/>
                  </a:lnTo>
                  <a:lnTo>
                    <a:pt x="2581274" y="0"/>
                  </a:lnTo>
                  <a:lnTo>
                    <a:pt x="2581274" y="28574"/>
                  </a:lnTo>
                  <a:close/>
                </a:path>
                <a:path w="3086100" h="3086100">
                  <a:moveTo>
                    <a:pt x="2695574" y="28574"/>
                  </a:moveTo>
                  <a:lnTo>
                    <a:pt x="2609849" y="28574"/>
                  </a:lnTo>
                  <a:lnTo>
                    <a:pt x="2609849" y="0"/>
                  </a:lnTo>
                  <a:lnTo>
                    <a:pt x="2695574" y="0"/>
                  </a:lnTo>
                  <a:lnTo>
                    <a:pt x="2695574" y="28574"/>
                  </a:lnTo>
                  <a:close/>
                </a:path>
                <a:path w="3086100" h="3086100">
                  <a:moveTo>
                    <a:pt x="2809874" y="28574"/>
                  </a:moveTo>
                  <a:lnTo>
                    <a:pt x="2724149" y="28574"/>
                  </a:lnTo>
                  <a:lnTo>
                    <a:pt x="2724149" y="0"/>
                  </a:lnTo>
                  <a:lnTo>
                    <a:pt x="2809874" y="0"/>
                  </a:lnTo>
                  <a:lnTo>
                    <a:pt x="2809874" y="28574"/>
                  </a:lnTo>
                  <a:close/>
                </a:path>
                <a:path w="3086100" h="3086100">
                  <a:moveTo>
                    <a:pt x="2924174" y="28574"/>
                  </a:moveTo>
                  <a:lnTo>
                    <a:pt x="2838449" y="28574"/>
                  </a:lnTo>
                  <a:lnTo>
                    <a:pt x="2838449" y="0"/>
                  </a:lnTo>
                  <a:lnTo>
                    <a:pt x="2924174" y="0"/>
                  </a:lnTo>
                  <a:lnTo>
                    <a:pt x="2924174" y="28574"/>
                  </a:lnTo>
                  <a:close/>
                </a:path>
                <a:path w="3086100" h="3086100">
                  <a:moveTo>
                    <a:pt x="3022967" y="36820"/>
                  </a:moveTo>
                  <a:lnTo>
                    <a:pt x="3015334" y="33212"/>
                  </a:lnTo>
                  <a:lnTo>
                    <a:pt x="3007437" y="30636"/>
                  </a:lnTo>
                  <a:lnTo>
                    <a:pt x="2999275" y="29090"/>
                  </a:lnTo>
                  <a:lnTo>
                    <a:pt x="2990849" y="28574"/>
                  </a:lnTo>
                  <a:lnTo>
                    <a:pt x="2952749" y="28574"/>
                  </a:lnTo>
                  <a:lnTo>
                    <a:pt x="2952749" y="0"/>
                  </a:lnTo>
                  <a:lnTo>
                    <a:pt x="2990849" y="0"/>
                  </a:lnTo>
                  <a:lnTo>
                    <a:pt x="3009519" y="1847"/>
                  </a:lnTo>
                  <a:lnTo>
                    <a:pt x="3027300" y="7250"/>
                  </a:lnTo>
                  <a:lnTo>
                    <a:pt x="3036515" y="12170"/>
                  </a:lnTo>
                  <a:lnTo>
                    <a:pt x="3022967" y="36820"/>
                  </a:lnTo>
                  <a:close/>
                </a:path>
                <a:path w="3086100" h="3086100">
                  <a:moveTo>
                    <a:pt x="3086099" y="108516"/>
                  </a:moveTo>
                  <a:lnTo>
                    <a:pt x="3057524" y="108516"/>
                  </a:lnTo>
                  <a:lnTo>
                    <a:pt x="3057524" y="95249"/>
                  </a:lnTo>
                  <a:lnTo>
                    <a:pt x="3056362" y="82297"/>
                  </a:lnTo>
                  <a:lnTo>
                    <a:pt x="3052875" y="70281"/>
                  </a:lnTo>
                  <a:lnTo>
                    <a:pt x="3047065" y="59200"/>
                  </a:lnTo>
                  <a:lnTo>
                    <a:pt x="3038930" y="49056"/>
                  </a:lnTo>
                  <a:lnTo>
                    <a:pt x="3059413" y="29375"/>
                  </a:lnTo>
                  <a:lnTo>
                    <a:pt x="3070096" y="42405"/>
                  </a:lnTo>
                  <a:lnTo>
                    <a:pt x="3078849" y="58799"/>
                  </a:lnTo>
                  <a:lnTo>
                    <a:pt x="3084252" y="76580"/>
                  </a:lnTo>
                  <a:lnTo>
                    <a:pt x="3086099" y="95249"/>
                  </a:lnTo>
                  <a:lnTo>
                    <a:pt x="3086099" y="108516"/>
                  </a:lnTo>
                  <a:close/>
                </a:path>
                <a:path w="3086100" h="3086100">
                  <a:moveTo>
                    <a:pt x="3086099" y="222815"/>
                  </a:moveTo>
                  <a:lnTo>
                    <a:pt x="3057524" y="222815"/>
                  </a:lnTo>
                  <a:lnTo>
                    <a:pt x="3057524" y="137091"/>
                  </a:lnTo>
                  <a:lnTo>
                    <a:pt x="3086099" y="137091"/>
                  </a:lnTo>
                  <a:lnTo>
                    <a:pt x="3086099" y="222815"/>
                  </a:lnTo>
                  <a:close/>
                </a:path>
                <a:path w="3086100" h="3086100">
                  <a:moveTo>
                    <a:pt x="3086099" y="337115"/>
                  </a:moveTo>
                  <a:lnTo>
                    <a:pt x="3057524" y="337115"/>
                  </a:lnTo>
                  <a:lnTo>
                    <a:pt x="3057524" y="251390"/>
                  </a:lnTo>
                  <a:lnTo>
                    <a:pt x="3086099" y="251390"/>
                  </a:lnTo>
                  <a:lnTo>
                    <a:pt x="3086099" y="337115"/>
                  </a:lnTo>
                  <a:close/>
                </a:path>
                <a:path w="3086100" h="3086100">
                  <a:moveTo>
                    <a:pt x="3086099" y="451415"/>
                  </a:moveTo>
                  <a:lnTo>
                    <a:pt x="3057524" y="451415"/>
                  </a:lnTo>
                  <a:lnTo>
                    <a:pt x="3057524" y="365690"/>
                  </a:lnTo>
                  <a:lnTo>
                    <a:pt x="3086099" y="365690"/>
                  </a:lnTo>
                  <a:lnTo>
                    <a:pt x="3086099" y="451415"/>
                  </a:lnTo>
                  <a:close/>
                </a:path>
                <a:path w="3086100" h="3086100">
                  <a:moveTo>
                    <a:pt x="3086099" y="565715"/>
                  </a:moveTo>
                  <a:lnTo>
                    <a:pt x="3057524" y="565715"/>
                  </a:lnTo>
                  <a:lnTo>
                    <a:pt x="3057524" y="479990"/>
                  </a:lnTo>
                  <a:lnTo>
                    <a:pt x="3086099" y="479990"/>
                  </a:lnTo>
                  <a:lnTo>
                    <a:pt x="3086099" y="565715"/>
                  </a:lnTo>
                  <a:close/>
                </a:path>
                <a:path w="3086100" h="3086100">
                  <a:moveTo>
                    <a:pt x="3086099" y="680015"/>
                  </a:moveTo>
                  <a:lnTo>
                    <a:pt x="3057524" y="680015"/>
                  </a:lnTo>
                  <a:lnTo>
                    <a:pt x="3057524" y="594290"/>
                  </a:lnTo>
                  <a:lnTo>
                    <a:pt x="3086099" y="594290"/>
                  </a:lnTo>
                  <a:lnTo>
                    <a:pt x="3086099" y="680015"/>
                  </a:lnTo>
                  <a:close/>
                </a:path>
                <a:path w="3086100" h="3086100">
                  <a:moveTo>
                    <a:pt x="3086099" y="794315"/>
                  </a:moveTo>
                  <a:lnTo>
                    <a:pt x="3057524" y="794315"/>
                  </a:lnTo>
                  <a:lnTo>
                    <a:pt x="3057524" y="708590"/>
                  </a:lnTo>
                  <a:lnTo>
                    <a:pt x="3086099" y="708590"/>
                  </a:lnTo>
                  <a:lnTo>
                    <a:pt x="3086099" y="794315"/>
                  </a:lnTo>
                  <a:close/>
                </a:path>
                <a:path w="3086100" h="3086100">
                  <a:moveTo>
                    <a:pt x="3086099" y="908615"/>
                  </a:moveTo>
                  <a:lnTo>
                    <a:pt x="3057524" y="908615"/>
                  </a:lnTo>
                  <a:lnTo>
                    <a:pt x="3057524" y="822890"/>
                  </a:lnTo>
                  <a:lnTo>
                    <a:pt x="3086099" y="822890"/>
                  </a:lnTo>
                  <a:lnTo>
                    <a:pt x="3086099" y="908615"/>
                  </a:lnTo>
                  <a:close/>
                </a:path>
                <a:path w="3086100" h="3086100">
                  <a:moveTo>
                    <a:pt x="3086099" y="1022915"/>
                  </a:moveTo>
                  <a:lnTo>
                    <a:pt x="3057524" y="1022915"/>
                  </a:lnTo>
                  <a:lnTo>
                    <a:pt x="3057524" y="937190"/>
                  </a:lnTo>
                  <a:lnTo>
                    <a:pt x="3086099" y="937190"/>
                  </a:lnTo>
                  <a:lnTo>
                    <a:pt x="3086099" y="1022915"/>
                  </a:lnTo>
                  <a:close/>
                </a:path>
                <a:path w="3086100" h="3086100">
                  <a:moveTo>
                    <a:pt x="3086099" y="1137215"/>
                  </a:moveTo>
                  <a:lnTo>
                    <a:pt x="3057524" y="1137215"/>
                  </a:lnTo>
                  <a:lnTo>
                    <a:pt x="3057524" y="1051490"/>
                  </a:lnTo>
                  <a:lnTo>
                    <a:pt x="3086099" y="1051490"/>
                  </a:lnTo>
                  <a:lnTo>
                    <a:pt x="3086099" y="1137215"/>
                  </a:lnTo>
                  <a:close/>
                </a:path>
                <a:path w="3086100" h="3086100">
                  <a:moveTo>
                    <a:pt x="3086099" y="1251515"/>
                  </a:moveTo>
                  <a:lnTo>
                    <a:pt x="3057524" y="1251515"/>
                  </a:lnTo>
                  <a:lnTo>
                    <a:pt x="3057524" y="1165790"/>
                  </a:lnTo>
                  <a:lnTo>
                    <a:pt x="3086099" y="1165790"/>
                  </a:lnTo>
                  <a:lnTo>
                    <a:pt x="3086099" y="1251515"/>
                  </a:lnTo>
                  <a:close/>
                </a:path>
                <a:path w="3086100" h="3086100">
                  <a:moveTo>
                    <a:pt x="3086099" y="1365815"/>
                  </a:moveTo>
                  <a:lnTo>
                    <a:pt x="3057524" y="1365815"/>
                  </a:lnTo>
                  <a:lnTo>
                    <a:pt x="3057524" y="1280090"/>
                  </a:lnTo>
                  <a:lnTo>
                    <a:pt x="3086099" y="1280090"/>
                  </a:lnTo>
                  <a:lnTo>
                    <a:pt x="3086099" y="1365815"/>
                  </a:lnTo>
                  <a:close/>
                </a:path>
                <a:path w="3086100" h="3086100">
                  <a:moveTo>
                    <a:pt x="3086099" y="1480115"/>
                  </a:moveTo>
                  <a:lnTo>
                    <a:pt x="3057524" y="1480115"/>
                  </a:lnTo>
                  <a:lnTo>
                    <a:pt x="3057524" y="1394390"/>
                  </a:lnTo>
                  <a:lnTo>
                    <a:pt x="3086099" y="1394390"/>
                  </a:lnTo>
                  <a:lnTo>
                    <a:pt x="3086099" y="1480115"/>
                  </a:lnTo>
                  <a:close/>
                </a:path>
                <a:path w="3086100" h="3086100">
                  <a:moveTo>
                    <a:pt x="3086099" y="1594415"/>
                  </a:moveTo>
                  <a:lnTo>
                    <a:pt x="3057524" y="1594415"/>
                  </a:lnTo>
                  <a:lnTo>
                    <a:pt x="3057524" y="1508690"/>
                  </a:lnTo>
                  <a:lnTo>
                    <a:pt x="3086099" y="1508690"/>
                  </a:lnTo>
                  <a:lnTo>
                    <a:pt x="3086099" y="1594415"/>
                  </a:lnTo>
                  <a:close/>
                </a:path>
                <a:path w="3086100" h="3086100">
                  <a:moveTo>
                    <a:pt x="3086099" y="1708715"/>
                  </a:moveTo>
                  <a:lnTo>
                    <a:pt x="3057524" y="1708715"/>
                  </a:lnTo>
                  <a:lnTo>
                    <a:pt x="3057524" y="1622990"/>
                  </a:lnTo>
                  <a:lnTo>
                    <a:pt x="3086099" y="1622990"/>
                  </a:lnTo>
                  <a:lnTo>
                    <a:pt x="3086099" y="1708715"/>
                  </a:lnTo>
                  <a:close/>
                </a:path>
                <a:path w="3086100" h="3086100">
                  <a:moveTo>
                    <a:pt x="3086099" y="1823015"/>
                  </a:moveTo>
                  <a:lnTo>
                    <a:pt x="3057524" y="1823015"/>
                  </a:lnTo>
                  <a:lnTo>
                    <a:pt x="3057524" y="1737290"/>
                  </a:lnTo>
                  <a:lnTo>
                    <a:pt x="3086099" y="1737290"/>
                  </a:lnTo>
                  <a:lnTo>
                    <a:pt x="3086099" y="1823015"/>
                  </a:lnTo>
                  <a:close/>
                </a:path>
                <a:path w="3086100" h="3086100">
                  <a:moveTo>
                    <a:pt x="3086099" y="1937315"/>
                  </a:moveTo>
                  <a:lnTo>
                    <a:pt x="3057524" y="1937315"/>
                  </a:lnTo>
                  <a:lnTo>
                    <a:pt x="3057524" y="1851591"/>
                  </a:lnTo>
                  <a:lnTo>
                    <a:pt x="3086099" y="1851591"/>
                  </a:lnTo>
                  <a:lnTo>
                    <a:pt x="3086099" y="1937315"/>
                  </a:lnTo>
                  <a:close/>
                </a:path>
                <a:path w="3086100" h="3086100">
                  <a:moveTo>
                    <a:pt x="3086099" y="2051615"/>
                  </a:moveTo>
                  <a:lnTo>
                    <a:pt x="3057524" y="2051615"/>
                  </a:lnTo>
                  <a:lnTo>
                    <a:pt x="3057524" y="1965890"/>
                  </a:lnTo>
                  <a:lnTo>
                    <a:pt x="3086099" y="1965890"/>
                  </a:lnTo>
                  <a:lnTo>
                    <a:pt x="3086099" y="2051615"/>
                  </a:lnTo>
                  <a:close/>
                </a:path>
                <a:path w="3086100" h="3086100">
                  <a:moveTo>
                    <a:pt x="3086099" y="2165915"/>
                  </a:moveTo>
                  <a:lnTo>
                    <a:pt x="3057524" y="2165915"/>
                  </a:lnTo>
                  <a:lnTo>
                    <a:pt x="3057524" y="2080190"/>
                  </a:lnTo>
                  <a:lnTo>
                    <a:pt x="3086099" y="2080190"/>
                  </a:lnTo>
                  <a:lnTo>
                    <a:pt x="3086099" y="2165915"/>
                  </a:lnTo>
                  <a:close/>
                </a:path>
                <a:path w="3086100" h="3086100">
                  <a:moveTo>
                    <a:pt x="3086099" y="2280215"/>
                  </a:moveTo>
                  <a:lnTo>
                    <a:pt x="3057524" y="2280215"/>
                  </a:lnTo>
                  <a:lnTo>
                    <a:pt x="3057524" y="2194490"/>
                  </a:lnTo>
                  <a:lnTo>
                    <a:pt x="3086099" y="2194490"/>
                  </a:lnTo>
                  <a:lnTo>
                    <a:pt x="3086099" y="2280215"/>
                  </a:lnTo>
                  <a:close/>
                </a:path>
                <a:path w="3086100" h="3086100">
                  <a:moveTo>
                    <a:pt x="3086099" y="2394515"/>
                  </a:moveTo>
                  <a:lnTo>
                    <a:pt x="3057524" y="2394515"/>
                  </a:lnTo>
                  <a:lnTo>
                    <a:pt x="3057524" y="2308790"/>
                  </a:lnTo>
                  <a:lnTo>
                    <a:pt x="3086099" y="2308790"/>
                  </a:lnTo>
                  <a:lnTo>
                    <a:pt x="3086099" y="2394515"/>
                  </a:lnTo>
                  <a:close/>
                </a:path>
                <a:path w="3086100" h="3086100">
                  <a:moveTo>
                    <a:pt x="3086099" y="2508815"/>
                  </a:moveTo>
                  <a:lnTo>
                    <a:pt x="3057524" y="2508815"/>
                  </a:lnTo>
                  <a:lnTo>
                    <a:pt x="3057524" y="2423090"/>
                  </a:lnTo>
                  <a:lnTo>
                    <a:pt x="3086099" y="2423090"/>
                  </a:lnTo>
                  <a:lnTo>
                    <a:pt x="3086099" y="2508815"/>
                  </a:lnTo>
                  <a:close/>
                </a:path>
                <a:path w="3086100" h="3086100">
                  <a:moveTo>
                    <a:pt x="3086099" y="2623115"/>
                  </a:moveTo>
                  <a:lnTo>
                    <a:pt x="3057524" y="2623115"/>
                  </a:lnTo>
                  <a:lnTo>
                    <a:pt x="3057524" y="2537390"/>
                  </a:lnTo>
                  <a:lnTo>
                    <a:pt x="3086099" y="2537390"/>
                  </a:lnTo>
                  <a:lnTo>
                    <a:pt x="3086099" y="2623115"/>
                  </a:lnTo>
                  <a:close/>
                </a:path>
                <a:path w="3086100" h="3086100">
                  <a:moveTo>
                    <a:pt x="3086099" y="2737415"/>
                  </a:moveTo>
                  <a:lnTo>
                    <a:pt x="3057524" y="2737415"/>
                  </a:lnTo>
                  <a:lnTo>
                    <a:pt x="3057524" y="2651690"/>
                  </a:lnTo>
                  <a:lnTo>
                    <a:pt x="3086099" y="2651690"/>
                  </a:lnTo>
                  <a:lnTo>
                    <a:pt x="3086099" y="2737415"/>
                  </a:lnTo>
                  <a:close/>
                </a:path>
                <a:path w="3086100" h="3086100">
                  <a:moveTo>
                    <a:pt x="3086099" y="2851715"/>
                  </a:moveTo>
                  <a:lnTo>
                    <a:pt x="3057524" y="2851715"/>
                  </a:lnTo>
                  <a:lnTo>
                    <a:pt x="3057524" y="2765990"/>
                  </a:lnTo>
                  <a:lnTo>
                    <a:pt x="3086099" y="2765990"/>
                  </a:lnTo>
                  <a:lnTo>
                    <a:pt x="3086099" y="2851715"/>
                  </a:lnTo>
                  <a:close/>
                </a:path>
                <a:path w="3086100" h="3086100">
                  <a:moveTo>
                    <a:pt x="3086099" y="2966015"/>
                  </a:moveTo>
                  <a:lnTo>
                    <a:pt x="3057524" y="2966015"/>
                  </a:lnTo>
                  <a:lnTo>
                    <a:pt x="3057524" y="2880290"/>
                  </a:lnTo>
                  <a:lnTo>
                    <a:pt x="3086099" y="2880290"/>
                  </a:lnTo>
                  <a:lnTo>
                    <a:pt x="3086099" y="2966015"/>
                  </a:lnTo>
                  <a:close/>
                </a:path>
                <a:path w="3086100" h="3086100">
                  <a:moveTo>
                    <a:pt x="3046378" y="3067896"/>
                  </a:moveTo>
                  <a:lnTo>
                    <a:pt x="3029833" y="3044940"/>
                  </a:lnTo>
                  <a:lnTo>
                    <a:pt x="3032739" y="3042846"/>
                  </a:lnTo>
                  <a:lnTo>
                    <a:pt x="3035460" y="3040530"/>
                  </a:lnTo>
                  <a:lnTo>
                    <a:pt x="3055863" y="3006062"/>
                  </a:lnTo>
                  <a:lnTo>
                    <a:pt x="3057471" y="2993514"/>
                  </a:lnTo>
                  <a:lnTo>
                    <a:pt x="3085724" y="2994643"/>
                  </a:lnTo>
                  <a:lnTo>
                    <a:pt x="3084252" y="3009519"/>
                  </a:lnTo>
                  <a:lnTo>
                    <a:pt x="3078849" y="3027300"/>
                  </a:lnTo>
                  <a:lnTo>
                    <a:pt x="3070096" y="3043694"/>
                  </a:lnTo>
                  <a:lnTo>
                    <a:pt x="3058201" y="3058201"/>
                  </a:lnTo>
                  <a:lnTo>
                    <a:pt x="3046378" y="3067896"/>
                  </a:lnTo>
                  <a:close/>
                </a:path>
                <a:path w="3086100" h="3086100">
                  <a:moveTo>
                    <a:pt x="2990849" y="3086099"/>
                  </a:moveTo>
                  <a:lnTo>
                    <a:pt x="2935741" y="3086099"/>
                  </a:lnTo>
                  <a:lnTo>
                    <a:pt x="2935741" y="3057524"/>
                  </a:lnTo>
                  <a:lnTo>
                    <a:pt x="2998113" y="3057524"/>
                  </a:lnTo>
                  <a:lnTo>
                    <a:pt x="3005187" y="3056368"/>
                  </a:lnTo>
                  <a:lnTo>
                    <a:pt x="3012071" y="3054057"/>
                  </a:lnTo>
                  <a:lnTo>
                    <a:pt x="3021035" y="3080753"/>
                  </a:lnTo>
                  <a:lnTo>
                    <a:pt x="3009519" y="3084252"/>
                  </a:lnTo>
                  <a:lnTo>
                    <a:pt x="2990849" y="3086099"/>
                  </a:lnTo>
                  <a:close/>
                </a:path>
                <a:path w="3086100" h="3086100">
                  <a:moveTo>
                    <a:pt x="2907166" y="3086099"/>
                  </a:moveTo>
                  <a:lnTo>
                    <a:pt x="2821441" y="3086099"/>
                  </a:lnTo>
                  <a:lnTo>
                    <a:pt x="2821441" y="3057524"/>
                  </a:lnTo>
                  <a:lnTo>
                    <a:pt x="2907166" y="3057524"/>
                  </a:lnTo>
                  <a:lnTo>
                    <a:pt x="2907166" y="3086099"/>
                  </a:lnTo>
                  <a:close/>
                </a:path>
                <a:path w="3086100" h="3086100">
                  <a:moveTo>
                    <a:pt x="2792866" y="3086099"/>
                  </a:moveTo>
                  <a:lnTo>
                    <a:pt x="2707142" y="3086099"/>
                  </a:lnTo>
                  <a:lnTo>
                    <a:pt x="2707142" y="3057524"/>
                  </a:lnTo>
                  <a:lnTo>
                    <a:pt x="2792866" y="3057524"/>
                  </a:lnTo>
                  <a:lnTo>
                    <a:pt x="2792866" y="3086099"/>
                  </a:lnTo>
                  <a:close/>
                </a:path>
                <a:path w="3086100" h="3086100">
                  <a:moveTo>
                    <a:pt x="2678567" y="3086099"/>
                  </a:moveTo>
                  <a:lnTo>
                    <a:pt x="2592842" y="3086099"/>
                  </a:lnTo>
                  <a:lnTo>
                    <a:pt x="2592842" y="3057524"/>
                  </a:lnTo>
                  <a:lnTo>
                    <a:pt x="2678567" y="3057524"/>
                  </a:lnTo>
                  <a:lnTo>
                    <a:pt x="2678567" y="3086099"/>
                  </a:lnTo>
                  <a:close/>
                </a:path>
                <a:path w="3086100" h="3086100">
                  <a:moveTo>
                    <a:pt x="2564267" y="3086099"/>
                  </a:moveTo>
                  <a:lnTo>
                    <a:pt x="2478542" y="3086099"/>
                  </a:lnTo>
                  <a:lnTo>
                    <a:pt x="2478542" y="3057524"/>
                  </a:lnTo>
                  <a:lnTo>
                    <a:pt x="2564267" y="3057524"/>
                  </a:lnTo>
                  <a:lnTo>
                    <a:pt x="2564267" y="3086099"/>
                  </a:lnTo>
                  <a:close/>
                </a:path>
                <a:path w="3086100" h="3086100">
                  <a:moveTo>
                    <a:pt x="2449967" y="3086099"/>
                  </a:moveTo>
                  <a:lnTo>
                    <a:pt x="2364242" y="3086099"/>
                  </a:lnTo>
                  <a:lnTo>
                    <a:pt x="2364242" y="3057524"/>
                  </a:lnTo>
                  <a:lnTo>
                    <a:pt x="2449967" y="3057524"/>
                  </a:lnTo>
                  <a:lnTo>
                    <a:pt x="2449967" y="3086099"/>
                  </a:lnTo>
                  <a:close/>
                </a:path>
                <a:path w="3086100" h="3086100">
                  <a:moveTo>
                    <a:pt x="2335667" y="3086099"/>
                  </a:moveTo>
                  <a:lnTo>
                    <a:pt x="2249942" y="3086099"/>
                  </a:lnTo>
                  <a:lnTo>
                    <a:pt x="2249942" y="3057524"/>
                  </a:lnTo>
                  <a:lnTo>
                    <a:pt x="2335667" y="3057524"/>
                  </a:lnTo>
                  <a:lnTo>
                    <a:pt x="2335667" y="3086099"/>
                  </a:lnTo>
                  <a:close/>
                </a:path>
                <a:path w="3086100" h="3086100">
                  <a:moveTo>
                    <a:pt x="2221367" y="3086099"/>
                  </a:moveTo>
                  <a:lnTo>
                    <a:pt x="2135642" y="3086099"/>
                  </a:lnTo>
                  <a:lnTo>
                    <a:pt x="2135642" y="3057524"/>
                  </a:lnTo>
                  <a:lnTo>
                    <a:pt x="2221367" y="3057524"/>
                  </a:lnTo>
                  <a:lnTo>
                    <a:pt x="2221367" y="3086099"/>
                  </a:lnTo>
                  <a:close/>
                </a:path>
                <a:path w="3086100" h="3086100">
                  <a:moveTo>
                    <a:pt x="2107067" y="3086099"/>
                  </a:moveTo>
                  <a:lnTo>
                    <a:pt x="2021342" y="3086099"/>
                  </a:lnTo>
                  <a:lnTo>
                    <a:pt x="2021342" y="3057524"/>
                  </a:lnTo>
                  <a:lnTo>
                    <a:pt x="2107067" y="3057524"/>
                  </a:lnTo>
                  <a:lnTo>
                    <a:pt x="2107067" y="3086099"/>
                  </a:lnTo>
                  <a:close/>
                </a:path>
                <a:path w="3086100" h="3086100">
                  <a:moveTo>
                    <a:pt x="1992767" y="3086099"/>
                  </a:moveTo>
                  <a:lnTo>
                    <a:pt x="1907042" y="3086099"/>
                  </a:lnTo>
                  <a:lnTo>
                    <a:pt x="1907042" y="3057524"/>
                  </a:lnTo>
                  <a:lnTo>
                    <a:pt x="1992767" y="3057524"/>
                  </a:lnTo>
                  <a:lnTo>
                    <a:pt x="1992767" y="3086099"/>
                  </a:lnTo>
                  <a:close/>
                </a:path>
                <a:path w="3086100" h="3086100">
                  <a:moveTo>
                    <a:pt x="1878467" y="3086099"/>
                  </a:moveTo>
                  <a:lnTo>
                    <a:pt x="1792742" y="3086099"/>
                  </a:lnTo>
                  <a:lnTo>
                    <a:pt x="1792742" y="3057524"/>
                  </a:lnTo>
                  <a:lnTo>
                    <a:pt x="1878467" y="3057524"/>
                  </a:lnTo>
                  <a:lnTo>
                    <a:pt x="1878467" y="3086099"/>
                  </a:lnTo>
                  <a:close/>
                </a:path>
                <a:path w="3086100" h="3086100">
                  <a:moveTo>
                    <a:pt x="1764167" y="3086099"/>
                  </a:moveTo>
                  <a:lnTo>
                    <a:pt x="1678442" y="3086099"/>
                  </a:lnTo>
                  <a:lnTo>
                    <a:pt x="1678442" y="3057524"/>
                  </a:lnTo>
                  <a:lnTo>
                    <a:pt x="1764167" y="3057524"/>
                  </a:lnTo>
                  <a:lnTo>
                    <a:pt x="1764167" y="3086099"/>
                  </a:lnTo>
                  <a:close/>
                </a:path>
                <a:path w="3086100" h="3086100">
                  <a:moveTo>
                    <a:pt x="1649867" y="3086099"/>
                  </a:moveTo>
                  <a:lnTo>
                    <a:pt x="1564142" y="3086099"/>
                  </a:lnTo>
                  <a:lnTo>
                    <a:pt x="1564142" y="3057524"/>
                  </a:lnTo>
                  <a:lnTo>
                    <a:pt x="1649867" y="3057524"/>
                  </a:lnTo>
                  <a:lnTo>
                    <a:pt x="1649867" y="3086099"/>
                  </a:lnTo>
                  <a:close/>
                </a:path>
                <a:path w="3086100" h="3086100">
                  <a:moveTo>
                    <a:pt x="1535567" y="3086099"/>
                  </a:moveTo>
                  <a:lnTo>
                    <a:pt x="1449842" y="3086099"/>
                  </a:lnTo>
                  <a:lnTo>
                    <a:pt x="1449842" y="3057524"/>
                  </a:lnTo>
                  <a:lnTo>
                    <a:pt x="1535567" y="3057524"/>
                  </a:lnTo>
                  <a:lnTo>
                    <a:pt x="1535567" y="3086099"/>
                  </a:lnTo>
                  <a:close/>
                </a:path>
                <a:path w="3086100" h="3086100">
                  <a:moveTo>
                    <a:pt x="1421267" y="3086099"/>
                  </a:moveTo>
                  <a:lnTo>
                    <a:pt x="1335542" y="3086099"/>
                  </a:lnTo>
                  <a:lnTo>
                    <a:pt x="1335542" y="3057524"/>
                  </a:lnTo>
                  <a:lnTo>
                    <a:pt x="1421267" y="3057524"/>
                  </a:lnTo>
                  <a:lnTo>
                    <a:pt x="1421267" y="3086099"/>
                  </a:lnTo>
                  <a:close/>
                </a:path>
                <a:path w="3086100" h="3086100">
                  <a:moveTo>
                    <a:pt x="1306967" y="3086099"/>
                  </a:moveTo>
                  <a:lnTo>
                    <a:pt x="1221242" y="3086099"/>
                  </a:lnTo>
                  <a:lnTo>
                    <a:pt x="1221242" y="3057524"/>
                  </a:lnTo>
                  <a:lnTo>
                    <a:pt x="1306967" y="3057524"/>
                  </a:lnTo>
                  <a:lnTo>
                    <a:pt x="1306967" y="3086099"/>
                  </a:lnTo>
                  <a:close/>
                </a:path>
                <a:path w="3086100" h="3086100">
                  <a:moveTo>
                    <a:pt x="1192666" y="3086099"/>
                  </a:moveTo>
                  <a:lnTo>
                    <a:pt x="1106942" y="3086099"/>
                  </a:lnTo>
                  <a:lnTo>
                    <a:pt x="1106942" y="3057524"/>
                  </a:lnTo>
                  <a:lnTo>
                    <a:pt x="1192666" y="3057524"/>
                  </a:lnTo>
                  <a:lnTo>
                    <a:pt x="1192666" y="3086099"/>
                  </a:lnTo>
                  <a:close/>
                </a:path>
                <a:path w="3086100" h="3086100">
                  <a:moveTo>
                    <a:pt x="1078367" y="3086099"/>
                  </a:moveTo>
                  <a:lnTo>
                    <a:pt x="992642" y="3086099"/>
                  </a:lnTo>
                  <a:lnTo>
                    <a:pt x="992642" y="3057524"/>
                  </a:lnTo>
                  <a:lnTo>
                    <a:pt x="1078367" y="3057524"/>
                  </a:lnTo>
                  <a:lnTo>
                    <a:pt x="1078367" y="3086099"/>
                  </a:lnTo>
                  <a:close/>
                </a:path>
                <a:path w="3086100" h="3086100">
                  <a:moveTo>
                    <a:pt x="964067" y="3086099"/>
                  </a:moveTo>
                  <a:lnTo>
                    <a:pt x="878342" y="3086099"/>
                  </a:lnTo>
                  <a:lnTo>
                    <a:pt x="878342" y="3057524"/>
                  </a:lnTo>
                  <a:lnTo>
                    <a:pt x="964067" y="3057524"/>
                  </a:lnTo>
                  <a:lnTo>
                    <a:pt x="964067" y="3086099"/>
                  </a:lnTo>
                  <a:close/>
                </a:path>
                <a:path w="3086100" h="3086100">
                  <a:moveTo>
                    <a:pt x="849767" y="3086099"/>
                  </a:moveTo>
                  <a:lnTo>
                    <a:pt x="764042" y="3086099"/>
                  </a:lnTo>
                  <a:lnTo>
                    <a:pt x="764042" y="3057524"/>
                  </a:lnTo>
                  <a:lnTo>
                    <a:pt x="849767" y="3057524"/>
                  </a:lnTo>
                  <a:lnTo>
                    <a:pt x="849767" y="3086099"/>
                  </a:lnTo>
                  <a:close/>
                </a:path>
                <a:path w="3086100" h="3086100">
                  <a:moveTo>
                    <a:pt x="735467" y="3086099"/>
                  </a:moveTo>
                  <a:lnTo>
                    <a:pt x="649742" y="3086099"/>
                  </a:lnTo>
                  <a:lnTo>
                    <a:pt x="649742" y="3057524"/>
                  </a:lnTo>
                  <a:lnTo>
                    <a:pt x="735467" y="3057524"/>
                  </a:lnTo>
                  <a:lnTo>
                    <a:pt x="735467" y="3086099"/>
                  </a:lnTo>
                  <a:close/>
                </a:path>
                <a:path w="3086100" h="3086100">
                  <a:moveTo>
                    <a:pt x="621167" y="3086099"/>
                  </a:moveTo>
                  <a:lnTo>
                    <a:pt x="535442" y="3086099"/>
                  </a:lnTo>
                  <a:lnTo>
                    <a:pt x="535442" y="3057524"/>
                  </a:lnTo>
                  <a:lnTo>
                    <a:pt x="621167" y="3057524"/>
                  </a:lnTo>
                  <a:lnTo>
                    <a:pt x="621167" y="3086099"/>
                  </a:lnTo>
                  <a:close/>
                </a:path>
                <a:path w="3086100" h="3086100">
                  <a:moveTo>
                    <a:pt x="506867" y="3086099"/>
                  </a:moveTo>
                  <a:lnTo>
                    <a:pt x="421142" y="3086099"/>
                  </a:lnTo>
                  <a:lnTo>
                    <a:pt x="421142" y="3057524"/>
                  </a:lnTo>
                  <a:lnTo>
                    <a:pt x="506867" y="3057524"/>
                  </a:lnTo>
                  <a:lnTo>
                    <a:pt x="506867" y="3086099"/>
                  </a:lnTo>
                  <a:close/>
                </a:path>
                <a:path w="3086100" h="3086100">
                  <a:moveTo>
                    <a:pt x="392567" y="3086099"/>
                  </a:moveTo>
                  <a:lnTo>
                    <a:pt x="306842" y="3086099"/>
                  </a:lnTo>
                  <a:lnTo>
                    <a:pt x="306842" y="3057524"/>
                  </a:lnTo>
                  <a:lnTo>
                    <a:pt x="392567" y="3057524"/>
                  </a:lnTo>
                  <a:lnTo>
                    <a:pt x="392567" y="3086099"/>
                  </a:lnTo>
                  <a:close/>
                </a:path>
                <a:path w="3086100" h="3086100">
                  <a:moveTo>
                    <a:pt x="278267" y="3086099"/>
                  </a:moveTo>
                  <a:lnTo>
                    <a:pt x="192542" y="3086099"/>
                  </a:lnTo>
                  <a:lnTo>
                    <a:pt x="192542" y="3057524"/>
                  </a:lnTo>
                  <a:lnTo>
                    <a:pt x="278267" y="3057524"/>
                  </a:lnTo>
                  <a:lnTo>
                    <a:pt x="278267" y="3086099"/>
                  </a:lnTo>
                  <a:close/>
                </a:path>
                <a:path w="3086100" h="3086100">
                  <a:moveTo>
                    <a:pt x="163967" y="3086099"/>
                  </a:moveTo>
                  <a:lnTo>
                    <a:pt x="95249" y="3086099"/>
                  </a:lnTo>
                  <a:lnTo>
                    <a:pt x="78161" y="3084409"/>
                  </a:lnTo>
                  <a:lnTo>
                    <a:pt x="83269" y="3056440"/>
                  </a:lnTo>
                  <a:lnTo>
                    <a:pt x="87228" y="3057163"/>
                  </a:lnTo>
                  <a:lnTo>
                    <a:pt x="91221" y="3057524"/>
                  </a:lnTo>
                  <a:lnTo>
                    <a:pt x="163967" y="3057524"/>
                  </a:lnTo>
                  <a:lnTo>
                    <a:pt x="163967" y="3086099"/>
                  </a:lnTo>
                  <a:close/>
                </a:path>
                <a:path w="3086100" h="3086100">
                  <a:moveTo>
                    <a:pt x="51378" y="3074887"/>
                  </a:moveTo>
                  <a:lnTo>
                    <a:pt x="16003" y="3043694"/>
                  </a:lnTo>
                  <a:lnTo>
                    <a:pt x="1724" y="3008282"/>
                  </a:lnTo>
                  <a:lnTo>
                    <a:pt x="29703" y="3003067"/>
                  </a:lnTo>
                  <a:lnTo>
                    <a:pt x="32273" y="3012868"/>
                  </a:lnTo>
                  <a:lnTo>
                    <a:pt x="36196" y="3021957"/>
                  </a:lnTo>
                  <a:lnTo>
                    <a:pt x="64393" y="3049955"/>
                  </a:lnTo>
                  <a:lnTo>
                    <a:pt x="51378" y="3074887"/>
                  </a:lnTo>
                  <a:close/>
                </a:path>
                <a:path w="3086100" h="3086100">
                  <a:moveTo>
                    <a:pt x="28574" y="2979625"/>
                  </a:moveTo>
                  <a:lnTo>
                    <a:pt x="0" y="2979625"/>
                  </a:lnTo>
                  <a:lnTo>
                    <a:pt x="0" y="2893900"/>
                  </a:lnTo>
                  <a:lnTo>
                    <a:pt x="28574" y="2893900"/>
                  </a:lnTo>
                  <a:lnTo>
                    <a:pt x="28574" y="2979625"/>
                  </a:lnTo>
                  <a:close/>
                </a:path>
                <a:path w="3086100" h="3086100">
                  <a:moveTo>
                    <a:pt x="28574" y="2865325"/>
                  </a:moveTo>
                  <a:lnTo>
                    <a:pt x="0" y="2865325"/>
                  </a:lnTo>
                  <a:lnTo>
                    <a:pt x="0" y="2779600"/>
                  </a:lnTo>
                  <a:lnTo>
                    <a:pt x="28574" y="2779600"/>
                  </a:lnTo>
                  <a:lnTo>
                    <a:pt x="28574" y="2865325"/>
                  </a:lnTo>
                  <a:close/>
                </a:path>
                <a:path w="3086100" h="3086100">
                  <a:moveTo>
                    <a:pt x="28574" y="2751025"/>
                  </a:moveTo>
                  <a:lnTo>
                    <a:pt x="0" y="2751025"/>
                  </a:lnTo>
                  <a:lnTo>
                    <a:pt x="0" y="2665300"/>
                  </a:lnTo>
                  <a:lnTo>
                    <a:pt x="28574" y="2665300"/>
                  </a:lnTo>
                  <a:lnTo>
                    <a:pt x="28574" y="2751025"/>
                  </a:lnTo>
                  <a:close/>
                </a:path>
                <a:path w="3086100" h="3086100">
                  <a:moveTo>
                    <a:pt x="28574" y="2636725"/>
                  </a:moveTo>
                  <a:lnTo>
                    <a:pt x="0" y="2636725"/>
                  </a:lnTo>
                  <a:lnTo>
                    <a:pt x="0" y="2551000"/>
                  </a:lnTo>
                  <a:lnTo>
                    <a:pt x="28574" y="2551000"/>
                  </a:lnTo>
                  <a:lnTo>
                    <a:pt x="28574" y="2636725"/>
                  </a:lnTo>
                  <a:close/>
                </a:path>
                <a:path w="3086100" h="3086100">
                  <a:moveTo>
                    <a:pt x="28574" y="2522425"/>
                  </a:moveTo>
                  <a:lnTo>
                    <a:pt x="0" y="2522425"/>
                  </a:lnTo>
                  <a:lnTo>
                    <a:pt x="0" y="2436700"/>
                  </a:lnTo>
                  <a:lnTo>
                    <a:pt x="28574" y="2436700"/>
                  </a:lnTo>
                  <a:lnTo>
                    <a:pt x="28574" y="2522425"/>
                  </a:lnTo>
                  <a:close/>
                </a:path>
                <a:path w="3086100" h="3086100">
                  <a:moveTo>
                    <a:pt x="28574" y="2408125"/>
                  </a:moveTo>
                  <a:lnTo>
                    <a:pt x="0" y="2408125"/>
                  </a:lnTo>
                  <a:lnTo>
                    <a:pt x="0" y="2322400"/>
                  </a:lnTo>
                  <a:lnTo>
                    <a:pt x="28574" y="2322400"/>
                  </a:lnTo>
                  <a:lnTo>
                    <a:pt x="28574" y="2408125"/>
                  </a:lnTo>
                  <a:close/>
                </a:path>
                <a:path w="3086100" h="3086100">
                  <a:moveTo>
                    <a:pt x="28574" y="2293825"/>
                  </a:moveTo>
                  <a:lnTo>
                    <a:pt x="0" y="2293825"/>
                  </a:lnTo>
                  <a:lnTo>
                    <a:pt x="0" y="2208100"/>
                  </a:lnTo>
                  <a:lnTo>
                    <a:pt x="28574" y="2208100"/>
                  </a:lnTo>
                  <a:lnTo>
                    <a:pt x="28574" y="2293825"/>
                  </a:lnTo>
                  <a:close/>
                </a:path>
                <a:path w="3086100" h="3086100">
                  <a:moveTo>
                    <a:pt x="28574" y="2179525"/>
                  </a:moveTo>
                  <a:lnTo>
                    <a:pt x="0" y="2179525"/>
                  </a:lnTo>
                  <a:lnTo>
                    <a:pt x="0" y="2093800"/>
                  </a:lnTo>
                  <a:lnTo>
                    <a:pt x="28574" y="2093800"/>
                  </a:lnTo>
                  <a:lnTo>
                    <a:pt x="28574" y="2179525"/>
                  </a:lnTo>
                  <a:close/>
                </a:path>
                <a:path w="3086100" h="3086100">
                  <a:moveTo>
                    <a:pt x="28574" y="2065225"/>
                  </a:moveTo>
                  <a:lnTo>
                    <a:pt x="0" y="2065225"/>
                  </a:lnTo>
                  <a:lnTo>
                    <a:pt x="0" y="1979500"/>
                  </a:lnTo>
                  <a:lnTo>
                    <a:pt x="28574" y="1979500"/>
                  </a:lnTo>
                  <a:lnTo>
                    <a:pt x="28574" y="2065225"/>
                  </a:lnTo>
                  <a:close/>
                </a:path>
                <a:path w="3086100" h="3086100">
                  <a:moveTo>
                    <a:pt x="28574" y="1950925"/>
                  </a:moveTo>
                  <a:lnTo>
                    <a:pt x="0" y="1950925"/>
                  </a:lnTo>
                  <a:lnTo>
                    <a:pt x="0" y="1865200"/>
                  </a:lnTo>
                  <a:lnTo>
                    <a:pt x="28574" y="1865200"/>
                  </a:lnTo>
                  <a:lnTo>
                    <a:pt x="28574" y="1950925"/>
                  </a:lnTo>
                  <a:close/>
                </a:path>
                <a:path w="3086100" h="3086100">
                  <a:moveTo>
                    <a:pt x="28574" y="1836625"/>
                  </a:moveTo>
                  <a:lnTo>
                    <a:pt x="0" y="1836625"/>
                  </a:lnTo>
                  <a:lnTo>
                    <a:pt x="0" y="1750900"/>
                  </a:lnTo>
                  <a:lnTo>
                    <a:pt x="28574" y="1750900"/>
                  </a:lnTo>
                  <a:lnTo>
                    <a:pt x="28574" y="1836625"/>
                  </a:lnTo>
                  <a:close/>
                </a:path>
                <a:path w="3086100" h="3086100">
                  <a:moveTo>
                    <a:pt x="28574" y="1722325"/>
                  </a:moveTo>
                  <a:lnTo>
                    <a:pt x="0" y="1722325"/>
                  </a:lnTo>
                  <a:lnTo>
                    <a:pt x="0" y="1636600"/>
                  </a:lnTo>
                  <a:lnTo>
                    <a:pt x="28574" y="1636600"/>
                  </a:lnTo>
                  <a:lnTo>
                    <a:pt x="28574" y="1722325"/>
                  </a:lnTo>
                  <a:close/>
                </a:path>
                <a:path w="3086100" h="3086100">
                  <a:moveTo>
                    <a:pt x="28574" y="1608025"/>
                  </a:moveTo>
                  <a:lnTo>
                    <a:pt x="0" y="1608025"/>
                  </a:lnTo>
                  <a:lnTo>
                    <a:pt x="0" y="1522300"/>
                  </a:lnTo>
                  <a:lnTo>
                    <a:pt x="28574" y="1522300"/>
                  </a:lnTo>
                  <a:lnTo>
                    <a:pt x="28574" y="1608025"/>
                  </a:lnTo>
                  <a:close/>
                </a:path>
                <a:path w="3086100" h="3086100">
                  <a:moveTo>
                    <a:pt x="28574" y="1493725"/>
                  </a:moveTo>
                  <a:lnTo>
                    <a:pt x="0" y="1493725"/>
                  </a:lnTo>
                  <a:lnTo>
                    <a:pt x="0" y="1408000"/>
                  </a:lnTo>
                  <a:lnTo>
                    <a:pt x="28574" y="1408000"/>
                  </a:lnTo>
                  <a:lnTo>
                    <a:pt x="28574" y="1493725"/>
                  </a:lnTo>
                  <a:close/>
                </a:path>
                <a:path w="3086100" h="3086100">
                  <a:moveTo>
                    <a:pt x="28574" y="1379425"/>
                  </a:moveTo>
                  <a:lnTo>
                    <a:pt x="0" y="1379425"/>
                  </a:lnTo>
                  <a:lnTo>
                    <a:pt x="0" y="1293700"/>
                  </a:lnTo>
                  <a:lnTo>
                    <a:pt x="28574" y="1293700"/>
                  </a:lnTo>
                  <a:lnTo>
                    <a:pt x="28574" y="1379425"/>
                  </a:lnTo>
                  <a:close/>
                </a:path>
                <a:path w="3086100" h="3086100">
                  <a:moveTo>
                    <a:pt x="28574" y="1265125"/>
                  </a:moveTo>
                  <a:lnTo>
                    <a:pt x="0" y="1265125"/>
                  </a:lnTo>
                  <a:lnTo>
                    <a:pt x="0" y="1179400"/>
                  </a:lnTo>
                  <a:lnTo>
                    <a:pt x="28574" y="1179400"/>
                  </a:lnTo>
                  <a:lnTo>
                    <a:pt x="28574" y="1265125"/>
                  </a:lnTo>
                  <a:close/>
                </a:path>
                <a:path w="3086100" h="3086100">
                  <a:moveTo>
                    <a:pt x="28574" y="1150825"/>
                  </a:moveTo>
                  <a:lnTo>
                    <a:pt x="0" y="1150825"/>
                  </a:lnTo>
                  <a:lnTo>
                    <a:pt x="0" y="1065100"/>
                  </a:lnTo>
                  <a:lnTo>
                    <a:pt x="28574" y="1065100"/>
                  </a:lnTo>
                  <a:lnTo>
                    <a:pt x="28574" y="1150825"/>
                  </a:lnTo>
                  <a:close/>
                </a:path>
                <a:path w="3086100" h="3086100">
                  <a:moveTo>
                    <a:pt x="28574" y="1036525"/>
                  </a:moveTo>
                  <a:lnTo>
                    <a:pt x="0" y="1036525"/>
                  </a:lnTo>
                  <a:lnTo>
                    <a:pt x="0" y="950800"/>
                  </a:lnTo>
                  <a:lnTo>
                    <a:pt x="28574" y="950800"/>
                  </a:lnTo>
                  <a:lnTo>
                    <a:pt x="28574" y="1036525"/>
                  </a:lnTo>
                  <a:close/>
                </a:path>
                <a:path w="3086100" h="3086100">
                  <a:moveTo>
                    <a:pt x="28574" y="922225"/>
                  </a:moveTo>
                  <a:lnTo>
                    <a:pt x="0" y="922225"/>
                  </a:lnTo>
                  <a:lnTo>
                    <a:pt x="0" y="836500"/>
                  </a:lnTo>
                  <a:lnTo>
                    <a:pt x="28574" y="836500"/>
                  </a:lnTo>
                  <a:lnTo>
                    <a:pt x="28574" y="922225"/>
                  </a:lnTo>
                  <a:close/>
                </a:path>
                <a:path w="3086100" h="3086100">
                  <a:moveTo>
                    <a:pt x="28574" y="807925"/>
                  </a:moveTo>
                  <a:lnTo>
                    <a:pt x="0" y="807925"/>
                  </a:lnTo>
                  <a:lnTo>
                    <a:pt x="0" y="722200"/>
                  </a:lnTo>
                  <a:lnTo>
                    <a:pt x="28574" y="722200"/>
                  </a:lnTo>
                  <a:lnTo>
                    <a:pt x="28574" y="807925"/>
                  </a:lnTo>
                  <a:close/>
                </a:path>
                <a:path w="3086100" h="3086100">
                  <a:moveTo>
                    <a:pt x="28574" y="693625"/>
                  </a:moveTo>
                  <a:lnTo>
                    <a:pt x="0" y="693625"/>
                  </a:lnTo>
                  <a:lnTo>
                    <a:pt x="0" y="607900"/>
                  </a:lnTo>
                  <a:lnTo>
                    <a:pt x="28574" y="607900"/>
                  </a:lnTo>
                  <a:lnTo>
                    <a:pt x="28574" y="693625"/>
                  </a:lnTo>
                  <a:close/>
                </a:path>
                <a:path w="3086100" h="3086100">
                  <a:moveTo>
                    <a:pt x="28574" y="579325"/>
                  </a:moveTo>
                  <a:lnTo>
                    <a:pt x="0" y="579325"/>
                  </a:lnTo>
                  <a:lnTo>
                    <a:pt x="0" y="493600"/>
                  </a:lnTo>
                  <a:lnTo>
                    <a:pt x="28574" y="493600"/>
                  </a:lnTo>
                  <a:lnTo>
                    <a:pt x="28574" y="579325"/>
                  </a:lnTo>
                  <a:close/>
                </a:path>
                <a:path w="3086100" h="3086100">
                  <a:moveTo>
                    <a:pt x="28574" y="465025"/>
                  </a:moveTo>
                  <a:lnTo>
                    <a:pt x="0" y="465025"/>
                  </a:lnTo>
                  <a:lnTo>
                    <a:pt x="0" y="379300"/>
                  </a:lnTo>
                  <a:lnTo>
                    <a:pt x="28574" y="379300"/>
                  </a:lnTo>
                  <a:lnTo>
                    <a:pt x="28574" y="465025"/>
                  </a:lnTo>
                  <a:close/>
                </a:path>
                <a:path w="3086100" h="3086100">
                  <a:moveTo>
                    <a:pt x="28574" y="350725"/>
                  </a:moveTo>
                  <a:lnTo>
                    <a:pt x="0" y="350725"/>
                  </a:lnTo>
                  <a:lnTo>
                    <a:pt x="0" y="265000"/>
                  </a:lnTo>
                  <a:lnTo>
                    <a:pt x="28574" y="265000"/>
                  </a:lnTo>
                  <a:lnTo>
                    <a:pt x="28574" y="350725"/>
                  </a:lnTo>
                  <a:close/>
                </a:path>
                <a:path w="3086100" h="3086100">
                  <a:moveTo>
                    <a:pt x="28574" y="236425"/>
                  </a:moveTo>
                  <a:lnTo>
                    <a:pt x="0" y="236425"/>
                  </a:lnTo>
                  <a:lnTo>
                    <a:pt x="0" y="150700"/>
                  </a:lnTo>
                  <a:lnTo>
                    <a:pt x="28574" y="150700"/>
                  </a:lnTo>
                  <a:lnTo>
                    <a:pt x="28574" y="236425"/>
                  </a:lnTo>
                  <a:close/>
                </a:path>
                <a:path w="3086100" h="3086100">
                  <a:moveTo>
                    <a:pt x="55106" y="42013"/>
                  </a:moveTo>
                  <a:lnTo>
                    <a:pt x="38133" y="19505"/>
                  </a:lnTo>
                  <a:lnTo>
                    <a:pt x="42405" y="16003"/>
                  </a:lnTo>
                  <a:lnTo>
                    <a:pt x="58799" y="7250"/>
                  </a:lnTo>
                  <a:lnTo>
                    <a:pt x="76580" y="1847"/>
                  </a:lnTo>
                  <a:lnTo>
                    <a:pt x="95249" y="0"/>
                  </a:lnTo>
                  <a:lnTo>
                    <a:pt x="180974" y="0"/>
                  </a:lnTo>
                  <a:lnTo>
                    <a:pt x="180974" y="28574"/>
                  </a:lnTo>
                  <a:lnTo>
                    <a:pt x="95249" y="28574"/>
                  </a:lnTo>
                  <a:lnTo>
                    <a:pt x="84370" y="29414"/>
                  </a:lnTo>
                  <a:lnTo>
                    <a:pt x="74052" y="31934"/>
                  </a:lnTo>
                  <a:lnTo>
                    <a:pt x="64298" y="36134"/>
                  </a:lnTo>
                  <a:lnTo>
                    <a:pt x="55106" y="42013"/>
                  </a:lnTo>
                  <a:close/>
                </a:path>
                <a:path w="3086100" h="3086100">
                  <a:moveTo>
                    <a:pt x="28574" y="122125"/>
                  </a:moveTo>
                  <a:lnTo>
                    <a:pt x="0" y="122125"/>
                  </a:lnTo>
                  <a:lnTo>
                    <a:pt x="0" y="95249"/>
                  </a:lnTo>
                  <a:lnTo>
                    <a:pt x="1847" y="76580"/>
                  </a:lnTo>
                  <a:lnTo>
                    <a:pt x="7250" y="58799"/>
                  </a:lnTo>
                  <a:lnTo>
                    <a:pt x="16003" y="42405"/>
                  </a:lnTo>
                  <a:lnTo>
                    <a:pt x="17984" y="39988"/>
                  </a:lnTo>
                  <a:lnTo>
                    <a:pt x="41017" y="56462"/>
                  </a:lnTo>
                  <a:lnTo>
                    <a:pt x="35574" y="65410"/>
                  </a:lnTo>
                  <a:lnTo>
                    <a:pt x="31685" y="74857"/>
                  </a:lnTo>
                  <a:lnTo>
                    <a:pt x="29352" y="84804"/>
                  </a:lnTo>
                  <a:lnTo>
                    <a:pt x="28574" y="95249"/>
                  </a:lnTo>
                  <a:lnTo>
                    <a:pt x="28574" y="122125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6411" y="2376171"/>
              <a:ext cx="76200" cy="76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6411" y="3404871"/>
              <a:ext cx="76200" cy="761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743539" y="1774199"/>
            <a:ext cx="3272154" cy="3086100"/>
            <a:chOff x="9743539" y="1774199"/>
            <a:chExt cx="3272154" cy="3086100"/>
          </a:xfrm>
        </p:grpSpPr>
        <p:sp>
          <p:nvSpPr>
            <p:cNvPr id="10" name="object 10"/>
            <p:cNvSpPr/>
            <p:nvPr/>
          </p:nvSpPr>
          <p:spPr>
            <a:xfrm>
              <a:off x="9743539" y="1774199"/>
              <a:ext cx="3272154" cy="3086100"/>
            </a:xfrm>
            <a:custGeom>
              <a:avLst/>
              <a:gdLst/>
              <a:ahLst/>
              <a:cxnLst/>
              <a:rect l="l" t="t" r="r" b="b"/>
              <a:pathLst>
                <a:path w="3272155" h="3086100">
                  <a:moveTo>
                    <a:pt x="295273" y="28574"/>
                  </a:moveTo>
                  <a:lnTo>
                    <a:pt x="209548" y="28574"/>
                  </a:lnTo>
                  <a:lnTo>
                    <a:pt x="209548" y="0"/>
                  </a:lnTo>
                  <a:lnTo>
                    <a:pt x="295273" y="0"/>
                  </a:lnTo>
                  <a:lnTo>
                    <a:pt x="295273" y="28574"/>
                  </a:lnTo>
                  <a:close/>
                </a:path>
                <a:path w="3272155" h="3086100">
                  <a:moveTo>
                    <a:pt x="409573" y="28574"/>
                  </a:moveTo>
                  <a:lnTo>
                    <a:pt x="323848" y="28574"/>
                  </a:lnTo>
                  <a:lnTo>
                    <a:pt x="323848" y="0"/>
                  </a:lnTo>
                  <a:lnTo>
                    <a:pt x="409573" y="0"/>
                  </a:lnTo>
                  <a:lnTo>
                    <a:pt x="409573" y="28574"/>
                  </a:lnTo>
                  <a:close/>
                </a:path>
                <a:path w="3272155" h="3086100">
                  <a:moveTo>
                    <a:pt x="523873" y="28574"/>
                  </a:moveTo>
                  <a:lnTo>
                    <a:pt x="438148" y="28574"/>
                  </a:lnTo>
                  <a:lnTo>
                    <a:pt x="438148" y="0"/>
                  </a:lnTo>
                  <a:lnTo>
                    <a:pt x="523873" y="0"/>
                  </a:lnTo>
                  <a:lnTo>
                    <a:pt x="523873" y="28574"/>
                  </a:lnTo>
                  <a:close/>
                </a:path>
                <a:path w="3272155" h="3086100">
                  <a:moveTo>
                    <a:pt x="638173" y="28574"/>
                  </a:moveTo>
                  <a:lnTo>
                    <a:pt x="552448" y="28574"/>
                  </a:lnTo>
                  <a:lnTo>
                    <a:pt x="552448" y="0"/>
                  </a:lnTo>
                  <a:lnTo>
                    <a:pt x="638173" y="0"/>
                  </a:lnTo>
                  <a:lnTo>
                    <a:pt x="638173" y="28574"/>
                  </a:lnTo>
                  <a:close/>
                </a:path>
                <a:path w="3272155" h="3086100">
                  <a:moveTo>
                    <a:pt x="752473" y="28574"/>
                  </a:moveTo>
                  <a:lnTo>
                    <a:pt x="666748" y="28574"/>
                  </a:lnTo>
                  <a:lnTo>
                    <a:pt x="666748" y="0"/>
                  </a:lnTo>
                  <a:lnTo>
                    <a:pt x="752473" y="0"/>
                  </a:lnTo>
                  <a:lnTo>
                    <a:pt x="752473" y="28574"/>
                  </a:lnTo>
                  <a:close/>
                </a:path>
                <a:path w="3272155" h="3086100">
                  <a:moveTo>
                    <a:pt x="866773" y="28574"/>
                  </a:moveTo>
                  <a:lnTo>
                    <a:pt x="781048" y="28574"/>
                  </a:lnTo>
                  <a:lnTo>
                    <a:pt x="781048" y="0"/>
                  </a:lnTo>
                  <a:lnTo>
                    <a:pt x="866773" y="0"/>
                  </a:lnTo>
                  <a:lnTo>
                    <a:pt x="866773" y="28574"/>
                  </a:lnTo>
                  <a:close/>
                </a:path>
                <a:path w="3272155" h="3086100">
                  <a:moveTo>
                    <a:pt x="981073" y="28574"/>
                  </a:moveTo>
                  <a:lnTo>
                    <a:pt x="895348" y="28574"/>
                  </a:lnTo>
                  <a:lnTo>
                    <a:pt x="895348" y="0"/>
                  </a:lnTo>
                  <a:lnTo>
                    <a:pt x="981073" y="0"/>
                  </a:lnTo>
                  <a:lnTo>
                    <a:pt x="981073" y="28574"/>
                  </a:lnTo>
                  <a:close/>
                </a:path>
                <a:path w="3272155" h="3086100">
                  <a:moveTo>
                    <a:pt x="1095373" y="28574"/>
                  </a:moveTo>
                  <a:lnTo>
                    <a:pt x="1009648" y="28574"/>
                  </a:lnTo>
                  <a:lnTo>
                    <a:pt x="1009648" y="0"/>
                  </a:lnTo>
                  <a:lnTo>
                    <a:pt x="1095373" y="0"/>
                  </a:lnTo>
                  <a:lnTo>
                    <a:pt x="1095373" y="28574"/>
                  </a:lnTo>
                  <a:close/>
                </a:path>
                <a:path w="3272155" h="3086100">
                  <a:moveTo>
                    <a:pt x="1209673" y="28574"/>
                  </a:moveTo>
                  <a:lnTo>
                    <a:pt x="1123948" y="28574"/>
                  </a:lnTo>
                  <a:lnTo>
                    <a:pt x="1123948" y="0"/>
                  </a:lnTo>
                  <a:lnTo>
                    <a:pt x="1209673" y="0"/>
                  </a:lnTo>
                  <a:lnTo>
                    <a:pt x="1209673" y="28574"/>
                  </a:lnTo>
                  <a:close/>
                </a:path>
                <a:path w="3272155" h="3086100">
                  <a:moveTo>
                    <a:pt x="1323973" y="28574"/>
                  </a:moveTo>
                  <a:lnTo>
                    <a:pt x="1238248" y="28574"/>
                  </a:lnTo>
                  <a:lnTo>
                    <a:pt x="1238248" y="0"/>
                  </a:lnTo>
                  <a:lnTo>
                    <a:pt x="1323973" y="0"/>
                  </a:lnTo>
                  <a:lnTo>
                    <a:pt x="1323973" y="28574"/>
                  </a:lnTo>
                  <a:close/>
                </a:path>
                <a:path w="3272155" h="3086100">
                  <a:moveTo>
                    <a:pt x="1438273" y="28574"/>
                  </a:moveTo>
                  <a:lnTo>
                    <a:pt x="1352548" y="28574"/>
                  </a:lnTo>
                  <a:lnTo>
                    <a:pt x="1352548" y="0"/>
                  </a:lnTo>
                  <a:lnTo>
                    <a:pt x="1438273" y="0"/>
                  </a:lnTo>
                  <a:lnTo>
                    <a:pt x="1438273" y="28574"/>
                  </a:lnTo>
                  <a:close/>
                </a:path>
                <a:path w="3272155" h="3086100">
                  <a:moveTo>
                    <a:pt x="1552573" y="28574"/>
                  </a:moveTo>
                  <a:lnTo>
                    <a:pt x="1466848" y="28574"/>
                  </a:lnTo>
                  <a:lnTo>
                    <a:pt x="1466848" y="0"/>
                  </a:lnTo>
                  <a:lnTo>
                    <a:pt x="1552573" y="0"/>
                  </a:lnTo>
                  <a:lnTo>
                    <a:pt x="1552573" y="28574"/>
                  </a:lnTo>
                  <a:close/>
                </a:path>
                <a:path w="3272155" h="3086100">
                  <a:moveTo>
                    <a:pt x="1666873" y="28574"/>
                  </a:moveTo>
                  <a:lnTo>
                    <a:pt x="1581148" y="28574"/>
                  </a:lnTo>
                  <a:lnTo>
                    <a:pt x="1581148" y="0"/>
                  </a:lnTo>
                  <a:lnTo>
                    <a:pt x="1666873" y="0"/>
                  </a:lnTo>
                  <a:lnTo>
                    <a:pt x="1666873" y="28574"/>
                  </a:lnTo>
                  <a:close/>
                </a:path>
                <a:path w="3272155" h="3086100">
                  <a:moveTo>
                    <a:pt x="1781173" y="28574"/>
                  </a:moveTo>
                  <a:lnTo>
                    <a:pt x="1695448" y="28574"/>
                  </a:lnTo>
                  <a:lnTo>
                    <a:pt x="1695448" y="0"/>
                  </a:lnTo>
                  <a:lnTo>
                    <a:pt x="1781173" y="0"/>
                  </a:lnTo>
                  <a:lnTo>
                    <a:pt x="1781173" y="28574"/>
                  </a:lnTo>
                  <a:close/>
                </a:path>
                <a:path w="3272155" h="3086100">
                  <a:moveTo>
                    <a:pt x="1895473" y="28574"/>
                  </a:moveTo>
                  <a:lnTo>
                    <a:pt x="1809748" y="28574"/>
                  </a:lnTo>
                  <a:lnTo>
                    <a:pt x="1809748" y="0"/>
                  </a:lnTo>
                  <a:lnTo>
                    <a:pt x="1895473" y="0"/>
                  </a:lnTo>
                  <a:lnTo>
                    <a:pt x="1895473" y="28574"/>
                  </a:lnTo>
                  <a:close/>
                </a:path>
                <a:path w="3272155" h="3086100">
                  <a:moveTo>
                    <a:pt x="2009773" y="28574"/>
                  </a:moveTo>
                  <a:lnTo>
                    <a:pt x="1924048" y="28574"/>
                  </a:lnTo>
                  <a:lnTo>
                    <a:pt x="1924048" y="0"/>
                  </a:lnTo>
                  <a:lnTo>
                    <a:pt x="2009773" y="0"/>
                  </a:lnTo>
                  <a:lnTo>
                    <a:pt x="2009773" y="28574"/>
                  </a:lnTo>
                  <a:close/>
                </a:path>
                <a:path w="3272155" h="3086100">
                  <a:moveTo>
                    <a:pt x="2124073" y="28574"/>
                  </a:moveTo>
                  <a:lnTo>
                    <a:pt x="2038348" y="28574"/>
                  </a:lnTo>
                  <a:lnTo>
                    <a:pt x="2038348" y="0"/>
                  </a:lnTo>
                  <a:lnTo>
                    <a:pt x="2124073" y="0"/>
                  </a:lnTo>
                  <a:lnTo>
                    <a:pt x="2124073" y="28574"/>
                  </a:lnTo>
                  <a:close/>
                </a:path>
                <a:path w="3272155" h="3086100">
                  <a:moveTo>
                    <a:pt x="2238373" y="28574"/>
                  </a:moveTo>
                  <a:lnTo>
                    <a:pt x="2152648" y="28574"/>
                  </a:lnTo>
                  <a:lnTo>
                    <a:pt x="2152648" y="0"/>
                  </a:lnTo>
                  <a:lnTo>
                    <a:pt x="2238373" y="0"/>
                  </a:lnTo>
                  <a:lnTo>
                    <a:pt x="2238373" y="28574"/>
                  </a:lnTo>
                  <a:close/>
                </a:path>
                <a:path w="3272155" h="3086100">
                  <a:moveTo>
                    <a:pt x="2352673" y="28574"/>
                  </a:moveTo>
                  <a:lnTo>
                    <a:pt x="2266948" y="28574"/>
                  </a:lnTo>
                  <a:lnTo>
                    <a:pt x="2266948" y="0"/>
                  </a:lnTo>
                  <a:lnTo>
                    <a:pt x="2352673" y="0"/>
                  </a:lnTo>
                  <a:lnTo>
                    <a:pt x="2352673" y="28574"/>
                  </a:lnTo>
                  <a:close/>
                </a:path>
                <a:path w="3272155" h="3086100">
                  <a:moveTo>
                    <a:pt x="2466973" y="28574"/>
                  </a:moveTo>
                  <a:lnTo>
                    <a:pt x="2381248" y="28574"/>
                  </a:lnTo>
                  <a:lnTo>
                    <a:pt x="2381248" y="0"/>
                  </a:lnTo>
                  <a:lnTo>
                    <a:pt x="2466973" y="0"/>
                  </a:lnTo>
                  <a:lnTo>
                    <a:pt x="2466973" y="28574"/>
                  </a:lnTo>
                  <a:close/>
                </a:path>
                <a:path w="3272155" h="3086100">
                  <a:moveTo>
                    <a:pt x="2581273" y="28574"/>
                  </a:moveTo>
                  <a:lnTo>
                    <a:pt x="2495548" y="28574"/>
                  </a:lnTo>
                  <a:lnTo>
                    <a:pt x="2495548" y="0"/>
                  </a:lnTo>
                  <a:lnTo>
                    <a:pt x="2581273" y="0"/>
                  </a:lnTo>
                  <a:lnTo>
                    <a:pt x="2581273" y="28574"/>
                  </a:lnTo>
                  <a:close/>
                </a:path>
                <a:path w="3272155" h="3086100">
                  <a:moveTo>
                    <a:pt x="2695573" y="28574"/>
                  </a:moveTo>
                  <a:lnTo>
                    <a:pt x="2609848" y="28574"/>
                  </a:lnTo>
                  <a:lnTo>
                    <a:pt x="2609848" y="0"/>
                  </a:lnTo>
                  <a:lnTo>
                    <a:pt x="2695573" y="0"/>
                  </a:lnTo>
                  <a:lnTo>
                    <a:pt x="2695573" y="28574"/>
                  </a:lnTo>
                  <a:close/>
                </a:path>
                <a:path w="3272155" h="3086100">
                  <a:moveTo>
                    <a:pt x="2809873" y="28574"/>
                  </a:moveTo>
                  <a:lnTo>
                    <a:pt x="2724148" y="28574"/>
                  </a:lnTo>
                  <a:lnTo>
                    <a:pt x="2724148" y="0"/>
                  </a:lnTo>
                  <a:lnTo>
                    <a:pt x="2809873" y="0"/>
                  </a:lnTo>
                  <a:lnTo>
                    <a:pt x="2809873" y="28574"/>
                  </a:lnTo>
                  <a:close/>
                </a:path>
                <a:path w="3272155" h="3086100">
                  <a:moveTo>
                    <a:pt x="2924173" y="28574"/>
                  </a:moveTo>
                  <a:lnTo>
                    <a:pt x="2838448" y="28574"/>
                  </a:lnTo>
                  <a:lnTo>
                    <a:pt x="2838448" y="0"/>
                  </a:lnTo>
                  <a:lnTo>
                    <a:pt x="2924173" y="0"/>
                  </a:lnTo>
                  <a:lnTo>
                    <a:pt x="2924173" y="28574"/>
                  </a:lnTo>
                  <a:close/>
                </a:path>
                <a:path w="3272155" h="3086100">
                  <a:moveTo>
                    <a:pt x="3038473" y="28574"/>
                  </a:moveTo>
                  <a:lnTo>
                    <a:pt x="2952748" y="28574"/>
                  </a:lnTo>
                  <a:lnTo>
                    <a:pt x="2952748" y="0"/>
                  </a:lnTo>
                  <a:lnTo>
                    <a:pt x="3038473" y="0"/>
                  </a:lnTo>
                  <a:lnTo>
                    <a:pt x="3038473" y="28574"/>
                  </a:lnTo>
                  <a:close/>
                </a:path>
                <a:path w="3272155" h="3086100">
                  <a:moveTo>
                    <a:pt x="3152773" y="28574"/>
                  </a:moveTo>
                  <a:lnTo>
                    <a:pt x="3067048" y="28574"/>
                  </a:lnTo>
                  <a:lnTo>
                    <a:pt x="3067048" y="0"/>
                  </a:lnTo>
                  <a:lnTo>
                    <a:pt x="3152773" y="0"/>
                  </a:lnTo>
                  <a:lnTo>
                    <a:pt x="3152773" y="28574"/>
                  </a:lnTo>
                  <a:close/>
                </a:path>
                <a:path w="3272155" h="3086100">
                  <a:moveTo>
                    <a:pt x="3231094" y="56848"/>
                  </a:moveTo>
                  <a:lnTo>
                    <a:pt x="3192318" y="30364"/>
                  </a:lnTo>
                  <a:lnTo>
                    <a:pt x="3179977" y="28660"/>
                  </a:lnTo>
                  <a:lnTo>
                    <a:pt x="3181339" y="1847"/>
                  </a:lnTo>
                  <a:lnTo>
                    <a:pt x="3181409" y="476"/>
                  </a:lnTo>
                  <a:lnTo>
                    <a:pt x="3195258" y="1847"/>
                  </a:lnTo>
                  <a:lnTo>
                    <a:pt x="3213039" y="7250"/>
                  </a:lnTo>
                  <a:lnTo>
                    <a:pt x="3229433" y="16002"/>
                  </a:lnTo>
                  <a:lnTo>
                    <a:pt x="3243940" y="27897"/>
                  </a:lnTo>
                  <a:lnTo>
                    <a:pt x="3254284" y="40513"/>
                  </a:lnTo>
                  <a:lnTo>
                    <a:pt x="3231094" y="56848"/>
                  </a:lnTo>
                  <a:close/>
                </a:path>
                <a:path w="3272155" h="3086100">
                  <a:moveTo>
                    <a:pt x="3271838" y="151375"/>
                  </a:moveTo>
                  <a:lnTo>
                    <a:pt x="3243262" y="151375"/>
                  </a:lnTo>
                  <a:lnTo>
                    <a:pt x="3243262" y="88228"/>
                  </a:lnTo>
                  <a:lnTo>
                    <a:pt x="3242181" y="81381"/>
                  </a:lnTo>
                  <a:lnTo>
                    <a:pt x="3240018" y="74705"/>
                  </a:lnTo>
                  <a:lnTo>
                    <a:pt x="3266786" y="66034"/>
                  </a:lnTo>
                  <a:lnTo>
                    <a:pt x="3269991" y="76579"/>
                  </a:lnTo>
                  <a:lnTo>
                    <a:pt x="3271838" y="95248"/>
                  </a:lnTo>
                  <a:lnTo>
                    <a:pt x="3271838" y="151375"/>
                  </a:lnTo>
                  <a:close/>
                </a:path>
                <a:path w="3272155" h="3086100">
                  <a:moveTo>
                    <a:pt x="3271838" y="265675"/>
                  </a:moveTo>
                  <a:lnTo>
                    <a:pt x="3243262" y="265675"/>
                  </a:lnTo>
                  <a:lnTo>
                    <a:pt x="3243262" y="179950"/>
                  </a:lnTo>
                  <a:lnTo>
                    <a:pt x="3271838" y="179950"/>
                  </a:lnTo>
                  <a:lnTo>
                    <a:pt x="3271838" y="265675"/>
                  </a:lnTo>
                  <a:close/>
                </a:path>
                <a:path w="3272155" h="3086100">
                  <a:moveTo>
                    <a:pt x="3271838" y="379975"/>
                  </a:moveTo>
                  <a:lnTo>
                    <a:pt x="3243262" y="379975"/>
                  </a:lnTo>
                  <a:lnTo>
                    <a:pt x="3243262" y="294250"/>
                  </a:lnTo>
                  <a:lnTo>
                    <a:pt x="3271838" y="294250"/>
                  </a:lnTo>
                  <a:lnTo>
                    <a:pt x="3271838" y="379975"/>
                  </a:lnTo>
                  <a:close/>
                </a:path>
                <a:path w="3272155" h="3086100">
                  <a:moveTo>
                    <a:pt x="3271838" y="494275"/>
                  </a:moveTo>
                  <a:lnTo>
                    <a:pt x="3243262" y="494275"/>
                  </a:lnTo>
                  <a:lnTo>
                    <a:pt x="3243262" y="408550"/>
                  </a:lnTo>
                  <a:lnTo>
                    <a:pt x="3271838" y="408550"/>
                  </a:lnTo>
                  <a:lnTo>
                    <a:pt x="3271838" y="494275"/>
                  </a:lnTo>
                  <a:close/>
                </a:path>
                <a:path w="3272155" h="3086100">
                  <a:moveTo>
                    <a:pt x="3271838" y="608575"/>
                  </a:moveTo>
                  <a:lnTo>
                    <a:pt x="3243262" y="608575"/>
                  </a:lnTo>
                  <a:lnTo>
                    <a:pt x="3243262" y="522850"/>
                  </a:lnTo>
                  <a:lnTo>
                    <a:pt x="3271838" y="522850"/>
                  </a:lnTo>
                  <a:lnTo>
                    <a:pt x="3271838" y="608575"/>
                  </a:lnTo>
                  <a:close/>
                </a:path>
                <a:path w="3272155" h="3086100">
                  <a:moveTo>
                    <a:pt x="3271838" y="722875"/>
                  </a:moveTo>
                  <a:lnTo>
                    <a:pt x="3243262" y="722875"/>
                  </a:lnTo>
                  <a:lnTo>
                    <a:pt x="3243262" y="637150"/>
                  </a:lnTo>
                  <a:lnTo>
                    <a:pt x="3271838" y="637150"/>
                  </a:lnTo>
                  <a:lnTo>
                    <a:pt x="3271838" y="722875"/>
                  </a:lnTo>
                  <a:close/>
                </a:path>
                <a:path w="3272155" h="3086100">
                  <a:moveTo>
                    <a:pt x="3271838" y="837175"/>
                  </a:moveTo>
                  <a:lnTo>
                    <a:pt x="3243262" y="837175"/>
                  </a:lnTo>
                  <a:lnTo>
                    <a:pt x="3243262" y="751450"/>
                  </a:lnTo>
                  <a:lnTo>
                    <a:pt x="3271838" y="751450"/>
                  </a:lnTo>
                  <a:lnTo>
                    <a:pt x="3271838" y="837175"/>
                  </a:lnTo>
                  <a:close/>
                </a:path>
                <a:path w="3272155" h="3086100">
                  <a:moveTo>
                    <a:pt x="3271838" y="951475"/>
                  </a:moveTo>
                  <a:lnTo>
                    <a:pt x="3243262" y="951475"/>
                  </a:lnTo>
                  <a:lnTo>
                    <a:pt x="3243262" y="865750"/>
                  </a:lnTo>
                  <a:lnTo>
                    <a:pt x="3271838" y="865750"/>
                  </a:lnTo>
                  <a:lnTo>
                    <a:pt x="3271838" y="951475"/>
                  </a:lnTo>
                  <a:close/>
                </a:path>
                <a:path w="3272155" h="3086100">
                  <a:moveTo>
                    <a:pt x="3271838" y="1065775"/>
                  </a:moveTo>
                  <a:lnTo>
                    <a:pt x="3243262" y="1065775"/>
                  </a:lnTo>
                  <a:lnTo>
                    <a:pt x="3243262" y="980050"/>
                  </a:lnTo>
                  <a:lnTo>
                    <a:pt x="3271838" y="980050"/>
                  </a:lnTo>
                  <a:lnTo>
                    <a:pt x="3271838" y="1065775"/>
                  </a:lnTo>
                  <a:close/>
                </a:path>
                <a:path w="3272155" h="3086100">
                  <a:moveTo>
                    <a:pt x="3271838" y="1180075"/>
                  </a:moveTo>
                  <a:lnTo>
                    <a:pt x="3243262" y="1180075"/>
                  </a:lnTo>
                  <a:lnTo>
                    <a:pt x="3243262" y="1094350"/>
                  </a:lnTo>
                  <a:lnTo>
                    <a:pt x="3271838" y="1094350"/>
                  </a:lnTo>
                  <a:lnTo>
                    <a:pt x="3271838" y="1180075"/>
                  </a:lnTo>
                  <a:close/>
                </a:path>
                <a:path w="3272155" h="3086100">
                  <a:moveTo>
                    <a:pt x="3271838" y="1294375"/>
                  </a:moveTo>
                  <a:lnTo>
                    <a:pt x="3243262" y="1294375"/>
                  </a:lnTo>
                  <a:lnTo>
                    <a:pt x="3243262" y="1208650"/>
                  </a:lnTo>
                  <a:lnTo>
                    <a:pt x="3271838" y="1208650"/>
                  </a:lnTo>
                  <a:lnTo>
                    <a:pt x="3271838" y="1294375"/>
                  </a:lnTo>
                  <a:close/>
                </a:path>
                <a:path w="3272155" h="3086100">
                  <a:moveTo>
                    <a:pt x="3271838" y="1408675"/>
                  </a:moveTo>
                  <a:lnTo>
                    <a:pt x="3243262" y="1408675"/>
                  </a:lnTo>
                  <a:lnTo>
                    <a:pt x="3243262" y="1322950"/>
                  </a:lnTo>
                  <a:lnTo>
                    <a:pt x="3271838" y="1322950"/>
                  </a:lnTo>
                  <a:lnTo>
                    <a:pt x="3271838" y="1408675"/>
                  </a:lnTo>
                  <a:close/>
                </a:path>
                <a:path w="3272155" h="3086100">
                  <a:moveTo>
                    <a:pt x="3271838" y="1522975"/>
                  </a:moveTo>
                  <a:lnTo>
                    <a:pt x="3243262" y="1522975"/>
                  </a:lnTo>
                  <a:lnTo>
                    <a:pt x="3243262" y="1437250"/>
                  </a:lnTo>
                  <a:lnTo>
                    <a:pt x="3271838" y="1437250"/>
                  </a:lnTo>
                  <a:lnTo>
                    <a:pt x="3271838" y="1522975"/>
                  </a:lnTo>
                  <a:close/>
                </a:path>
                <a:path w="3272155" h="3086100">
                  <a:moveTo>
                    <a:pt x="3271838" y="1637275"/>
                  </a:moveTo>
                  <a:lnTo>
                    <a:pt x="3243262" y="1637275"/>
                  </a:lnTo>
                  <a:lnTo>
                    <a:pt x="3243262" y="1551550"/>
                  </a:lnTo>
                  <a:lnTo>
                    <a:pt x="3271838" y="1551550"/>
                  </a:lnTo>
                  <a:lnTo>
                    <a:pt x="3271838" y="1637275"/>
                  </a:lnTo>
                  <a:close/>
                </a:path>
                <a:path w="3272155" h="3086100">
                  <a:moveTo>
                    <a:pt x="3271838" y="1751575"/>
                  </a:moveTo>
                  <a:lnTo>
                    <a:pt x="3243262" y="1751575"/>
                  </a:lnTo>
                  <a:lnTo>
                    <a:pt x="3243262" y="1665851"/>
                  </a:lnTo>
                  <a:lnTo>
                    <a:pt x="3271838" y="1665851"/>
                  </a:lnTo>
                  <a:lnTo>
                    <a:pt x="3271838" y="1751575"/>
                  </a:lnTo>
                  <a:close/>
                </a:path>
                <a:path w="3272155" h="3086100">
                  <a:moveTo>
                    <a:pt x="3271838" y="1865876"/>
                  </a:moveTo>
                  <a:lnTo>
                    <a:pt x="3243262" y="1865876"/>
                  </a:lnTo>
                  <a:lnTo>
                    <a:pt x="3243262" y="1780151"/>
                  </a:lnTo>
                  <a:lnTo>
                    <a:pt x="3271838" y="1780151"/>
                  </a:lnTo>
                  <a:lnTo>
                    <a:pt x="3271838" y="1865876"/>
                  </a:lnTo>
                  <a:close/>
                </a:path>
                <a:path w="3272155" h="3086100">
                  <a:moveTo>
                    <a:pt x="3271838" y="1980176"/>
                  </a:moveTo>
                  <a:lnTo>
                    <a:pt x="3243262" y="1980176"/>
                  </a:lnTo>
                  <a:lnTo>
                    <a:pt x="3243262" y="1894451"/>
                  </a:lnTo>
                  <a:lnTo>
                    <a:pt x="3271838" y="1894451"/>
                  </a:lnTo>
                  <a:lnTo>
                    <a:pt x="3271838" y="1980176"/>
                  </a:lnTo>
                  <a:close/>
                </a:path>
                <a:path w="3272155" h="3086100">
                  <a:moveTo>
                    <a:pt x="3271838" y="2094476"/>
                  </a:moveTo>
                  <a:lnTo>
                    <a:pt x="3243262" y="2094476"/>
                  </a:lnTo>
                  <a:lnTo>
                    <a:pt x="3243262" y="2008751"/>
                  </a:lnTo>
                  <a:lnTo>
                    <a:pt x="3271838" y="2008751"/>
                  </a:lnTo>
                  <a:lnTo>
                    <a:pt x="3271838" y="2094476"/>
                  </a:lnTo>
                  <a:close/>
                </a:path>
                <a:path w="3272155" h="3086100">
                  <a:moveTo>
                    <a:pt x="3271838" y="2208776"/>
                  </a:moveTo>
                  <a:lnTo>
                    <a:pt x="3243262" y="2208776"/>
                  </a:lnTo>
                  <a:lnTo>
                    <a:pt x="3243262" y="2123051"/>
                  </a:lnTo>
                  <a:lnTo>
                    <a:pt x="3271838" y="2123051"/>
                  </a:lnTo>
                  <a:lnTo>
                    <a:pt x="3271838" y="2208776"/>
                  </a:lnTo>
                  <a:close/>
                </a:path>
                <a:path w="3272155" h="3086100">
                  <a:moveTo>
                    <a:pt x="3271838" y="2323076"/>
                  </a:moveTo>
                  <a:lnTo>
                    <a:pt x="3243262" y="2323076"/>
                  </a:lnTo>
                  <a:lnTo>
                    <a:pt x="3243262" y="2237351"/>
                  </a:lnTo>
                  <a:lnTo>
                    <a:pt x="3271838" y="2237351"/>
                  </a:lnTo>
                  <a:lnTo>
                    <a:pt x="3271838" y="2323076"/>
                  </a:lnTo>
                  <a:close/>
                </a:path>
                <a:path w="3272155" h="3086100">
                  <a:moveTo>
                    <a:pt x="3271838" y="2437376"/>
                  </a:moveTo>
                  <a:lnTo>
                    <a:pt x="3243262" y="2437376"/>
                  </a:lnTo>
                  <a:lnTo>
                    <a:pt x="3243262" y="2351651"/>
                  </a:lnTo>
                  <a:lnTo>
                    <a:pt x="3271838" y="2351651"/>
                  </a:lnTo>
                  <a:lnTo>
                    <a:pt x="3271838" y="2437376"/>
                  </a:lnTo>
                  <a:close/>
                </a:path>
                <a:path w="3272155" h="3086100">
                  <a:moveTo>
                    <a:pt x="3271838" y="2551676"/>
                  </a:moveTo>
                  <a:lnTo>
                    <a:pt x="3243262" y="2551676"/>
                  </a:lnTo>
                  <a:lnTo>
                    <a:pt x="3243262" y="2465951"/>
                  </a:lnTo>
                  <a:lnTo>
                    <a:pt x="3271838" y="2465951"/>
                  </a:lnTo>
                  <a:lnTo>
                    <a:pt x="3271838" y="2551676"/>
                  </a:lnTo>
                  <a:close/>
                </a:path>
                <a:path w="3272155" h="3086100">
                  <a:moveTo>
                    <a:pt x="3271838" y="2665976"/>
                  </a:moveTo>
                  <a:lnTo>
                    <a:pt x="3243262" y="2665976"/>
                  </a:lnTo>
                  <a:lnTo>
                    <a:pt x="3243262" y="2580251"/>
                  </a:lnTo>
                  <a:lnTo>
                    <a:pt x="3271838" y="2580251"/>
                  </a:lnTo>
                  <a:lnTo>
                    <a:pt x="3271838" y="2665976"/>
                  </a:lnTo>
                  <a:close/>
                </a:path>
                <a:path w="3272155" h="3086100">
                  <a:moveTo>
                    <a:pt x="3271838" y="2780276"/>
                  </a:moveTo>
                  <a:lnTo>
                    <a:pt x="3243262" y="2780276"/>
                  </a:lnTo>
                  <a:lnTo>
                    <a:pt x="3243262" y="2694551"/>
                  </a:lnTo>
                  <a:lnTo>
                    <a:pt x="3271838" y="2694551"/>
                  </a:lnTo>
                  <a:lnTo>
                    <a:pt x="3271838" y="2780276"/>
                  </a:lnTo>
                  <a:close/>
                </a:path>
                <a:path w="3272155" h="3086100">
                  <a:moveTo>
                    <a:pt x="3271838" y="2894576"/>
                  </a:moveTo>
                  <a:lnTo>
                    <a:pt x="3243262" y="2894576"/>
                  </a:lnTo>
                  <a:lnTo>
                    <a:pt x="3243262" y="2808851"/>
                  </a:lnTo>
                  <a:lnTo>
                    <a:pt x="3271838" y="2808851"/>
                  </a:lnTo>
                  <a:lnTo>
                    <a:pt x="3271838" y="2894576"/>
                  </a:lnTo>
                  <a:close/>
                </a:path>
                <a:path w="3272155" h="3086100">
                  <a:moveTo>
                    <a:pt x="3270040" y="3008960"/>
                  </a:moveTo>
                  <a:lnTo>
                    <a:pt x="3242037" y="3003516"/>
                  </a:lnTo>
                  <a:lnTo>
                    <a:pt x="3242854" y="2999317"/>
                  </a:lnTo>
                  <a:lnTo>
                    <a:pt x="3243262" y="2995076"/>
                  </a:lnTo>
                  <a:lnTo>
                    <a:pt x="3243262" y="2923151"/>
                  </a:lnTo>
                  <a:lnTo>
                    <a:pt x="3271838" y="2923151"/>
                  </a:lnTo>
                  <a:lnTo>
                    <a:pt x="3271838" y="2990794"/>
                  </a:lnTo>
                  <a:lnTo>
                    <a:pt x="3270040" y="3008960"/>
                  </a:lnTo>
                  <a:close/>
                </a:path>
                <a:path w="3272155" h="3086100">
                  <a:moveTo>
                    <a:pt x="3192942" y="3084424"/>
                  </a:moveTo>
                  <a:lnTo>
                    <a:pt x="3188060" y="3056473"/>
                  </a:lnTo>
                  <a:lnTo>
                    <a:pt x="3198077" y="3053954"/>
                  </a:lnTo>
                  <a:lnTo>
                    <a:pt x="3207362" y="3050026"/>
                  </a:lnTo>
                  <a:lnTo>
                    <a:pt x="3235340" y="3022315"/>
                  </a:lnTo>
                  <a:lnTo>
                    <a:pt x="3260121" y="3035609"/>
                  </a:lnTo>
                  <a:lnTo>
                    <a:pt x="3229433" y="3070039"/>
                  </a:lnTo>
                  <a:lnTo>
                    <a:pt x="3195258" y="3084195"/>
                  </a:lnTo>
                  <a:lnTo>
                    <a:pt x="3192942" y="3084424"/>
                  </a:lnTo>
                  <a:close/>
                </a:path>
                <a:path w="3272155" h="3086100">
                  <a:moveTo>
                    <a:pt x="3164288" y="3086042"/>
                  </a:moveTo>
                  <a:lnTo>
                    <a:pt x="3078563" y="3086042"/>
                  </a:lnTo>
                  <a:lnTo>
                    <a:pt x="3078563" y="3057467"/>
                  </a:lnTo>
                  <a:lnTo>
                    <a:pt x="3164288" y="3057467"/>
                  </a:lnTo>
                  <a:lnTo>
                    <a:pt x="3164288" y="3086042"/>
                  </a:lnTo>
                  <a:close/>
                </a:path>
                <a:path w="3272155" h="3086100">
                  <a:moveTo>
                    <a:pt x="3049988" y="3086042"/>
                  </a:moveTo>
                  <a:lnTo>
                    <a:pt x="2964263" y="3086042"/>
                  </a:lnTo>
                  <a:lnTo>
                    <a:pt x="2964263" y="3057467"/>
                  </a:lnTo>
                  <a:lnTo>
                    <a:pt x="3049988" y="3057467"/>
                  </a:lnTo>
                  <a:lnTo>
                    <a:pt x="3049988" y="3086042"/>
                  </a:lnTo>
                  <a:close/>
                </a:path>
                <a:path w="3272155" h="3086100">
                  <a:moveTo>
                    <a:pt x="2935688" y="3086042"/>
                  </a:moveTo>
                  <a:lnTo>
                    <a:pt x="2849963" y="3086042"/>
                  </a:lnTo>
                  <a:lnTo>
                    <a:pt x="2849963" y="3057467"/>
                  </a:lnTo>
                  <a:lnTo>
                    <a:pt x="2935688" y="3057467"/>
                  </a:lnTo>
                  <a:lnTo>
                    <a:pt x="2935688" y="3086042"/>
                  </a:lnTo>
                  <a:close/>
                </a:path>
                <a:path w="3272155" h="3086100">
                  <a:moveTo>
                    <a:pt x="2821388" y="3086042"/>
                  </a:moveTo>
                  <a:lnTo>
                    <a:pt x="2735663" y="3086042"/>
                  </a:lnTo>
                  <a:lnTo>
                    <a:pt x="2735663" y="3057467"/>
                  </a:lnTo>
                  <a:lnTo>
                    <a:pt x="2821388" y="3057467"/>
                  </a:lnTo>
                  <a:lnTo>
                    <a:pt x="2821388" y="3086042"/>
                  </a:lnTo>
                  <a:close/>
                </a:path>
                <a:path w="3272155" h="3086100">
                  <a:moveTo>
                    <a:pt x="2707088" y="3086042"/>
                  </a:moveTo>
                  <a:lnTo>
                    <a:pt x="2621363" y="3086042"/>
                  </a:lnTo>
                  <a:lnTo>
                    <a:pt x="2621363" y="3057467"/>
                  </a:lnTo>
                  <a:lnTo>
                    <a:pt x="2707088" y="3057467"/>
                  </a:lnTo>
                  <a:lnTo>
                    <a:pt x="2707088" y="3086042"/>
                  </a:lnTo>
                  <a:close/>
                </a:path>
                <a:path w="3272155" h="3086100">
                  <a:moveTo>
                    <a:pt x="2592788" y="3086042"/>
                  </a:moveTo>
                  <a:lnTo>
                    <a:pt x="2507063" y="3086042"/>
                  </a:lnTo>
                  <a:lnTo>
                    <a:pt x="2507063" y="3057467"/>
                  </a:lnTo>
                  <a:lnTo>
                    <a:pt x="2592788" y="3057467"/>
                  </a:lnTo>
                  <a:lnTo>
                    <a:pt x="2592788" y="3086042"/>
                  </a:lnTo>
                  <a:close/>
                </a:path>
                <a:path w="3272155" h="3086100">
                  <a:moveTo>
                    <a:pt x="2478488" y="3086042"/>
                  </a:moveTo>
                  <a:lnTo>
                    <a:pt x="2392763" y="3086042"/>
                  </a:lnTo>
                  <a:lnTo>
                    <a:pt x="2392763" y="3057467"/>
                  </a:lnTo>
                  <a:lnTo>
                    <a:pt x="2478488" y="3057467"/>
                  </a:lnTo>
                  <a:lnTo>
                    <a:pt x="2478488" y="3086042"/>
                  </a:lnTo>
                  <a:close/>
                </a:path>
                <a:path w="3272155" h="3086100">
                  <a:moveTo>
                    <a:pt x="2364188" y="3086042"/>
                  </a:moveTo>
                  <a:lnTo>
                    <a:pt x="2278463" y="3086042"/>
                  </a:lnTo>
                  <a:lnTo>
                    <a:pt x="2278463" y="3057467"/>
                  </a:lnTo>
                  <a:lnTo>
                    <a:pt x="2364188" y="3057467"/>
                  </a:lnTo>
                  <a:lnTo>
                    <a:pt x="2364188" y="3086042"/>
                  </a:lnTo>
                  <a:close/>
                </a:path>
                <a:path w="3272155" h="3086100">
                  <a:moveTo>
                    <a:pt x="2249888" y="3086042"/>
                  </a:moveTo>
                  <a:lnTo>
                    <a:pt x="2164163" y="3086042"/>
                  </a:lnTo>
                  <a:lnTo>
                    <a:pt x="2164163" y="3057467"/>
                  </a:lnTo>
                  <a:lnTo>
                    <a:pt x="2249888" y="3057467"/>
                  </a:lnTo>
                  <a:lnTo>
                    <a:pt x="2249888" y="3086042"/>
                  </a:lnTo>
                  <a:close/>
                </a:path>
                <a:path w="3272155" h="3086100">
                  <a:moveTo>
                    <a:pt x="2135588" y="3086042"/>
                  </a:moveTo>
                  <a:lnTo>
                    <a:pt x="2049863" y="3086042"/>
                  </a:lnTo>
                  <a:lnTo>
                    <a:pt x="2049863" y="3057467"/>
                  </a:lnTo>
                  <a:lnTo>
                    <a:pt x="2135588" y="3057467"/>
                  </a:lnTo>
                  <a:lnTo>
                    <a:pt x="2135588" y="3086042"/>
                  </a:lnTo>
                  <a:close/>
                </a:path>
                <a:path w="3272155" h="3086100">
                  <a:moveTo>
                    <a:pt x="2021288" y="3086042"/>
                  </a:moveTo>
                  <a:lnTo>
                    <a:pt x="1935563" y="3086042"/>
                  </a:lnTo>
                  <a:lnTo>
                    <a:pt x="1935563" y="3057467"/>
                  </a:lnTo>
                  <a:lnTo>
                    <a:pt x="2021288" y="3057467"/>
                  </a:lnTo>
                  <a:lnTo>
                    <a:pt x="2021288" y="3086042"/>
                  </a:lnTo>
                  <a:close/>
                </a:path>
                <a:path w="3272155" h="3086100">
                  <a:moveTo>
                    <a:pt x="1906988" y="3086042"/>
                  </a:moveTo>
                  <a:lnTo>
                    <a:pt x="1821263" y="3086042"/>
                  </a:lnTo>
                  <a:lnTo>
                    <a:pt x="1821263" y="3057467"/>
                  </a:lnTo>
                  <a:lnTo>
                    <a:pt x="1906988" y="3057467"/>
                  </a:lnTo>
                  <a:lnTo>
                    <a:pt x="1906988" y="3086042"/>
                  </a:lnTo>
                  <a:close/>
                </a:path>
                <a:path w="3272155" h="3086100">
                  <a:moveTo>
                    <a:pt x="1792688" y="3086042"/>
                  </a:moveTo>
                  <a:lnTo>
                    <a:pt x="1706963" y="3086042"/>
                  </a:lnTo>
                  <a:lnTo>
                    <a:pt x="1706963" y="3057467"/>
                  </a:lnTo>
                  <a:lnTo>
                    <a:pt x="1792688" y="3057467"/>
                  </a:lnTo>
                  <a:lnTo>
                    <a:pt x="1792688" y="3086042"/>
                  </a:lnTo>
                  <a:close/>
                </a:path>
                <a:path w="3272155" h="3086100">
                  <a:moveTo>
                    <a:pt x="1678388" y="3086042"/>
                  </a:moveTo>
                  <a:lnTo>
                    <a:pt x="1592663" y="3086042"/>
                  </a:lnTo>
                  <a:lnTo>
                    <a:pt x="1592663" y="3057467"/>
                  </a:lnTo>
                  <a:lnTo>
                    <a:pt x="1678388" y="3057467"/>
                  </a:lnTo>
                  <a:lnTo>
                    <a:pt x="1678388" y="3086042"/>
                  </a:lnTo>
                  <a:close/>
                </a:path>
                <a:path w="3272155" h="3086100">
                  <a:moveTo>
                    <a:pt x="1564088" y="3086042"/>
                  </a:moveTo>
                  <a:lnTo>
                    <a:pt x="1478363" y="3086042"/>
                  </a:lnTo>
                  <a:lnTo>
                    <a:pt x="1478363" y="3057467"/>
                  </a:lnTo>
                  <a:lnTo>
                    <a:pt x="1564088" y="3057467"/>
                  </a:lnTo>
                  <a:lnTo>
                    <a:pt x="1564088" y="3086042"/>
                  </a:lnTo>
                  <a:close/>
                </a:path>
                <a:path w="3272155" h="3086100">
                  <a:moveTo>
                    <a:pt x="1449788" y="3086042"/>
                  </a:moveTo>
                  <a:lnTo>
                    <a:pt x="1364063" y="3086042"/>
                  </a:lnTo>
                  <a:lnTo>
                    <a:pt x="1364063" y="3057467"/>
                  </a:lnTo>
                  <a:lnTo>
                    <a:pt x="1449788" y="3057467"/>
                  </a:lnTo>
                  <a:lnTo>
                    <a:pt x="1449788" y="3086042"/>
                  </a:lnTo>
                  <a:close/>
                </a:path>
                <a:path w="3272155" h="3086100">
                  <a:moveTo>
                    <a:pt x="1335488" y="3086042"/>
                  </a:moveTo>
                  <a:lnTo>
                    <a:pt x="1249763" y="3086042"/>
                  </a:lnTo>
                  <a:lnTo>
                    <a:pt x="1249763" y="3057467"/>
                  </a:lnTo>
                  <a:lnTo>
                    <a:pt x="1335488" y="3057467"/>
                  </a:lnTo>
                  <a:lnTo>
                    <a:pt x="1335488" y="3086042"/>
                  </a:lnTo>
                  <a:close/>
                </a:path>
                <a:path w="3272155" h="3086100">
                  <a:moveTo>
                    <a:pt x="1221188" y="3086042"/>
                  </a:moveTo>
                  <a:lnTo>
                    <a:pt x="1135463" y="3086042"/>
                  </a:lnTo>
                  <a:lnTo>
                    <a:pt x="1135463" y="3057467"/>
                  </a:lnTo>
                  <a:lnTo>
                    <a:pt x="1221188" y="3057467"/>
                  </a:lnTo>
                  <a:lnTo>
                    <a:pt x="1221188" y="3086042"/>
                  </a:lnTo>
                  <a:close/>
                </a:path>
                <a:path w="3272155" h="3086100">
                  <a:moveTo>
                    <a:pt x="1106888" y="3086042"/>
                  </a:moveTo>
                  <a:lnTo>
                    <a:pt x="1021163" y="3086042"/>
                  </a:lnTo>
                  <a:lnTo>
                    <a:pt x="1021163" y="3057467"/>
                  </a:lnTo>
                  <a:lnTo>
                    <a:pt x="1106888" y="3057467"/>
                  </a:lnTo>
                  <a:lnTo>
                    <a:pt x="1106888" y="3086042"/>
                  </a:lnTo>
                  <a:close/>
                </a:path>
                <a:path w="3272155" h="3086100">
                  <a:moveTo>
                    <a:pt x="992588" y="3086042"/>
                  </a:moveTo>
                  <a:lnTo>
                    <a:pt x="906863" y="3086042"/>
                  </a:lnTo>
                  <a:lnTo>
                    <a:pt x="906863" y="3057467"/>
                  </a:lnTo>
                  <a:lnTo>
                    <a:pt x="992588" y="3057467"/>
                  </a:lnTo>
                  <a:lnTo>
                    <a:pt x="992588" y="3086042"/>
                  </a:lnTo>
                  <a:close/>
                </a:path>
                <a:path w="3272155" h="3086100">
                  <a:moveTo>
                    <a:pt x="878288" y="3086042"/>
                  </a:moveTo>
                  <a:lnTo>
                    <a:pt x="792563" y="3086042"/>
                  </a:lnTo>
                  <a:lnTo>
                    <a:pt x="792563" y="3057467"/>
                  </a:lnTo>
                  <a:lnTo>
                    <a:pt x="878288" y="3057467"/>
                  </a:lnTo>
                  <a:lnTo>
                    <a:pt x="878288" y="3086042"/>
                  </a:lnTo>
                  <a:close/>
                </a:path>
                <a:path w="3272155" h="3086100">
                  <a:moveTo>
                    <a:pt x="763987" y="3086042"/>
                  </a:moveTo>
                  <a:lnTo>
                    <a:pt x="678263" y="3086042"/>
                  </a:lnTo>
                  <a:lnTo>
                    <a:pt x="678263" y="3057467"/>
                  </a:lnTo>
                  <a:lnTo>
                    <a:pt x="763987" y="3057467"/>
                  </a:lnTo>
                  <a:lnTo>
                    <a:pt x="763987" y="3086042"/>
                  </a:lnTo>
                  <a:close/>
                </a:path>
                <a:path w="3272155" h="3086100">
                  <a:moveTo>
                    <a:pt x="649688" y="3086042"/>
                  </a:moveTo>
                  <a:lnTo>
                    <a:pt x="563963" y="3086042"/>
                  </a:lnTo>
                  <a:lnTo>
                    <a:pt x="563963" y="3057467"/>
                  </a:lnTo>
                  <a:lnTo>
                    <a:pt x="649688" y="3057467"/>
                  </a:lnTo>
                  <a:lnTo>
                    <a:pt x="649688" y="3086042"/>
                  </a:lnTo>
                  <a:close/>
                </a:path>
                <a:path w="3272155" h="3086100">
                  <a:moveTo>
                    <a:pt x="535388" y="3086042"/>
                  </a:moveTo>
                  <a:lnTo>
                    <a:pt x="449663" y="3086042"/>
                  </a:lnTo>
                  <a:lnTo>
                    <a:pt x="449663" y="3057467"/>
                  </a:lnTo>
                  <a:lnTo>
                    <a:pt x="535388" y="3057467"/>
                  </a:lnTo>
                  <a:lnTo>
                    <a:pt x="535388" y="3086042"/>
                  </a:lnTo>
                  <a:close/>
                </a:path>
                <a:path w="3272155" h="3086100">
                  <a:moveTo>
                    <a:pt x="421088" y="3086042"/>
                  </a:moveTo>
                  <a:lnTo>
                    <a:pt x="335363" y="3086042"/>
                  </a:lnTo>
                  <a:lnTo>
                    <a:pt x="335363" y="3057467"/>
                  </a:lnTo>
                  <a:lnTo>
                    <a:pt x="421088" y="3057467"/>
                  </a:lnTo>
                  <a:lnTo>
                    <a:pt x="421088" y="3086042"/>
                  </a:lnTo>
                  <a:close/>
                </a:path>
                <a:path w="3272155" h="3086100">
                  <a:moveTo>
                    <a:pt x="306788" y="3086042"/>
                  </a:moveTo>
                  <a:lnTo>
                    <a:pt x="221063" y="3086042"/>
                  </a:lnTo>
                  <a:lnTo>
                    <a:pt x="221063" y="3057467"/>
                  </a:lnTo>
                  <a:lnTo>
                    <a:pt x="306788" y="3057467"/>
                  </a:lnTo>
                  <a:lnTo>
                    <a:pt x="306788" y="3086042"/>
                  </a:lnTo>
                  <a:close/>
                </a:path>
                <a:path w="3272155" h="3086100">
                  <a:moveTo>
                    <a:pt x="192488" y="3086042"/>
                  </a:moveTo>
                  <a:lnTo>
                    <a:pt x="106763" y="3086042"/>
                  </a:lnTo>
                  <a:lnTo>
                    <a:pt x="106763" y="3057467"/>
                  </a:lnTo>
                  <a:lnTo>
                    <a:pt x="192488" y="3057467"/>
                  </a:lnTo>
                  <a:lnTo>
                    <a:pt x="192488" y="3086042"/>
                  </a:lnTo>
                  <a:close/>
                </a:path>
                <a:path w="3272155" h="3086100">
                  <a:moveTo>
                    <a:pt x="78106" y="3084346"/>
                  </a:moveTo>
                  <a:lnTo>
                    <a:pt x="42404" y="3070039"/>
                  </a:lnTo>
                  <a:lnTo>
                    <a:pt x="11347" y="3034918"/>
                  </a:lnTo>
                  <a:lnTo>
                    <a:pt x="36237" y="3021828"/>
                  </a:lnTo>
                  <a:lnTo>
                    <a:pt x="39377" y="3027798"/>
                  </a:lnTo>
                  <a:lnTo>
                    <a:pt x="43332" y="3033168"/>
                  </a:lnTo>
                  <a:lnTo>
                    <a:pt x="83231" y="3056376"/>
                  </a:lnTo>
                  <a:lnTo>
                    <a:pt x="78134" y="3084195"/>
                  </a:lnTo>
                  <a:lnTo>
                    <a:pt x="78106" y="3084346"/>
                  </a:lnTo>
                  <a:close/>
                </a:path>
                <a:path w="3272155" h="3086100">
                  <a:moveTo>
                    <a:pt x="1719" y="3008172"/>
                  </a:moveTo>
                  <a:lnTo>
                    <a:pt x="0" y="2990794"/>
                  </a:lnTo>
                  <a:lnTo>
                    <a:pt x="0" y="2922365"/>
                  </a:lnTo>
                  <a:lnTo>
                    <a:pt x="28574" y="2922365"/>
                  </a:lnTo>
                  <a:lnTo>
                    <a:pt x="28574" y="2994889"/>
                  </a:lnTo>
                  <a:lnTo>
                    <a:pt x="28948" y="2998949"/>
                  </a:lnTo>
                  <a:lnTo>
                    <a:pt x="29696" y="3002973"/>
                  </a:lnTo>
                  <a:lnTo>
                    <a:pt x="1719" y="3008172"/>
                  </a:lnTo>
                  <a:close/>
                </a:path>
                <a:path w="3272155" h="3086100">
                  <a:moveTo>
                    <a:pt x="28574" y="2893790"/>
                  </a:moveTo>
                  <a:lnTo>
                    <a:pt x="0" y="2893790"/>
                  </a:lnTo>
                  <a:lnTo>
                    <a:pt x="0" y="2808065"/>
                  </a:lnTo>
                  <a:lnTo>
                    <a:pt x="28574" y="2808065"/>
                  </a:lnTo>
                  <a:lnTo>
                    <a:pt x="28574" y="2893790"/>
                  </a:lnTo>
                  <a:close/>
                </a:path>
                <a:path w="3272155" h="3086100">
                  <a:moveTo>
                    <a:pt x="28574" y="2779490"/>
                  </a:moveTo>
                  <a:lnTo>
                    <a:pt x="0" y="2779490"/>
                  </a:lnTo>
                  <a:lnTo>
                    <a:pt x="0" y="2693765"/>
                  </a:lnTo>
                  <a:lnTo>
                    <a:pt x="28574" y="2693765"/>
                  </a:lnTo>
                  <a:lnTo>
                    <a:pt x="28574" y="2779490"/>
                  </a:lnTo>
                  <a:close/>
                </a:path>
                <a:path w="3272155" h="3086100">
                  <a:moveTo>
                    <a:pt x="28574" y="2665190"/>
                  </a:moveTo>
                  <a:lnTo>
                    <a:pt x="0" y="2665190"/>
                  </a:lnTo>
                  <a:lnTo>
                    <a:pt x="0" y="2579465"/>
                  </a:lnTo>
                  <a:lnTo>
                    <a:pt x="28574" y="2579465"/>
                  </a:lnTo>
                  <a:lnTo>
                    <a:pt x="28574" y="2665190"/>
                  </a:lnTo>
                  <a:close/>
                </a:path>
                <a:path w="3272155" h="3086100">
                  <a:moveTo>
                    <a:pt x="28574" y="2550890"/>
                  </a:moveTo>
                  <a:lnTo>
                    <a:pt x="0" y="2550890"/>
                  </a:lnTo>
                  <a:lnTo>
                    <a:pt x="0" y="2465165"/>
                  </a:lnTo>
                  <a:lnTo>
                    <a:pt x="28574" y="2465165"/>
                  </a:lnTo>
                  <a:lnTo>
                    <a:pt x="28574" y="2550890"/>
                  </a:lnTo>
                  <a:close/>
                </a:path>
                <a:path w="3272155" h="3086100">
                  <a:moveTo>
                    <a:pt x="28574" y="2436590"/>
                  </a:moveTo>
                  <a:lnTo>
                    <a:pt x="0" y="2436590"/>
                  </a:lnTo>
                  <a:lnTo>
                    <a:pt x="0" y="2350865"/>
                  </a:lnTo>
                  <a:lnTo>
                    <a:pt x="28574" y="2350865"/>
                  </a:lnTo>
                  <a:lnTo>
                    <a:pt x="28574" y="2436590"/>
                  </a:lnTo>
                  <a:close/>
                </a:path>
                <a:path w="3272155" h="3086100">
                  <a:moveTo>
                    <a:pt x="28574" y="2322290"/>
                  </a:moveTo>
                  <a:lnTo>
                    <a:pt x="0" y="2322290"/>
                  </a:lnTo>
                  <a:lnTo>
                    <a:pt x="0" y="2236565"/>
                  </a:lnTo>
                  <a:lnTo>
                    <a:pt x="28574" y="2236565"/>
                  </a:lnTo>
                  <a:lnTo>
                    <a:pt x="28574" y="2322290"/>
                  </a:lnTo>
                  <a:close/>
                </a:path>
                <a:path w="3272155" h="3086100">
                  <a:moveTo>
                    <a:pt x="28574" y="2207990"/>
                  </a:moveTo>
                  <a:lnTo>
                    <a:pt x="0" y="2207990"/>
                  </a:lnTo>
                  <a:lnTo>
                    <a:pt x="0" y="2122265"/>
                  </a:lnTo>
                  <a:lnTo>
                    <a:pt x="28574" y="2122265"/>
                  </a:lnTo>
                  <a:lnTo>
                    <a:pt x="28574" y="2207990"/>
                  </a:lnTo>
                  <a:close/>
                </a:path>
                <a:path w="3272155" h="3086100">
                  <a:moveTo>
                    <a:pt x="28574" y="2093690"/>
                  </a:moveTo>
                  <a:lnTo>
                    <a:pt x="0" y="2093690"/>
                  </a:lnTo>
                  <a:lnTo>
                    <a:pt x="0" y="2007965"/>
                  </a:lnTo>
                  <a:lnTo>
                    <a:pt x="28574" y="2007965"/>
                  </a:lnTo>
                  <a:lnTo>
                    <a:pt x="28574" y="2093690"/>
                  </a:lnTo>
                  <a:close/>
                </a:path>
                <a:path w="3272155" h="3086100">
                  <a:moveTo>
                    <a:pt x="28574" y="1979390"/>
                  </a:moveTo>
                  <a:lnTo>
                    <a:pt x="0" y="1979390"/>
                  </a:lnTo>
                  <a:lnTo>
                    <a:pt x="0" y="1893665"/>
                  </a:lnTo>
                  <a:lnTo>
                    <a:pt x="28574" y="1893665"/>
                  </a:lnTo>
                  <a:lnTo>
                    <a:pt x="28574" y="1979390"/>
                  </a:lnTo>
                  <a:close/>
                </a:path>
                <a:path w="3272155" h="3086100">
                  <a:moveTo>
                    <a:pt x="28574" y="1865090"/>
                  </a:moveTo>
                  <a:lnTo>
                    <a:pt x="0" y="1865090"/>
                  </a:lnTo>
                  <a:lnTo>
                    <a:pt x="0" y="1779365"/>
                  </a:lnTo>
                  <a:lnTo>
                    <a:pt x="28574" y="1779365"/>
                  </a:lnTo>
                  <a:lnTo>
                    <a:pt x="28574" y="1865090"/>
                  </a:lnTo>
                  <a:close/>
                </a:path>
                <a:path w="3272155" h="3086100">
                  <a:moveTo>
                    <a:pt x="28574" y="1750790"/>
                  </a:moveTo>
                  <a:lnTo>
                    <a:pt x="0" y="1750790"/>
                  </a:lnTo>
                  <a:lnTo>
                    <a:pt x="0" y="1665065"/>
                  </a:lnTo>
                  <a:lnTo>
                    <a:pt x="28574" y="1665065"/>
                  </a:lnTo>
                  <a:lnTo>
                    <a:pt x="28574" y="1750790"/>
                  </a:lnTo>
                  <a:close/>
                </a:path>
                <a:path w="3272155" h="3086100">
                  <a:moveTo>
                    <a:pt x="28574" y="1636490"/>
                  </a:moveTo>
                  <a:lnTo>
                    <a:pt x="0" y="1636490"/>
                  </a:lnTo>
                  <a:lnTo>
                    <a:pt x="0" y="1550765"/>
                  </a:lnTo>
                  <a:lnTo>
                    <a:pt x="28574" y="1550765"/>
                  </a:lnTo>
                  <a:lnTo>
                    <a:pt x="28574" y="1636490"/>
                  </a:lnTo>
                  <a:close/>
                </a:path>
                <a:path w="3272155" h="3086100">
                  <a:moveTo>
                    <a:pt x="28574" y="1522190"/>
                  </a:moveTo>
                  <a:lnTo>
                    <a:pt x="0" y="1522190"/>
                  </a:lnTo>
                  <a:lnTo>
                    <a:pt x="0" y="1436465"/>
                  </a:lnTo>
                  <a:lnTo>
                    <a:pt x="28574" y="1436465"/>
                  </a:lnTo>
                  <a:lnTo>
                    <a:pt x="28574" y="1522190"/>
                  </a:lnTo>
                  <a:close/>
                </a:path>
                <a:path w="3272155" h="3086100">
                  <a:moveTo>
                    <a:pt x="28574" y="1407890"/>
                  </a:moveTo>
                  <a:lnTo>
                    <a:pt x="0" y="1407890"/>
                  </a:lnTo>
                  <a:lnTo>
                    <a:pt x="0" y="1322165"/>
                  </a:lnTo>
                  <a:lnTo>
                    <a:pt x="28574" y="1322165"/>
                  </a:lnTo>
                  <a:lnTo>
                    <a:pt x="28574" y="1407890"/>
                  </a:lnTo>
                  <a:close/>
                </a:path>
                <a:path w="3272155" h="3086100">
                  <a:moveTo>
                    <a:pt x="28574" y="1293590"/>
                  </a:moveTo>
                  <a:lnTo>
                    <a:pt x="0" y="1293590"/>
                  </a:lnTo>
                  <a:lnTo>
                    <a:pt x="0" y="1207865"/>
                  </a:lnTo>
                  <a:lnTo>
                    <a:pt x="28574" y="1207865"/>
                  </a:lnTo>
                  <a:lnTo>
                    <a:pt x="28574" y="1293590"/>
                  </a:lnTo>
                  <a:close/>
                </a:path>
                <a:path w="3272155" h="3086100">
                  <a:moveTo>
                    <a:pt x="28574" y="1179290"/>
                  </a:moveTo>
                  <a:lnTo>
                    <a:pt x="0" y="1179290"/>
                  </a:lnTo>
                  <a:lnTo>
                    <a:pt x="0" y="1093565"/>
                  </a:lnTo>
                  <a:lnTo>
                    <a:pt x="28574" y="1093565"/>
                  </a:lnTo>
                  <a:lnTo>
                    <a:pt x="28574" y="1179290"/>
                  </a:lnTo>
                  <a:close/>
                </a:path>
                <a:path w="3272155" h="3086100">
                  <a:moveTo>
                    <a:pt x="28574" y="1064990"/>
                  </a:moveTo>
                  <a:lnTo>
                    <a:pt x="0" y="1064990"/>
                  </a:lnTo>
                  <a:lnTo>
                    <a:pt x="0" y="979265"/>
                  </a:lnTo>
                  <a:lnTo>
                    <a:pt x="28574" y="979265"/>
                  </a:lnTo>
                  <a:lnTo>
                    <a:pt x="28574" y="1064990"/>
                  </a:lnTo>
                  <a:close/>
                </a:path>
                <a:path w="3272155" h="3086100">
                  <a:moveTo>
                    <a:pt x="28574" y="950690"/>
                  </a:moveTo>
                  <a:lnTo>
                    <a:pt x="0" y="950690"/>
                  </a:lnTo>
                  <a:lnTo>
                    <a:pt x="0" y="864965"/>
                  </a:lnTo>
                  <a:lnTo>
                    <a:pt x="28574" y="864965"/>
                  </a:lnTo>
                  <a:lnTo>
                    <a:pt x="28574" y="950690"/>
                  </a:lnTo>
                  <a:close/>
                </a:path>
                <a:path w="3272155" h="3086100">
                  <a:moveTo>
                    <a:pt x="28574" y="836390"/>
                  </a:moveTo>
                  <a:lnTo>
                    <a:pt x="0" y="836390"/>
                  </a:lnTo>
                  <a:lnTo>
                    <a:pt x="0" y="750665"/>
                  </a:lnTo>
                  <a:lnTo>
                    <a:pt x="28574" y="750665"/>
                  </a:lnTo>
                  <a:lnTo>
                    <a:pt x="28574" y="836390"/>
                  </a:lnTo>
                  <a:close/>
                </a:path>
                <a:path w="3272155" h="3086100">
                  <a:moveTo>
                    <a:pt x="28574" y="722090"/>
                  </a:moveTo>
                  <a:lnTo>
                    <a:pt x="0" y="722090"/>
                  </a:lnTo>
                  <a:lnTo>
                    <a:pt x="0" y="636365"/>
                  </a:lnTo>
                  <a:lnTo>
                    <a:pt x="28574" y="636365"/>
                  </a:lnTo>
                  <a:lnTo>
                    <a:pt x="28574" y="722090"/>
                  </a:lnTo>
                  <a:close/>
                </a:path>
                <a:path w="3272155" h="3086100">
                  <a:moveTo>
                    <a:pt x="28574" y="607790"/>
                  </a:moveTo>
                  <a:lnTo>
                    <a:pt x="0" y="607790"/>
                  </a:lnTo>
                  <a:lnTo>
                    <a:pt x="0" y="522065"/>
                  </a:lnTo>
                  <a:lnTo>
                    <a:pt x="28574" y="522065"/>
                  </a:lnTo>
                  <a:lnTo>
                    <a:pt x="28574" y="607790"/>
                  </a:lnTo>
                  <a:close/>
                </a:path>
                <a:path w="3272155" h="3086100">
                  <a:moveTo>
                    <a:pt x="28574" y="493490"/>
                  </a:moveTo>
                  <a:lnTo>
                    <a:pt x="0" y="493490"/>
                  </a:lnTo>
                  <a:lnTo>
                    <a:pt x="0" y="407765"/>
                  </a:lnTo>
                  <a:lnTo>
                    <a:pt x="28574" y="407765"/>
                  </a:lnTo>
                  <a:lnTo>
                    <a:pt x="28574" y="493490"/>
                  </a:lnTo>
                  <a:close/>
                </a:path>
                <a:path w="3272155" h="3086100">
                  <a:moveTo>
                    <a:pt x="28574" y="379190"/>
                  </a:moveTo>
                  <a:lnTo>
                    <a:pt x="0" y="379190"/>
                  </a:lnTo>
                  <a:lnTo>
                    <a:pt x="0" y="293465"/>
                  </a:lnTo>
                  <a:lnTo>
                    <a:pt x="28574" y="293465"/>
                  </a:lnTo>
                  <a:lnTo>
                    <a:pt x="28574" y="379190"/>
                  </a:lnTo>
                  <a:close/>
                </a:path>
                <a:path w="3272155" h="3086100">
                  <a:moveTo>
                    <a:pt x="28574" y="264890"/>
                  </a:moveTo>
                  <a:lnTo>
                    <a:pt x="0" y="264890"/>
                  </a:lnTo>
                  <a:lnTo>
                    <a:pt x="0" y="179165"/>
                  </a:lnTo>
                  <a:lnTo>
                    <a:pt x="28574" y="179165"/>
                  </a:lnTo>
                  <a:lnTo>
                    <a:pt x="28574" y="264890"/>
                  </a:lnTo>
                  <a:close/>
                </a:path>
                <a:path w="3272155" h="3086100">
                  <a:moveTo>
                    <a:pt x="28574" y="150590"/>
                  </a:moveTo>
                  <a:lnTo>
                    <a:pt x="0" y="150590"/>
                  </a:lnTo>
                  <a:lnTo>
                    <a:pt x="0" y="95248"/>
                  </a:lnTo>
                  <a:lnTo>
                    <a:pt x="1847" y="76579"/>
                  </a:lnTo>
                  <a:lnTo>
                    <a:pt x="5278" y="65285"/>
                  </a:lnTo>
                  <a:lnTo>
                    <a:pt x="31990" y="74182"/>
                  </a:lnTo>
                  <a:lnTo>
                    <a:pt x="29713" y="81018"/>
                  </a:lnTo>
                  <a:lnTo>
                    <a:pt x="28574" y="88040"/>
                  </a:lnTo>
                  <a:lnTo>
                    <a:pt x="28574" y="150590"/>
                  </a:lnTo>
                  <a:close/>
                </a:path>
                <a:path w="3272155" h="3086100">
                  <a:moveTo>
                    <a:pt x="41062" y="56398"/>
                  </a:moveTo>
                  <a:lnTo>
                    <a:pt x="18054" y="39901"/>
                  </a:lnTo>
                  <a:lnTo>
                    <a:pt x="27897" y="27897"/>
                  </a:lnTo>
                  <a:lnTo>
                    <a:pt x="42404" y="16002"/>
                  </a:lnTo>
                  <a:lnTo>
                    <a:pt x="58798" y="7250"/>
                  </a:lnTo>
                  <a:lnTo>
                    <a:pt x="76579" y="1847"/>
                  </a:lnTo>
                  <a:lnTo>
                    <a:pt x="91220" y="398"/>
                  </a:lnTo>
                  <a:lnTo>
                    <a:pt x="92386" y="27897"/>
                  </a:lnTo>
                  <a:lnTo>
                    <a:pt x="92418" y="28634"/>
                  </a:lnTo>
                  <a:lnTo>
                    <a:pt x="48102" y="48103"/>
                  </a:lnTo>
                  <a:lnTo>
                    <a:pt x="43182" y="53442"/>
                  </a:lnTo>
                  <a:lnTo>
                    <a:pt x="41062" y="56398"/>
                  </a:lnTo>
                  <a:close/>
                </a:path>
                <a:path w="3272155" h="3086100">
                  <a:moveTo>
                    <a:pt x="180973" y="28574"/>
                  </a:moveTo>
                  <a:lnTo>
                    <a:pt x="95248" y="28574"/>
                  </a:lnTo>
                  <a:lnTo>
                    <a:pt x="95248" y="0"/>
                  </a:lnTo>
                  <a:lnTo>
                    <a:pt x="180973" y="0"/>
                  </a:lnTo>
                  <a:lnTo>
                    <a:pt x="180973" y="2857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1236" y="2432686"/>
              <a:ext cx="76200" cy="76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91236" y="3842386"/>
              <a:ext cx="76200" cy="761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4367985" y="1774227"/>
            <a:ext cx="3215640" cy="3086100"/>
            <a:chOff x="14367985" y="1774227"/>
            <a:chExt cx="3215640" cy="3086100"/>
          </a:xfrm>
        </p:grpSpPr>
        <p:sp>
          <p:nvSpPr>
            <p:cNvPr id="14" name="object 14"/>
            <p:cNvSpPr/>
            <p:nvPr/>
          </p:nvSpPr>
          <p:spPr>
            <a:xfrm>
              <a:off x="14367985" y="1774227"/>
              <a:ext cx="3215640" cy="3086100"/>
            </a:xfrm>
            <a:custGeom>
              <a:avLst/>
              <a:gdLst/>
              <a:ahLst/>
              <a:cxnLst/>
              <a:rect l="l" t="t" r="r" b="b"/>
              <a:pathLst>
                <a:path w="3215640" h="3086100">
                  <a:moveTo>
                    <a:pt x="295271" y="28574"/>
                  </a:moveTo>
                  <a:lnTo>
                    <a:pt x="209546" y="28574"/>
                  </a:lnTo>
                  <a:lnTo>
                    <a:pt x="209546" y="0"/>
                  </a:lnTo>
                  <a:lnTo>
                    <a:pt x="295271" y="0"/>
                  </a:lnTo>
                  <a:lnTo>
                    <a:pt x="295271" y="28574"/>
                  </a:lnTo>
                  <a:close/>
                </a:path>
                <a:path w="3215640" h="3086100">
                  <a:moveTo>
                    <a:pt x="409571" y="28574"/>
                  </a:moveTo>
                  <a:lnTo>
                    <a:pt x="323846" y="28574"/>
                  </a:lnTo>
                  <a:lnTo>
                    <a:pt x="323846" y="0"/>
                  </a:lnTo>
                  <a:lnTo>
                    <a:pt x="409571" y="0"/>
                  </a:lnTo>
                  <a:lnTo>
                    <a:pt x="409571" y="28574"/>
                  </a:lnTo>
                  <a:close/>
                </a:path>
                <a:path w="3215640" h="3086100">
                  <a:moveTo>
                    <a:pt x="523871" y="28574"/>
                  </a:moveTo>
                  <a:lnTo>
                    <a:pt x="438146" y="28574"/>
                  </a:lnTo>
                  <a:lnTo>
                    <a:pt x="438146" y="0"/>
                  </a:lnTo>
                  <a:lnTo>
                    <a:pt x="523871" y="0"/>
                  </a:lnTo>
                  <a:lnTo>
                    <a:pt x="523871" y="28574"/>
                  </a:lnTo>
                  <a:close/>
                </a:path>
                <a:path w="3215640" h="3086100">
                  <a:moveTo>
                    <a:pt x="638171" y="28574"/>
                  </a:moveTo>
                  <a:lnTo>
                    <a:pt x="552446" y="28574"/>
                  </a:lnTo>
                  <a:lnTo>
                    <a:pt x="552446" y="0"/>
                  </a:lnTo>
                  <a:lnTo>
                    <a:pt x="638171" y="0"/>
                  </a:lnTo>
                  <a:lnTo>
                    <a:pt x="638171" y="28574"/>
                  </a:lnTo>
                  <a:close/>
                </a:path>
                <a:path w="3215640" h="3086100">
                  <a:moveTo>
                    <a:pt x="752471" y="28574"/>
                  </a:moveTo>
                  <a:lnTo>
                    <a:pt x="666746" y="28574"/>
                  </a:lnTo>
                  <a:lnTo>
                    <a:pt x="666746" y="0"/>
                  </a:lnTo>
                  <a:lnTo>
                    <a:pt x="752471" y="0"/>
                  </a:lnTo>
                  <a:lnTo>
                    <a:pt x="752471" y="28574"/>
                  </a:lnTo>
                  <a:close/>
                </a:path>
                <a:path w="3215640" h="3086100">
                  <a:moveTo>
                    <a:pt x="866771" y="28574"/>
                  </a:moveTo>
                  <a:lnTo>
                    <a:pt x="781046" y="28574"/>
                  </a:lnTo>
                  <a:lnTo>
                    <a:pt x="781046" y="0"/>
                  </a:lnTo>
                  <a:lnTo>
                    <a:pt x="866771" y="0"/>
                  </a:lnTo>
                  <a:lnTo>
                    <a:pt x="866771" y="28574"/>
                  </a:lnTo>
                  <a:close/>
                </a:path>
                <a:path w="3215640" h="3086100">
                  <a:moveTo>
                    <a:pt x="981071" y="28574"/>
                  </a:moveTo>
                  <a:lnTo>
                    <a:pt x="895346" y="28574"/>
                  </a:lnTo>
                  <a:lnTo>
                    <a:pt x="895346" y="0"/>
                  </a:lnTo>
                  <a:lnTo>
                    <a:pt x="981071" y="0"/>
                  </a:lnTo>
                  <a:lnTo>
                    <a:pt x="981071" y="28574"/>
                  </a:lnTo>
                  <a:close/>
                </a:path>
                <a:path w="3215640" h="3086100">
                  <a:moveTo>
                    <a:pt x="1095371" y="28574"/>
                  </a:moveTo>
                  <a:lnTo>
                    <a:pt x="1009646" y="28574"/>
                  </a:lnTo>
                  <a:lnTo>
                    <a:pt x="1009646" y="0"/>
                  </a:lnTo>
                  <a:lnTo>
                    <a:pt x="1095371" y="0"/>
                  </a:lnTo>
                  <a:lnTo>
                    <a:pt x="1095371" y="28574"/>
                  </a:lnTo>
                  <a:close/>
                </a:path>
                <a:path w="3215640" h="3086100">
                  <a:moveTo>
                    <a:pt x="1209671" y="28574"/>
                  </a:moveTo>
                  <a:lnTo>
                    <a:pt x="1123946" y="28574"/>
                  </a:lnTo>
                  <a:lnTo>
                    <a:pt x="1123946" y="0"/>
                  </a:lnTo>
                  <a:lnTo>
                    <a:pt x="1209671" y="0"/>
                  </a:lnTo>
                  <a:lnTo>
                    <a:pt x="1209671" y="28574"/>
                  </a:lnTo>
                  <a:close/>
                </a:path>
                <a:path w="3215640" h="3086100">
                  <a:moveTo>
                    <a:pt x="1323971" y="28574"/>
                  </a:moveTo>
                  <a:lnTo>
                    <a:pt x="1238246" y="28574"/>
                  </a:lnTo>
                  <a:lnTo>
                    <a:pt x="1238246" y="0"/>
                  </a:lnTo>
                  <a:lnTo>
                    <a:pt x="1323971" y="0"/>
                  </a:lnTo>
                  <a:lnTo>
                    <a:pt x="1323971" y="28574"/>
                  </a:lnTo>
                  <a:close/>
                </a:path>
                <a:path w="3215640" h="3086100">
                  <a:moveTo>
                    <a:pt x="1438271" y="28574"/>
                  </a:moveTo>
                  <a:lnTo>
                    <a:pt x="1352546" y="28574"/>
                  </a:lnTo>
                  <a:lnTo>
                    <a:pt x="1352546" y="0"/>
                  </a:lnTo>
                  <a:lnTo>
                    <a:pt x="1438271" y="0"/>
                  </a:lnTo>
                  <a:lnTo>
                    <a:pt x="1438271" y="28574"/>
                  </a:lnTo>
                  <a:close/>
                </a:path>
                <a:path w="3215640" h="3086100">
                  <a:moveTo>
                    <a:pt x="1552571" y="28574"/>
                  </a:moveTo>
                  <a:lnTo>
                    <a:pt x="1466846" y="28574"/>
                  </a:lnTo>
                  <a:lnTo>
                    <a:pt x="1466846" y="0"/>
                  </a:lnTo>
                  <a:lnTo>
                    <a:pt x="1552571" y="0"/>
                  </a:lnTo>
                  <a:lnTo>
                    <a:pt x="1552571" y="28574"/>
                  </a:lnTo>
                  <a:close/>
                </a:path>
                <a:path w="3215640" h="3086100">
                  <a:moveTo>
                    <a:pt x="1666871" y="28574"/>
                  </a:moveTo>
                  <a:lnTo>
                    <a:pt x="1581146" y="28574"/>
                  </a:lnTo>
                  <a:lnTo>
                    <a:pt x="1581146" y="0"/>
                  </a:lnTo>
                  <a:lnTo>
                    <a:pt x="1666871" y="0"/>
                  </a:lnTo>
                  <a:lnTo>
                    <a:pt x="1666871" y="28574"/>
                  </a:lnTo>
                  <a:close/>
                </a:path>
                <a:path w="3215640" h="3086100">
                  <a:moveTo>
                    <a:pt x="1781171" y="28574"/>
                  </a:moveTo>
                  <a:lnTo>
                    <a:pt x="1695446" y="28574"/>
                  </a:lnTo>
                  <a:lnTo>
                    <a:pt x="1695446" y="0"/>
                  </a:lnTo>
                  <a:lnTo>
                    <a:pt x="1781171" y="0"/>
                  </a:lnTo>
                  <a:lnTo>
                    <a:pt x="1781171" y="28574"/>
                  </a:lnTo>
                  <a:close/>
                </a:path>
                <a:path w="3215640" h="3086100">
                  <a:moveTo>
                    <a:pt x="1895471" y="28574"/>
                  </a:moveTo>
                  <a:lnTo>
                    <a:pt x="1809746" y="28574"/>
                  </a:lnTo>
                  <a:lnTo>
                    <a:pt x="1809746" y="0"/>
                  </a:lnTo>
                  <a:lnTo>
                    <a:pt x="1895471" y="0"/>
                  </a:lnTo>
                  <a:lnTo>
                    <a:pt x="1895471" y="28574"/>
                  </a:lnTo>
                  <a:close/>
                </a:path>
                <a:path w="3215640" h="3086100">
                  <a:moveTo>
                    <a:pt x="2009771" y="28574"/>
                  </a:moveTo>
                  <a:lnTo>
                    <a:pt x="1924046" y="28574"/>
                  </a:lnTo>
                  <a:lnTo>
                    <a:pt x="1924046" y="0"/>
                  </a:lnTo>
                  <a:lnTo>
                    <a:pt x="2009771" y="0"/>
                  </a:lnTo>
                  <a:lnTo>
                    <a:pt x="2009771" y="28574"/>
                  </a:lnTo>
                  <a:close/>
                </a:path>
                <a:path w="3215640" h="3086100">
                  <a:moveTo>
                    <a:pt x="2124071" y="28574"/>
                  </a:moveTo>
                  <a:lnTo>
                    <a:pt x="2038346" y="28574"/>
                  </a:lnTo>
                  <a:lnTo>
                    <a:pt x="2038346" y="0"/>
                  </a:lnTo>
                  <a:lnTo>
                    <a:pt x="2124071" y="0"/>
                  </a:lnTo>
                  <a:lnTo>
                    <a:pt x="2124071" y="28574"/>
                  </a:lnTo>
                  <a:close/>
                </a:path>
                <a:path w="3215640" h="3086100">
                  <a:moveTo>
                    <a:pt x="2238370" y="28574"/>
                  </a:moveTo>
                  <a:lnTo>
                    <a:pt x="2152646" y="28574"/>
                  </a:lnTo>
                  <a:lnTo>
                    <a:pt x="2152646" y="0"/>
                  </a:lnTo>
                  <a:lnTo>
                    <a:pt x="2238370" y="0"/>
                  </a:lnTo>
                  <a:lnTo>
                    <a:pt x="2238370" y="28574"/>
                  </a:lnTo>
                  <a:close/>
                </a:path>
                <a:path w="3215640" h="3086100">
                  <a:moveTo>
                    <a:pt x="2352671" y="28574"/>
                  </a:moveTo>
                  <a:lnTo>
                    <a:pt x="2266945" y="28574"/>
                  </a:lnTo>
                  <a:lnTo>
                    <a:pt x="2266945" y="0"/>
                  </a:lnTo>
                  <a:lnTo>
                    <a:pt x="2352671" y="0"/>
                  </a:lnTo>
                  <a:lnTo>
                    <a:pt x="2352671" y="28574"/>
                  </a:lnTo>
                  <a:close/>
                </a:path>
                <a:path w="3215640" h="3086100">
                  <a:moveTo>
                    <a:pt x="2466970" y="28574"/>
                  </a:moveTo>
                  <a:lnTo>
                    <a:pt x="2381245" y="28574"/>
                  </a:lnTo>
                  <a:lnTo>
                    <a:pt x="2381245" y="0"/>
                  </a:lnTo>
                  <a:lnTo>
                    <a:pt x="2466970" y="0"/>
                  </a:lnTo>
                  <a:lnTo>
                    <a:pt x="2466970" y="28574"/>
                  </a:lnTo>
                  <a:close/>
                </a:path>
                <a:path w="3215640" h="3086100">
                  <a:moveTo>
                    <a:pt x="2581270" y="28574"/>
                  </a:moveTo>
                  <a:lnTo>
                    <a:pt x="2495545" y="28574"/>
                  </a:lnTo>
                  <a:lnTo>
                    <a:pt x="2495545" y="0"/>
                  </a:lnTo>
                  <a:lnTo>
                    <a:pt x="2581270" y="0"/>
                  </a:lnTo>
                  <a:lnTo>
                    <a:pt x="2581270" y="28574"/>
                  </a:lnTo>
                  <a:close/>
                </a:path>
                <a:path w="3215640" h="3086100">
                  <a:moveTo>
                    <a:pt x="2695570" y="28574"/>
                  </a:moveTo>
                  <a:lnTo>
                    <a:pt x="2609845" y="28574"/>
                  </a:lnTo>
                  <a:lnTo>
                    <a:pt x="2609845" y="0"/>
                  </a:lnTo>
                  <a:lnTo>
                    <a:pt x="2695570" y="0"/>
                  </a:lnTo>
                  <a:lnTo>
                    <a:pt x="2695570" y="28574"/>
                  </a:lnTo>
                  <a:close/>
                </a:path>
                <a:path w="3215640" h="3086100">
                  <a:moveTo>
                    <a:pt x="2809870" y="28574"/>
                  </a:moveTo>
                  <a:lnTo>
                    <a:pt x="2724145" y="28574"/>
                  </a:lnTo>
                  <a:lnTo>
                    <a:pt x="2724145" y="0"/>
                  </a:lnTo>
                  <a:lnTo>
                    <a:pt x="2809870" y="0"/>
                  </a:lnTo>
                  <a:lnTo>
                    <a:pt x="2809870" y="28574"/>
                  </a:lnTo>
                  <a:close/>
                </a:path>
                <a:path w="3215640" h="3086100">
                  <a:moveTo>
                    <a:pt x="2924170" y="28574"/>
                  </a:moveTo>
                  <a:lnTo>
                    <a:pt x="2838445" y="28574"/>
                  </a:lnTo>
                  <a:lnTo>
                    <a:pt x="2838445" y="0"/>
                  </a:lnTo>
                  <a:lnTo>
                    <a:pt x="2924170" y="0"/>
                  </a:lnTo>
                  <a:lnTo>
                    <a:pt x="2924170" y="28574"/>
                  </a:lnTo>
                  <a:close/>
                </a:path>
                <a:path w="3215640" h="3086100">
                  <a:moveTo>
                    <a:pt x="3038470" y="28574"/>
                  </a:moveTo>
                  <a:lnTo>
                    <a:pt x="2952745" y="28574"/>
                  </a:lnTo>
                  <a:lnTo>
                    <a:pt x="2952745" y="0"/>
                  </a:lnTo>
                  <a:lnTo>
                    <a:pt x="3038470" y="0"/>
                  </a:lnTo>
                  <a:lnTo>
                    <a:pt x="3038470" y="28574"/>
                  </a:lnTo>
                  <a:close/>
                </a:path>
                <a:path w="3215640" h="3086100">
                  <a:moveTo>
                    <a:pt x="3142658" y="32530"/>
                  </a:moveTo>
                  <a:lnTo>
                    <a:pt x="3135348" y="29893"/>
                  </a:lnTo>
                  <a:lnTo>
                    <a:pt x="3127807" y="28574"/>
                  </a:lnTo>
                  <a:lnTo>
                    <a:pt x="3067045" y="28574"/>
                  </a:lnTo>
                  <a:lnTo>
                    <a:pt x="3067045" y="0"/>
                  </a:lnTo>
                  <a:lnTo>
                    <a:pt x="3120035" y="0"/>
                  </a:lnTo>
                  <a:lnTo>
                    <a:pt x="3138704" y="1847"/>
                  </a:lnTo>
                  <a:lnTo>
                    <a:pt x="3152242" y="5960"/>
                  </a:lnTo>
                  <a:lnTo>
                    <a:pt x="3142658" y="32530"/>
                  </a:lnTo>
                  <a:close/>
                </a:path>
                <a:path w="3215640" h="3086100">
                  <a:moveTo>
                    <a:pt x="3186697" y="94091"/>
                  </a:moveTo>
                  <a:lnTo>
                    <a:pt x="3167179" y="48102"/>
                  </a:lnTo>
                  <a:lnTo>
                    <a:pt x="3160220" y="42045"/>
                  </a:lnTo>
                  <a:lnTo>
                    <a:pt x="3177210" y="19553"/>
                  </a:lnTo>
                  <a:lnTo>
                    <a:pt x="3208032" y="58797"/>
                  </a:lnTo>
                  <a:lnTo>
                    <a:pt x="3215119" y="93600"/>
                  </a:lnTo>
                  <a:lnTo>
                    <a:pt x="3186697" y="94091"/>
                  </a:lnTo>
                  <a:close/>
                </a:path>
                <a:path w="3215640" h="3086100">
                  <a:moveTo>
                    <a:pt x="3215282" y="207927"/>
                  </a:moveTo>
                  <a:lnTo>
                    <a:pt x="3186707" y="207927"/>
                  </a:lnTo>
                  <a:lnTo>
                    <a:pt x="3186707" y="122202"/>
                  </a:lnTo>
                  <a:lnTo>
                    <a:pt x="3215282" y="122202"/>
                  </a:lnTo>
                  <a:lnTo>
                    <a:pt x="3215282" y="207927"/>
                  </a:lnTo>
                  <a:close/>
                </a:path>
                <a:path w="3215640" h="3086100">
                  <a:moveTo>
                    <a:pt x="3215282" y="322227"/>
                  </a:moveTo>
                  <a:lnTo>
                    <a:pt x="3186707" y="322227"/>
                  </a:lnTo>
                  <a:lnTo>
                    <a:pt x="3186707" y="236502"/>
                  </a:lnTo>
                  <a:lnTo>
                    <a:pt x="3215282" y="236502"/>
                  </a:lnTo>
                  <a:lnTo>
                    <a:pt x="3215282" y="322227"/>
                  </a:lnTo>
                  <a:close/>
                </a:path>
                <a:path w="3215640" h="3086100">
                  <a:moveTo>
                    <a:pt x="3215282" y="436527"/>
                  </a:moveTo>
                  <a:lnTo>
                    <a:pt x="3186707" y="436527"/>
                  </a:lnTo>
                  <a:lnTo>
                    <a:pt x="3186707" y="350802"/>
                  </a:lnTo>
                  <a:lnTo>
                    <a:pt x="3215282" y="350802"/>
                  </a:lnTo>
                  <a:lnTo>
                    <a:pt x="3215282" y="436527"/>
                  </a:lnTo>
                  <a:close/>
                </a:path>
                <a:path w="3215640" h="3086100">
                  <a:moveTo>
                    <a:pt x="3215282" y="550827"/>
                  </a:moveTo>
                  <a:lnTo>
                    <a:pt x="3186707" y="550827"/>
                  </a:lnTo>
                  <a:lnTo>
                    <a:pt x="3186707" y="465102"/>
                  </a:lnTo>
                  <a:lnTo>
                    <a:pt x="3215282" y="465102"/>
                  </a:lnTo>
                  <a:lnTo>
                    <a:pt x="3215282" y="550827"/>
                  </a:lnTo>
                  <a:close/>
                </a:path>
                <a:path w="3215640" h="3086100">
                  <a:moveTo>
                    <a:pt x="3215282" y="665127"/>
                  </a:moveTo>
                  <a:lnTo>
                    <a:pt x="3186707" y="665127"/>
                  </a:lnTo>
                  <a:lnTo>
                    <a:pt x="3186707" y="579402"/>
                  </a:lnTo>
                  <a:lnTo>
                    <a:pt x="3215282" y="579402"/>
                  </a:lnTo>
                  <a:lnTo>
                    <a:pt x="3215282" y="665127"/>
                  </a:lnTo>
                  <a:close/>
                </a:path>
                <a:path w="3215640" h="3086100">
                  <a:moveTo>
                    <a:pt x="3215282" y="779427"/>
                  </a:moveTo>
                  <a:lnTo>
                    <a:pt x="3186707" y="779427"/>
                  </a:lnTo>
                  <a:lnTo>
                    <a:pt x="3186707" y="693702"/>
                  </a:lnTo>
                  <a:lnTo>
                    <a:pt x="3215282" y="693702"/>
                  </a:lnTo>
                  <a:lnTo>
                    <a:pt x="3215282" y="779427"/>
                  </a:lnTo>
                  <a:close/>
                </a:path>
                <a:path w="3215640" h="3086100">
                  <a:moveTo>
                    <a:pt x="3215282" y="893727"/>
                  </a:moveTo>
                  <a:lnTo>
                    <a:pt x="3186707" y="893727"/>
                  </a:lnTo>
                  <a:lnTo>
                    <a:pt x="3186707" y="808002"/>
                  </a:lnTo>
                  <a:lnTo>
                    <a:pt x="3215282" y="808002"/>
                  </a:lnTo>
                  <a:lnTo>
                    <a:pt x="3215282" y="893727"/>
                  </a:lnTo>
                  <a:close/>
                </a:path>
                <a:path w="3215640" h="3086100">
                  <a:moveTo>
                    <a:pt x="3215282" y="1008027"/>
                  </a:moveTo>
                  <a:lnTo>
                    <a:pt x="3186707" y="1008027"/>
                  </a:lnTo>
                  <a:lnTo>
                    <a:pt x="3186707" y="922302"/>
                  </a:lnTo>
                  <a:lnTo>
                    <a:pt x="3215282" y="922302"/>
                  </a:lnTo>
                  <a:lnTo>
                    <a:pt x="3215282" y="1008027"/>
                  </a:lnTo>
                  <a:close/>
                </a:path>
                <a:path w="3215640" h="3086100">
                  <a:moveTo>
                    <a:pt x="3215282" y="1122327"/>
                  </a:moveTo>
                  <a:lnTo>
                    <a:pt x="3186707" y="1122327"/>
                  </a:lnTo>
                  <a:lnTo>
                    <a:pt x="3186707" y="1036602"/>
                  </a:lnTo>
                  <a:lnTo>
                    <a:pt x="3215282" y="1036602"/>
                  </a:lnTo>
                  <a:lnTo>
                    <a:pt x="3215282" y="1122327"/>
                  </a:lnTo>
                  <a:close/>
                </a:path>
                <a:path w="3215640" h="3086100">
                  <a:moveTo>
                    <a:pt x="3215282" y="1236627"/>
                  </a:moveTo>
                  <a:lnTo>
                    <a:pt x="3186707" y="1236627"/>
                  </a:lnTo>
                  <a:lnTo>
                    <a:pt x="3186707" y="1150902"/>
                  </a:lnTo>
                  <a:lnTo>
                    <a:pt x="3215282" y="1150902"/>
                  </a:lnTo>
                  <a:lnTo>
                    <a:pt x="3215282" y="1236627"/>
                  </a:lnTo>
                  <a:close/>
                </a:path>
                <a:path w="3215640" h="3086100">
                  <a:moveTo>
                    <a:pt x="3215282" y="1350927"/>
                  </a:moveTo>
                  <a:lnTo>
                    <a:pt x="3186707" y="1350927"/>
                  </a:lnTo>
                  <a:lnTo>
                    <a:pt x="3186707" y="1265202"/>
                  </a:lnTo>
                  <a:lnTo>
                    <a:pt x="3215282" y="1265202"/>
                  </a:lnTo>
                  <a:lnTo>
                    <a:pt x="3215282" y="1350927"/>
                  </a:lnTo>
                  <a:close/>
                </a:path>
                <a:path w="3215640" h="3086100">
                  <a:moveTo>
                    <a:pt x="3215282" y="1465227"/>
                  </a:moveTo>
                  <a:lnTo>
                    <a:pt x="3186707" y="1465227"/>
                  </a:lnTo>
                  <a:lnTo>
                    <a:pt x="3186707" y="1379502"/>
                  </a:lnTo>
                  <a:lnTo>
                    <a:pt x="3215282" y="1379502"/>
                  </a:lnTo>
                  <a:lnTo>
                    <a:pt x="3215282" y="1465227"/>
                  </a:lnTo>
                  <a:close/>
                </a:path>
                <a:path w="3215640" h="3086100">
                  <a:moveTo>
                    <a:pt x="3215282" y="1579527"/>
                  </a:moveTo>
                  <a:lnTo>
                    <a:pt x="3186707" y="1579527"/>
                  </a:lnTo>
                  <a:lnTo>
                    <a:pt x="3186707" y="1493802"/>
                  </a:lnTo>
                  <a:lnTo>
                    <a:pt x="3215282" y="1493802"/>
                  </a:lnTo>
                  <a:lnTo>
                    <a:pt x="3215282" y="1579527"/>
                  </a:lnTo>
                  <a:close/>
                </a:path>
                <a:path w="3215640" h="3086100">
                  <a:moveTo>
                    <a:pt x="3215282" y="1693827"/>
                  </a:moveTo>
                  <a:lnTo>
                    <a:pt x="3186707" y="1693827"/>
                  </a:lnTo>
                  <a:lnTo>
                    <a:pt x="3186707" y="1608102"/>
                  </a:lnTo>
                  <a:lnTo>
                    <a:pt x="3215282" y="1608102"/>
                  </a:lnTo>
                  <a:lnTo>
                    <a:pt x="3215282" y="1693827"/>
                  </a:lnTo>
                  <a:close/>
                </a:path>
                <a:path w="3215640" h="3086100">
                  <a:moveTo>
                    <a:pt x="3215282" y="1808127"/>
                  </a:moveTo>
                  <a:lnTo>
                    <a:pt x="3186707" y="1808127"/>
                  </a:lnTo>
                  <a:lnTo>
                    <a:pt x="3186707" y="1722402"/>
                  </a:lnTo>
                  <a:lnTo>
                    <a:pt x="3215282" y="1722402"/>
                  </a:lnTo>
                  <a:lnTo>
                    <a:pt x="3215282" y="1808127"/>
                  </a:lnTo>
                  <a:close/>
                </a:path>
                <a:path w="3215640" h="3086100">
                  <a:moveTo>
                    <a:pt x="3215282" y="1922427"/>
                  </a:moveTo>
                  <a:lnTo>
                    <a:pt x="3186707" y="1922427"/>
                  </a:lnTo>
                  <a:lnTo>
                    <a:pt x="3186707" y="1836702"/>
                  </a:lnTo>
                  <a:lnTo>
                    <a:pt x="3215282" y="1836702"/>
                  </a:lnTo>
                  <a:lnTo>
                    <a:pt x="3215282" y="1922427"/>
                  </a:lnTo>
                  <a:close/>
                </a:path>
                <a:path w="3215640" h="3086100">
                  <a:moveTo>
                    <a:pt x="3215282" y="2036727"/>
                  </a:moveTo>
                  <a:lnTo>
                    <a:pt x="3186707" y="2036727"/>
                  </a:lnTo>
                  <a:lnTo>
                    <a:pt x="3186707" y="1951002"/>
                  </a:lnTo>
                  <a:lnTo>
                    <a:pt x="3215282" y="1951002"/>
                  </a:lnTo>
                  <a:lnTo>
                    <a:pt x="3215282" y="2036727"/>
                  </a:lnTo>
                  <a:close/>
                </a:path>
                <a:path w="3215640" h="3086100">
                  <a:moveTo>
                    <a:pt x="3215282" y="2151027"/>
                  </a:moveTo>
                  <a:lnTo>
                    <a:pt x="3186707" y="2151027"/>
                  </a:lnTo>
                  <a:lnTo>
                    <a:pt x="3186707" y="2065302"/>
                  </a:lnTo>
                  <a:lnTo>
                    <a:pt x="3215282" y="2065302"/>
                  </a:lnTo>
                  <a:lnTo>
                    <a:pt x="3215282" y="2151027"/>
                  </a:lnTo>
                  <a:close/>
                </a:path>
                <a:path w="3215640" h="3086100">
                  <a:moveTo>
                    <a:pt x="3215282" y="2265327"/>
                  </a:moveTo>
                  <a:lnTo>
                    <a:pt x="3186707" y="2265327"/>
                  </a:lnTo>
                  <a:lnTo>
                    <a:pt x="3186707" y="2179602"/>
                  </a:lnTo>
                  <a:lnTo>
                    <a:pt x="3215282" y="2179602"/>
                  </a:lnTo>
                  <a:lnTo>
                    <a:pt x="3215282" y="2265327"/>
                  </a:lnTo>
                  <a:close/>
                </a:path>
                <a:path w="3215640" h="3086100">
                  <a:moveTo>
                    <a:pt x="3215282" y="2379627"/>
                  </a:moveTo>
                  <a:lnTo>
                    <a:pt x="3186707" y="2379627"/>
                  </a:lnTo>
                  <a:lnTo>
                    <a:pt x="3186707" y="2293902"/>
                  </a:lnTo>
                  <a:lnTo>
                    <a:pt x="3215282" y="2293902"/>
                  </a:lnTo>
                  <a:lnTo>
                    <a:pt x="3215282" y="2379627"/>
                  </a:lnTo>
                  <a:close/>
                </a:path>
                <a:path w="3215640" h="3086100">
                  <a:moveTo>
                    <a:pt x="3215282" y="2493927"/>
                  </a:moveTo>
                  <a:lnTo>
                    <a:pt x="3186707" y="2493927"/>
                  </a:lnTo>
                  <a:lnTo>
                    <a:pt x="3186707" y="2408202"/>
                  </a:lnTo>
                  <a:lnTo>
                    <a:pt x="3215282" y="2408202"/>
                  </a:lnTo>
                  <a:lnTo>
                    <a:pt x="3215282" y="2493927"/>
                  </a:lnTo>
                  <a:close/>
                </a:path>
                <a:path w="3215640" h="3086100">
                  <a:moveTo>
                    <a:pt x="3215282" y="2608227"/>
                  </a:moveTo>
                  <a:lnTo>
                    <a:pt x="3186707" y="2608227"/>
                  </a:lnTo>
                  <a:lnTo>
                    <a:pt x="3186707" y="2522502"/>
                  </a:lnTo>
                  <a:lnTo>
                    <a:pt x="3215282" y="2522502"/>
                  </a:lnTo>
                  <a:lnTo>
                    <a:pt x="3215282" y="2608227"/>
                  </a:lnTo>
                  <a:close/>
                </a:path>
                <a:path w="3215640" h="3086100">
                  <a:moveTo>
                    <a:pt x="3215282" y="2722527"/>
                  </a:moveTo>
                  <a:lnTo>
                    <a:pt x="3186707" y="2722527"/>
                  </a:lnTo>
                  <a:lnTo>
                    <a:pt x="3186707" y="2636802"/>
                  </a:lnTo>
                  <a:lnTo>
                    <a:pt x="3215282" y="2636802"/>
                  </a:lnTo>
                  <a:lnTo>
                    <a:pt x="3215282" y="2722527"/>
                  </a:lnTo>
                  <a:close/>
                </a:path>
                <a:path w="3215640" h="3086100">
                  <a:moveTo>
                    <a:pt x="3215282" y="2836827"/>
                  </a:moveTo>
                  <a:lnTo>
                    <a:pt x="3186707" y="2836827"/>
                  </a:lnTo>
                  <a:lnTo>
                    <a:pt x="3186707" y="2751102"/>
                  </a:lnTo>
                  <a:lnTo>
                    <a:pt x="3215282" y="2751102"/>
                  </a:lnTo>
                  <a:lnTo>
                    <a:pt x="3215282" y="2836827"/>
                  </a:lnTo>
                  <a:close/>
                </a:path>
                <a:path w="3215640" h="3086100">
                  <a:moveTo>
                    <a:pt x="3215282" y="2951127"/>
                  </a:moveTo>
                  <a:lnTo>
                    <a:pt x="3186707" y="2951127"/>
                  </a:lnTo>
                  <a:lnTo>
                    <a:pt x="3186707" y="2865402"/>
                  </a:lnTo>
                  <a:lnTo>
                    <a:pt x="3215282" y="2865402"/>
                  </a:lnTo>
                  <a:lnTo>
                    <a:pt x="3215282" y="2951127"/>
                  </a:lnTo>
                  <a:close/>
                </a:path>
                <a:path w="3215640" h="3086100">
                  <a:moveTo>
                    <a:pt x="3187099" y="3058324"/>
                  </a:moveTo>
                  <a:lnTo>
                    <a:pt x="3166964" y="3038098"/>
                  </a:lnTo>
                  <a:lnTo>
                    <a:pt x="3167179" y="3037884"/>
                  </a:lnTo>
                  <a:lnTo>
                    <a:pt x="3175722" y="3027614"/>
                  </a:lnTo>
                  <a:lnTo>
                    <a:pt x="3181825" y="3016334"/>
                  </a:lnTo>
                  <a:lnTo>
                    <a:pt x="3185486" y="3004042"/>
                  </a:lnTo>
                  <a:lnTo>
                    <a:pt x="3186707" y="2990740"/>
                  </a:lnTo>
                  <a:lnTo>
                    <a:pt x="3186707" y="2979702"/>
                  </a:lnTo>
                  <a:lnTo>
                    <a:pt x="3215282" y="2979702"/>
                  </a:lnTo>
                  <a:lnTo>
                    <a:pt x="3215282" y="2990740"/>
                  </a:lnTo>
                  <a:lnTo>
                    <a:pt x="3213435" y="3009409"/>
                  </a:lnTo>
                  <a:lnTo>
                    <a:pt x="3208032" y="3027189"/>
                  </a:lnTo>
                  <a:lnTo>
                    <a:pt x="3199280" y="3043583"/>
                  </a:lnTo>
                  <a:lnTo>
                    <a:pt x="3187386" y="3058089"/>
                  </a:lnTo>
                  <a:lnTo>
                    <a:pt x="3187099" y="3058324"/>
                  </a:lnTo>
                  <a:close/>
                </a:path>
                <a:path w="3215640" h="3086100">
                  <a:moveTo>
                    <a:pt x="3120035" y="3085986"/>
                  </a:moveTo>
                  <a:lnTo>
                    <a:pt x="3079701" y="3085986"/>
                  </a:lnTo>
                  <a:lnTo>
                    <a:pt x="3079701" y="3057411"/>
                  </a:lnTo>
                  <a:lnTo>
                    <a:pt x="3120035" y="3057411"/>
                  </a:lnTo>
                  <a:lnTo>
                    <a:pt x="3128063" y="3056942"/>
                  </a:lnTo>
                  <a:lnTo>
                    <a:pt x="3135861" y="3055535"/>
                  </a:lnTo>
                  <a:lnTo>
                    <a:pt x="3143431" y="3053188"/>
                  </a:lnTo>
                  <a:lnTo>
                    <a:pt x="3150771" y="3049904"/>
                  </a:lnTo>
                  <a:lnTo>
                    <a:pt x="3163737" y="3074864"/>
                  </a:lnTo>
                  <a:lnTo>
                    <a:pt x="3156485" y="3078736"/>
                  </a:lnTo>
                  <a:lnTo>
                    <a:pt x="3138704" y="3084139"/>
                  </a:lnTo>
                  <a:lnTo>
                    <a:pt x="3120035" y="3085986"/>
                  </a:lnTo>
                  <a:close/>
                </a:path>
                <a:path w="3215640" h="3086100">
                  <a:moveTo>
                    <a:pt x="3051126" y="3085986"/>
                  </a:moveTo>
                  <a:lnTo>
                    <a:pt x="2965401" y="3085986"/>
                  </a:lnTo>
                  <a:lnTo>
                    <a:pt x="2965401" y="3057411"/>
                  </a:lnTo>
                  <a:lnTo>
                    <a:pt x="3051126" y="3057411"/>
                  </a:lnTo>
                  <a:lnTo>
                    <a:pt x="3051126" y="3085986"/>
                  </a:lnTo>
                  <a:close/>
                </a:path>
                <a:path w="3215640" h="3086100">
                  <a:moveTo>
                    <a:pt x="2936826" y="3085986"/>
                  </a:moveTo>
                  <a:lnTo>
                    <a:pt x="2851101" y="3085986"/>
                  </a:lnTo>
                  <a:lnTo>
                    <a:pt x="2851101" y="3057411"/>
                  </a:lnTo>
                  <a:lnTo>
                    <a:pt x="2936826" y="3057411"/>
                  </a:lnTo>
                  <a:lnTo>
                    <a:pt x="2936826" y="3085986"/>
                  </a:lnTo>
                  <a:close/>
                </a:path>
                <a:path w="3215640" h="3086100">
                  <a:moveTo>
                    <a:pt x="2822526" y="3085986"/>
                  </a:moveTo>
                  <a:lnTo>
                    <a:pt x="2736801" y="3085986"/>
                  </a:lnTo>
                  <a:lnTo>
                    <a:pt x="2736801" y="3057411"/>
                  </a:lnTo>
                  <a:lnTo>
                    <a:pt x="2822526" y="3057411"/>
                  </a:lnTo>
                  <a:lnTo>
                    <a:pt x="2822526" y="3085986"/>
                  </a:lnTo>
                  <a:close/>
                </a:path>
                <a:path w="3215640" h="3086100">
                  <a:moveTo>
                    <a:pt x="2708226" y="3085986"/>
                  </a:moveTo>
                  <a:lnTo>
                    <a:pt x="2622501" y="3085986"/>
                  </a:lnTo>
                  <a:lnTo>
                    <a:pt x="2622501" y="3057411"/>
                  </a:lnTo>
                  <a:lnTo>
                    <a:pt x="2708226" y="3057411"/>
                  </a:lnTo>
                  <a:lnTo>
                    <a:pt x="2708226" y="3085986"/>
                  </a:lnTo>
                  <a:close/>
                </a:path>
                <a:path w="3215640" h="3086100">
                  <a:moveTo>
                    <a:pt x="2593926" y="3085986"/>
                  </a:moveTo>
                  <a:lnTo>
                    <a:pt x="2508201" y="3085986"/>
                  </a:lnTo>
                  <a:lnTo>
                    <a:pt x="2508201" y="3057411"/>
                  </a:lnTo>
                  <a:lnTo>
                    <a:pt x="2593926" y="3057411"/>
                  </a:lnTo>
                  <a:lnTo>
                    <a:pt x="2593926" y="3085986"/>
                  </a:lnTo>
                  <a:close/>
                </a:path>
                <a:path w="3215640" h="3086100">
                  <a:moveTo>
                    <a:pt x="2479626" y="3085986"/>
                  </a:moveTo>
                  <a:lnTo>
                    <a:pt x="2393901" y="3085986"/>
                  </a:lnTo>
                  <a:lnTo>
                    <a:pt x="2393901" y="3057411"/>
                  </a:lnTo>
                  <a:lnTo>
                    <a:pt x="2479626" y="3057411"/>
                  </a:lnTo>
                  <a:lnTo>
                    <a:pt x="2479626" y="3085986"/>
                  </a:lnTo>
                  <a:close/>
                </a:path>
                <a:path w="3215640" h="3086100">
                  <a:moveTo>
                    <a:pt x="2365326" y="3085986"/>
                  </a:moveTo>
                  <a:lnTo>
                    <a:pt x="2279601" y="3085986"/>
                  </a:lnTo>
                  <a:lnTo>
                    <a:pt x="2279601" y="3057411"/>
                  </a:lnTo>
                  <a:lnTo>
                    <a:pt x="2365326" y="3057411"/>
                  </a:lnTo>
                  <a:lnTo>
                    <a:pt x="2365326" y="3085986"/>
                  </a:lnTo>
                  <a:close/>
                </a:path>
                <a:path w="3215640" h="3086100">
                  <a:moveTo>
                    <a:pt x="2251026" y="3085986"/>
                  </a:moveTo>
                  <a:lnTo>
                    <a:pt x="2165301" y="3085986"/>
                  </a:lnTo>
                  <a:lnTo>
                    <a:pt x="2165301" y="3057411"/>
                  </a:lnTo>
                  <a:lnTo>
                    <a:pt x="2251026" y="3057411"/>
                  </a:lnTo>
                  <a:lnTo>
                    <a:pt x="2251026" y="3085986"/>
                  </a:lnTo>
                  <a:close/>
                </a:path>
                <a:path w="3215640" h="3086100">
                  <a:moveTo>
                    <a:pt x="2136726" y="3085986"/>
                  </a:moveTo>
                  <a:lnTo>
                    <a:pt x="2051001" y="3085986"/>
                  </a:lnTo>
                  <a:lnTo>
                    <a:pt x="2051001" y="3057411"/>
                  </a:lnTo>
                  <a:lnTo>
                    <a:pt x="2136726" y="3057411"/>
                  </a:lnTo>
                  <a:lnTo>
                    <a:pt x="2136726" y="3085986"/>
                  </a:lnTo>
                  <a:close/>
                </a:path>
                <a:path w="3215640" h="3086100">
                  <a:moveTo>
                    <a:pt x="2022426" y="3085986"/>
                  </a:moveTo>
                  <a:lnTo>
                    <a:pt x="1936701" y="3085986"/>
                  </a:lnTo>
                  <a:lnTo>
                    <a:pt x="1936701" y="3057411"/>
                  </a:lnTo>
                  <a:lnTo>
                    <a:pt x="2022426" y="3057411"/>
                  </a:lnTo>
                  <a:lnTo>
                    <a:pt x="2022426" y="3085986"/>
                  </a:lnTo>
                  <a:close/>
                </a:path>
                <a:path w="3215640" h="3086100">
                  <a:moveTo>
                    <a:pt x="1908126" y="3085986"/>
                  </a:moveTo>
                  <a:lnTo>
                    <a:pt x="1822401" y="3085986"/>
                  </a:lnTo>
                  <a:lnTo>
                    <a:pt x="1822401" y="3057411"/>
                  </a:lnTo>
                  <a:lnTo>
                    <a:pt x="1908126" y="3057411"/>
                  </a:lnTo>
                  <a:lnTo>
                    <a:pt x="1908126" y="3085986"/>
                  </a:lnTo>
                  <a:close/>
                </a:path>
                <a:path w="3215640" h="3086100">
                  <a:moveTo>
                    <a:pt x="1793826" y="3085986"/>
                  </a:moveTo>
                  <a:lnTo>
                    <a:pt x="1708101" y="3085986"/>
                  </a:lnTo>
                  <a:lnTo>
                    <a:pt x="1708101" y="3057411"/>
                  </a:lnTo>
                  <a:lnTo>
                    <a:pt x="1793826" y="3057411"/>
                  </a:lnTo>
                  <a:lnTo>
                    <a:pt x="1793826" y="3085986"/>
                  </a:lnTo>
                  <a:close/>
                </a:path>
                <a:path w="3215640" h="3086100">
                  <a:moveTo>
                    <a:pt x="1679526" y="3085986"/>
                  </a:moveTo>
                  <a:lnTo>
                    <a:pt x="1593801" y="3085986"/>
                  </a:lnTo>
                  <a:lnTo>
                    <a:pt x="1593801" y="3057411"/>
                  </a:lnTo>
                  <a:lnTo>
                    <a:pt x="1679526" y="3057411"/>
                  </a:lnTo>
                  <a:lnTo>
                    <a:pt x="1679526" y="3085986"/>
                  </a:lnTo>
                  <a:close/>
                </a:path>
                <a:path w="3215640" h="3086100">
                  <a:moveTo>
                    <a:pt x="1565226" y="3085986"/>
                  </a:moveTo>
                  <a:lnTo>
                    <a:pt x="1479501" y="3085986"/>
                  </a:lnTo>
                  <a:lnTo>
                    <a:pt x="1479501" y="3057411"/>
                  </a:lnTo>
                  <a:lnTo>
                    <a:pt x="1565226" y="3057411"/>
                  </a:lnTo>
                  <a:lnTo>
                    <a:pt x="1565226" y="3085986"/>
                  </a:lnTo>
                  <a:close/>
                </a:path>
                <a:path w="3215640" h="3086100">
                  <a:moveTo>
                    <a:pt x="1450926" y="3085986"/>
                  </a:moveTo>
                  <a:lnTo>
                    <a:pt x="1365201" y="3085986"/>
                  </a:lnTo>
                  <a:lnTo>
                    <a:pt x="1365201" y="3057411"/>
                  </a:lnTo>
                  <a:lnTo>
                    <a:pt x="1450926" y="3057411"/>
                  </a:lnTo>
                  <a:lnTo>
                    <a:pt x="1450926" y="3085986"/>
                  </a:lnTo>
                  <a:close/>
                </a:path>
                <a:path w="3215640" h="3086100">
                  <a:moveTo>
                    <a:pt x="1336626" y="3085986"/>
                  </a:moveTo>
                  <a:lnTo>
                    <a:pt x="1250901" y="3085986"/>
                  </a:lnTo>
                  <a:lnTo>
                    <a:pt x="1250901" y="3057411"/>
                  </a:lnTo>
                  <a:lnTo>
                    <a:pt x="1336626" y="3057411"/>
                  </a:lnTo>
                  <a:lnTo>
                    <a:pt x="1336626" y="3085986"/>
                  </a:lnTo>
                  <a:close/>
                </a:path>
                <a:path w="3215640" h="3086100">
                  <a:moveTo>
                    <a:pt x="1222326" y="3085986"/>
                  </a:moveTo>
                  <a:lnTo>
                    <a:pt x="1136601" y="3085986"/>
                  </a:lnTo>
                  <a:lnTo>
                    <a:pt x="1136601" y="3057411"/>
                  </a:lnTo>
                  <a:lnTo>
                    <a:pt x="1222326" y="3057411"/>
                  </a:lnTo>
                  <a:lnTo>
                    <a:pt x="1222326" y="3085986"/>
                  </a:lnTo>
                  <a:close/>
                </a:path>
                <a:path w="3215640" h="3086100">
                  <a:moveTo>
                    <a:pt x="1108026" y="3085986"/>
                  </a:moveTo>
                  <a:lnTo>
                    <a:pt x="1022301" y="3085986"/>
                  </a:lnTo>
                  <a:lnTo>
                    <a:pt x="1022301" y="3057411"/>
                  </a:lnTo>
                  <a:lnTo>
                    <a:pt x="1108026" y="3057411"/>
                  </a:lnTo>
                  <a:lnTo>
                    <a:pt x="1108026" y="3085986"/>
                  </a:lnTo>
                  <a:close/>
                </a:path>
                <a:path w="3215640" h="3086100">
                  <a:moveTo>
                    <a:pt x="993726" y="3085986"/>
                  </a:moveTo>
                  <a:lnTo>
                    <a:pt x="908001" y="3085986"/>
                  </a:lnTo>
                  <a:lnTo>
                    <a:pt x="908001" y="3057411"/>
                  </a:lnTo>
                  <a:lnTo>
                    <a:pt x="993726" y="3057411"/>
                  </a:lnTo>
                  <a:lnTo>
                    <a:pt x="993726" y="3085986"/>
                  </a:lnTo>
                  <a:close/>
                </a:path>
                <a:path w="3215640" h="3086100">
                  <a:moveTo>
                    <a:pt x="879426" y="3085986"/>
                  </a:moveTo>
                  <a:lnTo>
                    <a:pt x="793701" y="3085986"/>
                  </a:lnTo>
                  <a:lnTo>
                    <a:pt x="793701" y="3057411"/>
                  </a:lnTo>
                  <a:lnTo>
                    <a:pt x="879426" y="3057411"/>
                  </a:lnTo>
                  <a:lnTo>
                    <a:pt x="879426" y="3085986"/>
                  </a:lnTo>
                  <a:close/>
                </a:path>
                <a:path w="3215640" h="3086100">
                  <a:moveTo>
                    <a:pt x="765126" y="3085986"/>
                  </a:moveTo>
                  <a:lnTo>
                    <a:pt x="679401" y="3085986"/>
                  </a:lnTo>
                  <a:lnTo>
                    <a:pt x="679401" y="3057411"/>
                  </a:lnTo>
                  <a:lnTo>
                    <a:pt x="765126" y="3057411"/>
                  </a:lnTo>
                  <a:lnTo>
                    <a:pt x="765126" y="3085986"/>
                  </a:lnTo>
                  <a:close/>
                </a:path>
                <a:path w="3215640" h="3086100">
                  <a:moveTo>
                    <a:pt x="650826" y="3085986"/>
                  </a:moveTo>
                  <a:lnTo>
                    <a:pt x="565101" y="3085986"/>
                  </a:lnTo>
                  <a:lnTo>
                    <a:pt x="565101" y="3057411"/>
                  </a:lnTo>
                  <a:lnTo>
                    <a:pt x="650826" y="3057411"/>
                  </a:lnTo>
                  <a:lnTo>
                    <a:pt x="650826" y="3085986"/>
                  </a:lnTo>
                  <a:close/>
                </a:path>
                <a:path w="3215640" h="3086100">
                  <a:moveTo>
                    <a:pt x="536526" y="3085986"/>
                  </a:moveTo>
                  <a:lnTo>
                    <a:pt x="450801" y="3085986"/>
                  </a:lnTo>
                  <a:lnTo>
                    <a:pt x="450801" y="3057411"/>
                  </a:lnTo>
                  <a:lnTo>
                    <a:pt x="536526" y="3057411"/>
                  </a:lnTo>
                  <a:lnTo>
                    <a:pt x="536526" y="3085986"/>
                  </a:lnTo>
                  <a:close/>
                </a:path>
                <a:path w="3215640" h="3086100">
                  <a:moveTo>
                    <a:pt x="422226" y="3085986"/>
                  </a:moveTo>
                  <a:lnTo>
                    <a:pt x="336501" y="3085986"/>
                  </a:lnTo>
                  <a:lnTo>
                    <a:pt x="336501" y="3057411"/>
                  </a:lnTo>
                  <a:lnTo>
                    <a:pt x="422226" y="3057411"/>
                  </a:lnTo>
                  <a:lnTo>
                    <a:pt x="422226" y="3085986"/>
                  </a:lnTo>
                  <a:close/>
                </a:path>
                <a:path w="3215640" h="3086100">
                  <a:moveTo>
                    <a:pt x="307926" y="3085986"/>
                  </a:moveTo>
                  <a:lnTo>
                    <a:pt x="222201" y="3085986"/>
                  </a:lnTo>
                  <a:lnTo>
                    <a:pt x="222201" y="3057411"/>
                  </a:lnTo>
                  <a:lnTo>
                    <a:pt x="307926" y="3057411"/>
                  </a:lnTo>
                  <a:lnTo>
                    <a:pt x="307926" y="3085986"/>
                  </a:lnTo>
                  <a:close/>
                </a:path>
                <a:path w="3215640" h="3086100">
                  <a:moveTo>
                    <a:pt x="193626" y="3085986"/>
                  </a:moveTo>
                  <a:lnTo>
                    <a:pt x="107901" y="3085986"/>
                  </a:lnTo>
                  <a:lnTo>
                    <a:pt x="107901" y="3057411"/>
                  </a:lnTo>
                  <a:lnTo>
                    <a:pt x="193626" y="3057411"/>
                  </a:lnTo>
                  <a:lnTo>
                    <a:pt x="193626" y="3085986"/>
                  </a:lnTo>
                  <a:close/>
                </a:path>
                <a:path w="3215640" h="3086100">
                  <a:moveTo>
                    <a:pt x="79247" y="3084404"/>
                  </a:moveTo>
                  <a:lnTo>
                    <a:pt x="42402" y="3069984"/>
                  </a:lnTo>
                  <a:lnTo>
                    <a:pt x="11881" y="3035865"/>
                  </a:lnTo>
                  <a:lnTo>
                    <a:pt x="36613" y="3022478"/>
                  </a:lnTo>
                  <a:lnTo>
                    <a:pt x="39694" y="3028170"/>
                  </a:lnTo>
                  <a:lnTo>
                    <a:pt x="43524" y="3033305"/>
                  </a:lnTo>
                  <a:lnTo>
                    <a:pt x="84020" y="3056460"/>
                  </a:lnTo>
                  <a:lnTo>
                    <a:pt x="79293" y="3084139"/>
                  </a:lnTo>
                  <a:lnTo>
                    <a:pt x="79247" y="3084404"/>
                  </a:lnTo>
                  <a:close/>
                </a:path>
                <a:path w="3215640" h="3086100">
                  <a:moveTo>
                    <a:pt x="1832" y="3009260"/>
                  </a:moveTo>
                  <a:lnTo>
                    <a:pt x="0" y="2990740"/>
                  </a:lnTo>
                  <a:lnTo>
                    <a:pt x="0" y="2923449"/>
                  </a:lnTo>
                  <a:lnTo>
                    <a:pt x="28574" y="2923449"/>
                  </a:lnTo>
                  <a:lnTo>
                    <a:pt x="28574" y="2995105"/>
                  </a:lnTo>
                  <a:lnTo>
                    <a:pt x="28998" y="2999427"/>
                  </a:lnTo>
                  <a:lnTo>
                    <a:pt x="29847" y="3003706"/>
                  </a:lnTo>
                  <a:lnTo>
                    <a:pt x="1832" y="3009260"/>
                  </a:lnTo>
                  <a:close/>
                </a:path>
                <a:path w="3215640" h="3086100">
                  <a:moveTo>
                    <a:pt x="28574" y="2894874"/>
                  </a:moveTo>
                  <a:lnTo>
                    <a:pt x="0" y="2894874"/>
                  </a:lnTo>
                  <a:lnTo>
                    <a:pt x="0" y="2809149"/>
                  </a:lnTo>
                  <a:lnTo>
                    <a:pt x="28574" y="2809149"/>
                  </a:lnTo>
                  <a:lnTo>
                    <a:pt x="28574" y="2894874"/>
                  </a:lnTo>
                  <a:close/>
                </a:path>
                <a:path w="3215640" h="3086100">
                  <a:moveTo>
                    <a:pt x="28574" y="2780574"/>
                  </a:moveTo>
                  <a:lnTo>
                    <a:pt x="0" y="2780574"/>
                  </a:lnTo>
                  <a:lnTo>
                    <a:pt x="0" y="2694849"/>
                  </a:lnTo>
                  <a:lnTo>
                    <a:pt x="28574" y="2694849"/>
                  </a:lnTo>
                  <a:lnTo>
                    <a:pt x="28574" y="2780574"/>
                  </a:lnTo>
                  <a:close/>
                </a:path>
                <a:path w="3215640" h="3086100">
                  <a:moveTo>
                    <a:pt x="28574" y="2666274"/>
                  </a:moveTo>
                  <a:lnTo>
                    <a:pt x="0" y="2666274"/>
                  </a:lnTo>
                  <a:lnTo>
                    <a:pt x="0" y="2580549"/>
                  </a:lnTo>
                  <a:lnTo>
                    <a:pt x="28574" y="2580549"/>
                  </a:lnTo>
                  <a:lnTo>
                    <a:pt x="28574" y="2666274"/>
                  </a:lnTo>
                  <a:close/>
                </a:path>
                <a:path w="3215640" h="3086100">
                  <a:moveTo>
                    <a:pt x="28574" y="2551974"/>
                  </a:moveTo>
                  <a:lnTo>
                    <a:pt x="0" y="2551974"/>
                  </a:lnTo>
                  <a:lnTo>
                    <a:pt x="0" y="2466249"/>
                  </a:lnTo>
                  <a:lnTo>
                    <a:pt x="28574" y="2466249"/>
                  </a:lnTo>
                  <a:lnTo>
                    <a:pt x="28574" y="2551974"/>
                  </a:lnTo>
                  <a:close/>
                </a:path>
                <a:path w="3215640" h="3086100">
                  <a:moveTo>
                    <a:pt x="28574" y="2437674"/>
                  </a:moveTo>
                  <a:lnTo>
                    <a:pt x="0" y="2437674"/>
                  </a:lnTo>
                  <a:lnTo>
                    <a:pt x="0" y="2351949"/>
                  </a:lnTo>
                  <a:lnTo>
                    <a:pt x="28574" y="2351949"/>
                  </a:lnTo>
                  <a:lnTo>
                    <a:pt x="28574" y="2437674"/>
                  </a:lnTo>
                  <a:close/>
                </a:path>
                <a:path w="3215640" h="3086100">
                  <a:moveTo>
                    <a:pt x="28574" y="2323374"/>
                  </a:moveTo>
                  <a:lnTo>
                    <a:pt x="0" y="2323374"/>
                  </a:lnTo>
                  <a:lnTo>
                    <a:pt x="0" y="2237649"/>
                  </a:lnTo>
                  <a:lnTo>
                    <a:pt x="28574" y="2237649"/>
                  </a:lnTo>
                  <a:lnTo>
                    <a:pt x="28574" y="2323374"/>
                  </a:lnTo>
                  <a:close/>
                </a:path>
                <a:path w="3215640" h="3086100">
                  <a:moveTo>
                    <a:pt x="28574" y="2209074"/>
                  </a:moveTo>
                  <a:lnTo>
                    <a:pt x="0" y="2209074"/>
                  </a:lnTo>
                  <a:lnTo>
                    <a:pt x="0" y="2123349"/>
                  </a:lnTo>
                  <a:lnTo>
                    <a:pt x="28574" y="2123349"/>
                  </a:lnTo>
                  <a:lnTo>
                    <a:pt x="28574" y="2209074"/>
                  </a:lnTo>
                  <a:close/>
                </a:path>
                <a:path w="3215640" h="3086100">
                  <a:moveTo>
                    <a:pt x="28574" y="2094774"/>
                  </a:moveTo>
                  <a:lnTo>
                    <a:pt x="0" y="2094774"/>
                  </a:lnTo>
                  <a:lnTo>
                    <a:pt x="0" y="2009049"/>
                  </a:lnTo>
                  <a:lnTo>
                    <a:pt x="28574" y="2009049"/>
                  </a:lnTo>
                  <a:lnTo>
                    <a:pt x="28574" y="2094774"/>
                  </a:lnTo>
                  <a:close/>
                </a:path>
                <a:path w="3215640" h="3086100">
                  <a:moveTo>
                    <a:pt x="28574" y="1980474"/>
                  </a:moveTo>
                  <a:lnTo>
                    <a:pt x="0" y="1980474"/>
                  </a:lnTo>
                  <a:lnTo>
                    <a:pt x="0" y="1894749"/>
                  </a:lnTo>
                  <a:lnTo>
                    <a:pt x="28574" y="1894749"/>
                  </a:lnTo>
                  <a:lnTo>
                    <a:pt x="28574" y="1980474"/>
                  </a:lnTo>
                  <a:close/>
                </a:path>
                <a:path w="3215640" h="3086100">
                  <a:moveTo>
                    <a:pt x="28574" y="1866174"/>
                  </a:moveTo>
                  <a:lnTo>
                    <a:pt x="0" y="1866174"/>
                  </a:lnTo>
                  <a:lnTo>
                    <a:pt x="0" y="1780449"/>
                  </a:lnTo>
                  <a:lnTo>
                    <a:pt x="28574" y="1780449"/>
                  </a:lnTo>
                  <a:lnTo>
                    <a:pt x="28574" y="1866174"/>
                  </a:lnTo>
                  <a:close/>
                </a:path>
                <a:path w="3215640" h="3086100">
                  <a:moveTo>
                    <a:pt x="28574" y="1751874"/>
                  </a:moveTo>
                  <a:lnTo>
                    <a:pt x="0" y="1751874"/>
                  </a:lnTo>
                  <a:lnTo>
                    <a:pt x="0" y="1666149"/>
                  </a:lnTo>
                  <a:lnTo>
                    <a:pt x="28574" y="1666149"/>
                  </a:lnTo>
                  <a:lnTo>
                    <a:pt x="28574" y="1751874"/>
                  </a:lnTo>
                  <a:close/>
                </a:path>
                <a:path w="3215640" h="3086100">
                  <a:moveTo>
                    <a:pt x="28574" y="1637574"/>
                  </a:moveTo>
                  <a:lnTo>
                    <a:pt x="0" y="1637574"/>
                  </a:lnTo>
                  <a:lnTo>
                    <a:pt x="0" y="1551849"/>
                  </a:lnTo>
                  <a:lnTo>
                    <a:pt x="28574" y="1551849"/>
                  </a:lnTo>
                  <a:lnTo>
                    <a:pt x="28574" y="1637574"/>
                  </a:lnTo>
                  <a:close/>
                </a:path>
                <a:path w="3215640" h="3086100">
                  <a:moveTo>
                    <a:pt x="28574" y="1523274"/>
                  </a:moveTo>
                  <a:lnTo>
                    <a:pt x="0" y="1523274"/>
                  </a:lnTo>
                  <a:lnTo>
                    <a:pt x="0" y="1437549"/>
                  </a:lnTo>
                  <a:lnTo>
                    <a:pt x="28574" y="1437549"/>
                  </a:lnTo>
                  <a:lnTo>
                    <a:pt x="28574" y="1523274"/>
                  </a:lnTo>
                  <a:close/>
                </a:path>
                <a:path w="3215640" h="3086100">
                  <a:moveTo>
                    <a:pt x="28574" y="1408974"/>
                  </a:moveTo>
                  <a:lnTo>
                    <a:pt x="0" y="1408974"/>
                  </a:lnTo>
                  <a:lnTo>
                    <a:pt x="0" y="1323249"/>
                  </a:lnTo>
                  <a:lnTo>
                    <a:pt x="28574" y="1323249"/>
                  </a:lnTo>
                  <a:lnTo>
                    <a:pt x="28574" y="1408974"/>
                  </a:lnTo>
                  <a:close/>
                </a:path>
                <a:path w="3215640" h="3086100">
                  <a:moveTo>
                    <a:pt x="28574" y="1294674"/>
                  </a:moveTo>
                  <a:lnTo>
                    <a:pt x="0" y="1294674"/>
                  </a:lnTo>
                  <a:lnTo>
                    <a:pt x="0" y="1208949"/>
                  </a:lnTo>
                  <a:lnTo>
                    <a:pt x="28574" y="1208949"/>
                  </a:lnTo>
                  <a:lnTo>
                    <a:pt x="28574" y="1294674"/>
                  </a:lnTo>
                  <a:close/>
                </a:path>
                <a:path w="3215640" h="3086100">
                  <a:moveTo>
                    <a:pt x="28574" y="1180374"/>
                  </a:moveTo>
                  <a:lnTo>
                    <a:pt x="0" y="1180374"/>
                  </a:lnTo>
                  <a:lnTo>
                    <a:pt x="0" y="1094649"/>
                  </a:lnTo>
                  <a:lnTo>
                    <a:pt x="28574" y="1094649"/>
                  </a:lnTo>
                  <a:lnTo>
                    <a:pt x="28574" y="1180374"/>
                  </a:lnTo>
                  <a:close/>
                </a:path>
                <a:path w="3215640" h="3086100">
                  <a:moveTo>
                    <a:pt x="28574" y="1066074"/>
                  </a:moveTo>
                  <a:lnTo>
                    <a:pt x="0" y="1066074"/>
                  </a:lnTo>
                  <a:lnTo>
                    <a:pt x="0" y="980349"/>
                  </a:lnTo>
                  <a:lnTo>
                    <a:pt x="28574" y="980349"/>
                  </a:lnTo>
                  <a:lnTo>
                    <a:pt x="28574" y="1066074"/>
                  </a:lnTo>
                  <a:close/>
                </a:path>
                <a:path w="3215640" h="3086100">
                  <a:moveTo>
                    <a:pt x="28574" y="951774"/>
                  </a:moveTo>
                  <a:lnTo>
                    <a:pt x="0" y="951774"/>
                  </a:lnTo>
                  <a:lnTo>
                    <a:pt x="0" y="866049"/>
                  </a:lnTo>
                  <a:lnTo>
                    <a:pt x="28574" y="866049"/>
                  </a:lnTo>
                  <a:lnTo>
                    <a:pt x="28574" y="951774"/>
                  </a:lnTo>
                  <a:close/>
                </a:path>
                <a:path w="3215640" h="3086100">
                  <a:moveTo>
                    <a:pt x="28574" y="837474"/>
                  </a:moveTo>
                  <a:lnTo>
                    <a:pt x="0" y="837474"/>
                  </a:lnTo>
                  <a:lnTo>
                    <a:pt x="0" y="751749"/>
                  </a:lnTo>
                  <a:lnTo>
                    <a:pt x="28574" y="751749"/>
                  </a:lnTo>
                  <a:lnTo>
                    <a:pt x="28574" y="837474"/>
                  </a:lnTo>
                  <a:close/>
                </a:path>
                <a:path w="3215640" h="3086100">
                  <a:moveTo>
                    <a:pt x="28574" y="723174"/>
                  </a:moveTo>
                  <a:lnTo>
                    <a:pt x="0" y="723174"/>
                  </a:lnTo>
                  <a:lnTo>
                    <a:pt x="0" y="637449"/>
                  </a:lnTo>
                  <a:lnTo>
                    <a:pt x="28574" y="637449"/>
                  </a:lnTo>
                  <a:lnTo>
                    <a:pt x="28574" y="723174"/>
                  </a:lnTo>
                  <a:close/>
                </a:path>
                <a:path w="3215640" h="3086100">
                  <a:moveTo>
                    <a:pt x="28574" y="608874"/>
                  </a:moveTo>
                  <a:lnTo>
                    <a:pt x="0" y="608874"/>
                  </a:lnTo>
                  <a:lnTo>
                    <a:pt x="0" y="523149"/>
                  </a:lnTo>
                  <a:lnTo>
                    <a:pt x="28574" y="523149"/>
                  </a:lnTo>
                  <a:lnTo>
                    <a:pt x="28574" y="608874"/>
                  </a:lnTo>
                  <a:close/>
                </a:path>
                <a:path w="3215640" h="3086100">
                  <a:moveTo>
                    <a:pt x="28574" y="494574"/>
                  </a:moveTo>
                  <a:lnTo>
                    <a:pt x="0" y="494574"/>
                  </a:lnTo>
                  <a:lnTo>
                    <a:pt x="0" y="408849"/>
                  </a:lnTo>
                  <a:lnTo>
                    <a:pt x="28574" y="408849"/>
                  </a:lnTo>
                  <a:lnTo>
                    <a:pt x="28574" y="494574"/>
                  </a:lnTo>
                  <a:close/>
                </a:path>
                <a:path w="3215640" h="3086100">
                  <a:moveTo>
                    <a:pt x="28574" y="380274"/>
                  </a:moveTo>
                  <a:lnTo>
                    <a:pt x="0" y="380274"/>
                  </a:lnTo>
                  <a:lnTo>
                    <a:pt x="0" y="294549"/>
                  </a:lnTo>
                  <a:lnTo>
                    <a:pt x="28574" y="294549"/>
                  </a:lnTo>
                  <a:lnTo>
                    <a:pt x="28574" y="380274"/>
                  </a:lnTo>
                  <a:close/>
                </a:path>
                <a:path w="3215640" h="3086100">
                  <a:moveTo>
                    <a:pt x="28574" y="265974"/>
                  </a:moveTo>
                  <a:lnTo>
                    <a:pt x="0" y="265974"/>
                  </a:lnTo>
                  <a:lnTo>
                    <a:pt x="0" y="180249"/>
                  </a:lnTo>
                  <a:lnTo>
                    <a:pt x="28574" y="180249"/>
                  </a:lnTo>
                  <a:lnTo>
                    <a:pt x="28574" y="265974"/>
                  </a:lnTo>
                  <a:close/>
                </a:path>
                <a:path w="3215640" h="3086100">
                  <a:moveTo>
                    <a:pt x="28574" y="151674"/>
                  </a:moveTo>
                  <a:lnTo>
                    <a:pt x="0" y="151674"/>
                  </a:lnTo>
                  <a:lnTo>
                    <a:pt x="0" y="95246"/>
                  </a:lnTo>
                  <a:lnTo>
                    <a:pt x="1847" y="76578"/>
                  </a:lnTo>
                  <a:lnTo>
                    <a:pt x="4964" y="66319"/>
                  </a:lnTo>
                  <a:lnTo>
                    <a:pt x="31753" y="74903"/>
                  </a:lnTo>
                  <a:lnTo>
                    <a:pt x="29634" y="81517"/>
                  </a:lnTo>
                  <a:lnTo>
                    <a:pt x="28574" y="88298"/>
                  </a:lnTo>
                  <a:lnTo>
                    <a:pt x="28574" y="151674"/>
                  </a:lnTo>
                  <a:close/>
                </a:path>
                <a:path w="3215640" h="3086100">
                  <a:moveTo>
                    <a:pt x="40620" y="57020"/>
                  </a:moveTo>
                  <a:lnTo>
                    <a:pt x="17362" y="40744"/>
                  </a:lnTo>
                  <a:lnTo>
                    <a:pt x="27896" y="27897"/>
                  </a:lnTo>
                  <a:lnTo>
                    <a:pt x="42402" y="16002"/>
                  </a:lnTo>
                  <a:lnTo>
                    <a:pt x="58796" y="7250"/>
                  </a:lnTo>
                  <a:lnTo>
                    <a:pt x="76577" y="1847"/>
                  </a:lnTo>
                  <a:lnTo>
                    <a:pt x="90128" y="506"/>
                  </a:lnTo>
                  <a:lnTo>
                    <a:pt x="91607" y="27897"/>
                  </a:lnTo>
                  <a:lnTo>
                    <a:pt x="91648" y="28671"/>
                  </a:lnTo>
                  <a:lnTo>
                    <a:pt x="48102" y="48102"/>
                  </a:lnTo>
                  <a:lnTo>
                    <a:pt x="42853" y="53830"/>
                  </a:lnTo>
                  <a:lnTo>
                    <a:pt x="40620" y="57020"/>
                  </a:lnTo>
                  <a:close/>
                </a:path>
                <a:path w="3215640" h="3086100">
                  <a:moveTo>
                    <a:pt x="180971" y="28574"/>
                  </a:moveTo>
                  <a:lnTo>
                    <a:pt x="95246" y="28574"/>
                  </a:lnTo>
                  <a:lnTo>
                    <a:pt x="95246" y="0"/>
                  </a:lnTo>
                  <a:lnTo>
                    <a:pt x="180971" y="0"/>
                  </a:lnTo>
                  <a:lnTo>
                    <a:pt x="180971" y="2857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7761" y="2414905"/>
              <a:ext cx="66675" cy="666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57761" y="3081655"/>
              <a:ext cx="66675" cy="6667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488636" y="1708478"/>
            <a:ext cx="2974340" cy="1863089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00" b="1" spc="-10" dirty="0">
                <a:latin typeface="Roboto"/>
                <a:cs typeface="Roboto"/>
              </a:rPr>
              <a:t>ENGAGEMENT:</a:t>
            </a:r>
            <a:endParaRPr sz="2200">
              <a:latin typeface="Roboto"/>
              <a:cs typeface="Roboto"/>
            </a:endParaRPr>
          </a:p>
          <a:p>
            <a:pPr marL="169545" marR="5080">
              <a:lnSpc>
                <a:spcPct val="115100"/>
              </a:lnSpc>
              <a:spcBef>
                <a:spcPts val="430"/>
              </a:spcBef>
            </a:pPr>
            <a:r>
              <a:rPr sz="1900" dirty="0">
                <a:latin typeface="Roboto"/>
                <a:cs typeface="Roboto"/>
              </a:rPr>
              <a:t>Track</a:t>
            </a:r>
            <a:r>
              <a:rPr sz="1900" spc="-10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metrics</a:t>
            </a:r>
            <a:r>
              <a:rPr sz="1900" spc="-10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such</a:t>
            </a:r>
            <a:r>
              <a:rPr sz="1900" spc="-10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as </a:t>
            </a:r>
            <a:r>
              <a:rPr sz="1900" dirty="0">
                <a:latin typeface="Roboto"/>
                <a:cs typeface="Roboto"/>
              </a:rPr>
              <a:t>time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spent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using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features. </a:t>
            </a:r>
            <a:r>
              <a:rPr sz="1900" dirty="0">
                <a:latin typeface="Roboto"/>
                <a:cs typeface="Roboto"/>
              </a:rPr>
              <a:t>Track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metric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of </a:t>
            </a:r>
            <a:r>
              <a:rPr sz="1900" spc="-10" dirty="0">
                <a:latin typeface="Roboto"/>
                <a:cs typeface="Roboto"/>
              </a:rPr>
              <a:t>interactions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per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session.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5936" y="1751565"/>
            <a:ext cx="2750185" cy="216344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200" b="1" spc="-10" dirty="0">
                <a:latin typeface="Roboto"/>
                <a:cs typeface="Roboto"/>
              </a:rPr>
              <a:t>ACQUISITION:</a:t>
            </a:r>
            <a:endParaRPr sz="2200">
              <a:latin typeface="Roboto"/>
              <a:cs typeface="Roboto"/>
            </a:endParaRPr>
          </a:p>
          <a:p>
            <a:pPr marL="171450" marR="5080" algn="just">
              <a:lnSpc>
                <a:spcPct val="115399"/>
              </a:lnSpc>
              <a:spcBef>
                <a:spcPts val="135"/>
              </a:spcBef>
            </a:pPr>
            <a:r>
              <a:rPr sz="1950" spc="-10" dirty="0">
                <a:latin typeface="Roboto"/>
                <a:cs typeface="Roboto"/>
              </a:rPr>
              <a:t>Measure</a:t>
            </a:r>
            <a:r>
              <a:rPr sz="1950" spc="-8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the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number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spc="-25" dirty="0">
                <a:latin typeface="Roboto"/>
                <a:cs typeface="Roboto"/>
              </a:rPr>
              <a:t>of </a:t>
            </a:r>
            <a:r>
              <a:rPr sz="1950" dirty="0">
                <a:latin typeface="Roboto"/>
                <a:cs typeface="Roboto"/>
              </a:rPr>
              <a:t>users</a:t>
            </a:r>
            <a:r>
              <a:rPr sz="1950" spc="-8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who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spc="-20" dirty="0">
                <a:latin typeface="Roboto"/>
                <a:cs typeface="Roboto"/>
              </a:rPr>
              <a:t>interact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spc="-20" dirty="0">
                <a:latin typeface="Roboto"/>
                <a:cs typeface="Roboto"/>
              </a:rPr>
              <a:t>with </a:t>
            </a:r>
            <a:r>
              <a:rPr sz="1950" dirty="0">
                <a:latin typeface="Roboto"/>
                <a:cs typeface="Roboto"/>
              </a:rPr>
              <a:t>or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utilize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each</a:t>
            </a:r>
            <a:r>
              <a:rPr sz="1950" spc="-7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feature.</a:t>
            </a:r>
            <a:endParaRPr sz="1950">
              <a:latin typeface="Roboto"/>
              <a:cs typeface="Roboto"/>
            </a:endParaRPr>
          </a:p>
          <a:p>
            <a:pPr marL="171450" algn="just">
              <a:lnSpc>
                <a:spcPct val="100000"/>
              </a:lnSpc>
              <a:spcBef>
                <a:spcPts val="360"/>
              </a:spcBef>
            </a:pPr>
            <a:r>
              <a:rPr sz="1950" dirty="0">
                <a:latin typeface="Roboto"/>
                <a:cs typeface="Roboto"/>
              </a:rPr>
              <a:t>Track</a:t>
            </a:r>
            <a:r>
              <a:rPr sz="1950" spc="-90" dirty="0">
                <a:latin typeface="Roboto"/>
                <a:cs typeface="Roboto"/>
              </a:rPr>
              <a:t> </a:t>
            </a:r>
            <a:r>
              <a:rPr sz="1950" spc="-20" dirty="0">
                <a:latin typeface="Roboto"/>
                <a:cs typeface="Roboto"/>
              </a:rPr>
              <a:t>signups,</a:t>
            </a:r>
            <a:r>
              <a:rPr sz="1950" spc="-85" dirty="0">
                <a:latin typeface="Roboto"/>
                <a:cs typeface="Roboto"/>
              </a:rPr>
              <a:t> </a:t>
            </a:r>
            <a:r>
              <a:rPr sz="1950" spc="-25" dirty="0">
                <a:latin typeface="Roboto"/>
                <a:cs typeface="Roboto"/>
              </a:rPr>
              <a:t>and</a:t>
            </a:r>
            <a:endParaRPr sz="1950">
              <a:latin typeface="Roboto"/>
              <a:cs typeface="Roboto"/>
            </a:endParaRPr>
          </a:p>
          <a:p>
            <a:pPr marL="171450" algn="just">
              <a:lnSpc>
                <a:spcPct val="100000"/>
              </a:lnSpc>
              <a:spcBef>
                <a:spcPts val="360"/>
              </a:spcBef>
            </a:pPr>
            <a:r>
              <a:rPr sz="1950" dirty="0">
                <a:latin typeface="Roboto"/>
                <a:cs typeface="Roboto"/>
              </a:rPr>
              <a:t>feature</a:t>
            </a:r>
            <a:r>
              <a:rPr sz="1950" spc="-9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usage</a:t>
            </a:r>
            <a:r>
              <a:rPr sz="1950" spc="-9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patterns.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95480" y="1687584"/>
            <a:ext cx="3028315" cy="30378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200" b="1" spc="-10" dirty="0">
                <a:latin typeface="Roboto"/>
                <a:cs typeface="Roboto"/>
              </a:rPr>
              <a:t>ACTIVATION:</a:t>
            </a:r>
            <a:endParaRPr sz="2200">
              <a:latin typeface="Roboto"/>
              <a:cs typeface="Roboto"/>
            </a:endParaRPr>
          </a:p>
          <a:p>
            <a:pPr marL="217804" marR="5080">
              <a:lnSpc>
                <a:spcPct val="115599"/>
              </a:lnSpc>
              <a:spcBef>
                <a:spcPts val="590"/>
              </a:spcBef>
            </a:pPr>
            <a:r>
              <a:rPr sz="2000" spc="-10" dirty="0">
                <a:latin typeface="Roboto"/>
                <a:cs typeface="Roboto"/>
              </a:rPr>
              <a:t>Measure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the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percentage </a:t>
            </a:r>
            <a:r>
              <a:rPr sz="2000" dirty="0">
                <a:latin typeface="Roboto"/>
                <a:cs typeface="Roboto"/>
              </a:rPr>
              <a:t>of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users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actively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using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at </a:t>
            </a:r>
            <a:r>
              <a:rPr sz="2000" dirty="0">
                <a:latin typeface="Roboto"/>
                <a:cs typeface="Roboto"/>
              </a:rPr>
              <a:t>least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one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of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the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new </a:t>
            </a:r>
            <a:r>
              <a:rPr sz="2000" spc="-10" dirty="0">
                <a:latin typeface="Roboto"/>
                <a:cs typeface="Roboto"/>
              </a:rPr>
              <a:t>features.</a:t>
            </a:r>
            <a:endParaRPr sz="2000">
              <a:latin typeface="Roboto"/>
              <a:cs typeface="Roboto"/>
            </a:endParaRPr>
          </a:p>
          <a:p>
            <a:pPr marL="217804" marR="319405">
              <a:lnSpc>
                <a:spcPct val="115599"/>
              </a:lnSpc>
            </a:pPr>
            <a:r>
              <a:rPr sz="2000" dirty="0">
                <a:latin typeface="Roboto"/>
                <a:cs typeface="Roboto"/>
              </a:rPr>
              <a:t>Track</a:t>
            </a:r>
            <a:r>
              <a:rPr sz="2000" spc="-10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the</a:t>
            </a:r>
            <a:r>
              <a:rPr sz="2000" spc="-1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number</a:t>
            </a:r>
            <a:r>
              <a:rPr sz="2000" spc="-10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of </a:t>
            </a:r>
            <a:r>
              <a:rPr sz="2000" spc="-20" dirty="0">
                <a:latin typeface="Roboto"/>
                <a:cs typeface="Roboto"/>
              </a:rPr>
              <a:t>interactions</a:t>
            </a:r>
            <a:r>
              <a:rPr sz="2000" spc="-9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with</a:t>
            </a:r>
            <a:r>
              <a:rPr sz="2000" spc="-9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each </a:t>
            </a:r>
            <a:r>
              <a:rPr sz="2000" spc="-10" dirty="0">
                <a:latin typeface="Roboto"/>
                <a:cs typeface="Roboto"/>
              </a:rPr>
              <a:t>feature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812" y="2310130"/>
            <a:ext cx="66675" cy="666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812" y="2976880"/>
            <a:ext cx="66675" cy="666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812" y="3977005"/>
            <a:ext cx="66675" cy="6667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173877" y="1768136"/>
            <a:ext cx="3121660" cy="30321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200" b="1" spc="-10" dirty="0">
                <a:latin typeface="Roboto"/>
                <a:cs typeface="Roboto"/>
              </a:rPr>
              <a:t>AWARENESS:</a:t>
            </a:r>
            <a:endParaRPr sz="2200">
              <a:latin typeface="Roboto"/>
              <a:cs typeface="Roboto"/>
            </a:endParaRPr>
          </a:p>
          <a:p>
            <a:pPr marL="183515">
              <a:lnSpc>
                <a:spcPct val="100000"/>
              </a:lnSpc>
              <a:spcBef>
                <a:spcPts val="175"/>
              </a:spcBef>
            </a:pPr>
            <a:r>
              <a:rPr sz="1900" dirty="0">
                <a:latin typeface="Roboto"/>
                <a:cs typeface="Roboto"/>
              </a:rPr>
              <a:t>Monitor</a:t>
            </a:r>
            <a:r>
              <a:rPr sz="1900" spc="-10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website</a:t>
            </a:r>
            <a:r>
              <a:rPr sz="1900" spc="-10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traffic</a:t>
            </a:r>
            <a:endParaRPr sz="1900">
              <a:latin typeface="Roboto"/>
              <a:cs typeface="Roboto"/>
            </a:endParaRPr>
          </a:p>
          <a:p>
            <a:pPr marL="183515" marR="5080">
              <a:lnSpc>
                <a:spcPct val="115100"/>
              </a:lnSpc>
            </a:pPr>
            <a:r>
              <a:rPr sz="1900" dirty="0">
                <a:latin typeface="Roboto"/>
                <a:cs typeface="Roboto"/>
              </a:rPr>
              <a:t>related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each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feature. </a:t>
            </a:r>
            <a:r>
              <a:rPr sz="1900" dirty="0">
                <a:latin typeface="Roboto"/>
                <a:cs typeface="Roboto"/>
              </a:rPr>
              <a:t>Track</a:t>
            </a:r>
            <a:r>
              <a:rPr sz="1900" spc="-10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social</a:t>
            </a:r>
            <a:r>
              <a:rPr sz="1900" spc="-10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media engagement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and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influencer mentions.</a:t>
            </a:r>
            <a:endParaRPr sz="1900">
              <a:latin typeface="Roboto"/>
              <a:cs typeface="Roboto"/>
            </a:endParaRPr>
          </a:p>
          <a:p>
            <a:pPr marL="183515" marR="243840">
              <a:lnSpc>
                <a:spcPct val="115100"/>
              </a:lnSpc>
              <a:spcBef>
                <a:spcPts val="5"/>
              </a:spcBef>
            </a:pPr>
            <a:r>
              <a:rPr sz="1900" spc="-10" dirty="0">
                <a:latin typeface="Roboto"/>
                <a:cs typeface="Roboto"/>
              </a:rPr>
              <a:t>Analyze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email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open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rates </a:t>
            </a:r>
            <a:r>
              <a:rPr sz="1900" dirty="0">
                <a:latin typeface="Roboto"/>
                <a:cs typeface="Roboto"/>
              </a:rPr>
              <a:t>and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140" dirty="0">
                <a:latin typeface="Roboto"/>
                <a:cs typeface="Roboto"/>
              </a:rPr>
              <a:t>in-</a:t>
            </a:r>
            <a:r>
              <a:rPr sz="1900" dirty="0">
                <a:latin typeface="Roboto"/>
                <a:cs typeface="Roboto"/>
              </a:rPr>
              <a:t>app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notification engagement.</a:t>
            </a:r>
            <a:endParaRPr sz="19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47276" y="5629275"/>
            <a:ext cx="4143375" cy="3086100"/>
            <a:chOff x="7647276" y="5629275"/>
            <a:chExt cx="4143375" cy="3086100"/>
          </a:xfrm>
        </p:grpSpPr>
        <p:sp>
          <p:nvSpPr>
            <p:cNvPr id="25" name="object 25"/>
            <p:cNvSpPr/>
            <p:nvPr/>
          </p:nvSpPr>
          <p:spPr>
            <a:xfrm>
              <a:off x="7647276" y="5629275"/>
              <a:ext cx="4143375" cy="3086100"/>
            </a:xfrm>
            <a:custGeom>
              <a:avLst/>
              <a:gdLst/>
              <a:ahLst/>
              <a:cxnLst/>
              <a:rect l="l" t="t" r="r" b="b"/>
              <a:pathLst>
                <a:path w="4143375" h="3086100">
                  <a:moveTo>
                    <a:pt x="295271" y="28626"/>
                  </a:moveTo>
                  <a:lnTo>
                    <a:pt x="209546" y="28626"/>
                  </a:lnTo>
                  <a:lnTo>
                    <a:pt x="209546" y="0"/>
                  </a:lnTo>
                  <a:lnTo>
                    <a:pt x="295271" y="0"/>
                  </a:lnTo>
                  <a:lnTo>
                    <a:pt x="295271" y="28626"/>
                  </a:lnTo>
                  <a:close/>
                </a:path>
                <a:path w="4143375" h="3086100">
                  <a:moveTo>
                    <a:pt x="409571" y="28626"/>
                  </a:moveTo>
                  <a:lnTo>
                    <a:pt x="323846" y="28626"/>
                  </a:lnTo>
                  <a:lnTo>
                    <a:pt x="323846" y="0"/>
                  </a:lnTo>
                  <a:lnTo>
                    <a:pt x="409571" y="0"/>
                  </a:lnTo>
                  <a:lnTo>
                    <a:pt x="409571" y="28626"/>
                  </a:lnTo>
                  <a:close/>
                </a:path>
                <a:path w="4143375" h="3086100">
                  <a:moveTo>
                    <a:pt x="523871" y="28626"/>
                  </a:moveTo>
                  <a:lnTo>
                    <a:pt x="438146" y="28626"/>
                  </a:lnTo>
                  <a:lnTo>
                    <a:pt x="438146" y="0"/>
                  </a:lnTo>
                  <a:lnTo>
                    <a:pt x="523871" y="0"/>
                  </a:lnTo>
                  <a:lnTo>
                    <a:pt x="523871" y="28626"/>
                  </a:lnTo>
                  <a:close/>
                </a:path>
                <a:path w="4143375" h="3086100">
                  <a:moveTo>
                    <a:pt x="638171" y="28626"/>
                  </a:moveTo>
                  <a:lnTo>
                    <a:pt x="552446" y="28626"/>
                  </a:lnTo>
                  <a:lnTo>
                    <a:pt x="552446" y="0"/>
                  </a:lnTo>
                  <a:lnTo>
                    <a:pt x="638171" y="0"/>
                  </a:lnTo>
                  <a:lnTo>
                    <a:pt x="638171" y="28626"/>
                  </a:lnTo>
                  <a:close/>
                </a:path>
                <a:path w="4143375" h="3086100">
                  <a:moveTo>
                    <a:pt x="752471" y="28626"/>
                  </a:moveTo>
                  <a:lnTo>
                    <a:pt x="666746" y="28626"/>
                  </a:lnTo>
                  <a:lnTo>
                    <a:pt x="666746" y="0"/>
                  </a:lnTo>
                  <a:lnTo>
                    <a:pt x="752471" y="0"/>
                  </a:lnTo>
                  <a:lnTo>
                    <a:pt x="752471" y="28626"/>
                  </a:lnTo>
                  <a:close/>
                </a:path>
                <a:path w="4143375" h="3086100">
                  <a:moveTo>
                    <a:pt x="866771" y="28626"/>
                  </a:moveTo>
                  <a:lnTo>
                    <a:pt x="781046" y="28626"/>
                  </a:lnTo>
                  <a:lnTo>
                    <a:pt x="781046" y="0"/>
                  </a:lnTo>
                  <a:lnTo>
                    <a:pt x="866771" y="0"/>
                  </a:lnTo>
                  <a:lnTo>
                    <a:pt x="866771" y="28626"/>
                  </a:lnTo>
                  <a:close/>
                </a:path>
                <a:path w="4143375" h="3086100">
                  <a:moveTo>
                    <a:pt x="981071" y="28626"/>
                  </a:moveTo>
                  <a:lnTo>
                    <a:pt x="895346" y="28626"/>
                  </a:lnTo>
                  <a:lnTo>
                    <a:pt x="895346" y="0"/>
                  </a:lnTo>
                  <a:lnTo>
                    <a:pt x="981071" y="0"/>
                  </a:lnTo>
                  <a:lnTo>
                    <a:pt x="981071" y="28626"/>
                  </a:lnTo>
                  <a:close/>
                </a:path>
                <a:path w="4143375" h="3086100">
                  <a:moveTo>
                    <a:pt x="1095371" y="28626"/>
                  </a:moveTo>
                  <a:lnTo>
                    <a:pt x="1009646" y="28626"/>
                  </a:lnTo>
                  <a:lnTo>
                    <a:pt x="1009646" y="0"/>
                  </a:lnTo>
                  <a:lnTo>
                    <a:pt x="1095371" y="0"/>
                  </a:lnTo>
                  <a:lnTo>
                    <a:pt x="1095371" y="28626"/>
                  </a:lnTo>
                  <a:close/>
                </a:path>
                <a:path w="4143375" h="3086100">
                  <a:moveTo>
                    <a:pt x="1209671" y="28626"/>
                  </a:moveTo>
                  <a:lnTo>
                    <a:pt x="1123946" y="28626"/>
                  </a:lnTo>
                  <a:lnTo>
                    <a:pt x="1123946" y="0"/>
                  </a:lnTo>
                  <a:lnTo>
                    <a:pt x="1209671" y="0"/>
                  </a:lnTo>
                  <a:lnTo>
                    <a:pt x="1209671" y="28626"/>
                  </a:lnTo>
                  <a:close/>
                </a:path>
                <a:path w="4143375" h="3086100">
                  <a:moveTo>
                    <a:pt x="1323971" y="28626"/>
                  </a:moveTo>
                  <a:lnTo>
                    <a:pt x="1238246" y="28626"/>
                  </a:lnTo>
                  <a:lnTo>
                    <a:pt x="1238246" y="0"/>
                  </a:lnTo>
                  <a:lnTo>
                    <a:pt x="1323971" y="0"/>
                  </a:lnTo>
                  <a:lnTo>
                    <a:pt x="1323971" y="28626"/>
                  </a:lnTo>
                  <a:close/>
                </a:path>
                <a:path w="4143375" h="3086100">
                  <a:moveTo>
                    <a:pt x="1438271" y="28626"/>
                  </a:moveTo>
                  <a:lnTo>
                    <a:pt x="1352546" y="28626"/>
                  </a:lnTo>
                  <a:lnTo>
                    <a:pt x="1352546" y="0"/>
                  </a:lnTo>
                  <a:lnTo>
                    <a:pt x="1438271" y="0"/>
                  </a:lnTo>
                  <a:lnTo>
                    <a:pt x="1438271" y="28626"/>
                  </a:lnTo>
                  <a:close/>
                </a:path>
                <a:path w="4143375" h="3086100">
                  <a:moveTo>
                    <a:pt x="1552571" y="28626"/>
                  </a:moveTo>
                  <a:lnTo>
                    <a:pt x="1466846" y="28626"/>
                  </a:lnTo>
                  <a:lnTo>
                    <a:pt x="1466846" y="0"/>
                  </a:lnTo>
                  <a:lnTo>
                    <a:pt x="1552571" y="0"/>
                  </a:lnTo>
                  <a:lnTo>
                    <a:pt x="1552571" y="28626"/>
                  </a:lnTo>
                  <a:close/>
                </a:path>
                <a:path w="4143375" h="3086100">
                  <a:moveTo>
                    <a:pt x="1666871" y="28626"/>
                  </a:moveTo>
                  <a:lnTo>
                    <a:pt x="1581146" y="28626"/>
                  </a:lnTo>
                  <a:lnTo>
                    <a:pt x="1581146" y="0"/>
                  </a:lnTo>
                  <a:lnTo>
                    <a:pt x="1666871" y="0"/>
                  </a:lnTo>
                  <a:lnTo>
                    <a:pt x="1666871" y="28626"/>
                  </a:lnTo>
                  <a:close/>
                </a:path>
                <a:path w="4143375" h="3086100">
                  <a:moveTo>
                    <a:pt x="1781171" y="28626"/>
                  </a:moveTo>
                  <a:lnTo>
                    <a:pt x="1695446" y="28626"/>
                  </a:lnTo>
                  <a:lnTo>
                    <a:pt x="1695446" y="0"/>
                  </a:lnTo>
                  <a:lnTo>
                    <a:pt x="1781171" y="0"/>
                  </a:lnTo>
                  <a:lnTo>
                    <a:pt x="1781171" y="28626"/>
                  </a:lnTo>
                  <a:close/>
                </a:path>
                <a:path w="4143375" h="3086100">
                  <a:moveTo>
                    <a:pt x="1895471" y="28626"/>
                  </a:moveTo>
                  <a:lnTo>
                    <a:pt x="1809746" y="28626"/>
                  </a:lnTo>
                  <a:lnTo>
                    <a:pt x="1809746" y="0"/>
                  </a:lnTo>
                  <a:lnTo>
                    <a:pt x="1895471" y="0"/>
                  </a:lnTo>
                  <a:lnTo>
                    <a:pt x="1895471" y="28626"/>
                  </a:lnTo>
                  <a:close/>
                </a:path>
                <a:path w="4143375" h="3086100">
                  <a:moveTo>
                    <a:pt x="2009771" y="28626"/>
                  </a:moveTo>
                  <a:lnTo>
                    <a:pt x="1924046" y="28626"/>
                  </a:lnTo>
                  <a:lnTo>
                    <a:pt x="1924046" y="0"/>
                  </a:lnTo>
                  <a:lnTo>
                    <a:pt x="2009771" y="0"/>
                  </a:lnTo>
                  <a:lnTo>
                    <a:pt x="2009771" y="28626"/>
                  </a:lnTo>
                  <a:close/>
                </a:path>
                <a:path w="4143375" h="3086100">
                  <a:moveTo>
                    <a:pt x="2124071" y="28626"/>
                  </a:moveTo>
                  <a:lnTo>
                    <a:pt x="2038346" y="28626"/>
                  </a:lnTo>
                  <a:lnTo>
                    <a:pt x="2038346" y="0"/>
                  </a:lnTo>
                  <a:lnTo>
                    <a:pt x="2124071" y="0"/>
                  </a:lnTo>
                  <a:lnTo>
                    <a:pt x="2124071" y="28626"/>
                  </a:lnTo>
                  <a:close/>
                </a:path>
                <a:path w="4143375" h="3086100">
                  <a:moveTo>
                    <a:pt x="2238371" y="28626"/>
                  </a:moveTo>
                  <a:lnTo>
                    <a:pt x="2152646" y="28626"/>
                  </a:lnTo>
                  <a:lnTo>
                    <a:pt x="2152646" y="0"/>
                  </a:lnTo>
                  <a:lnTo>
                    <a:pt x="2238371" y="0"/>
                  </a:lnTo>
                  <a:lnTo>
                    <a:pt x="2238371" y="28626"/>
                  </a:lnTo>
                  <a:close/>
                </a:path>
                <a:path w="4143375" h="3086100">
                  <a:moveTo>
                    <a:pt x="2352671" y="28626"/>
                  </a:moveTo>
                  <a:lnTo>
                    <a:pt x="2266946" y="28626"/>
                  </a:lnTo>
                  <a:lnTo>
                    <a:pt x="2266946" y="0"/>
                  </a:lnTo>
                  <a:lnTo>
                    <a:pt x="2352671" y="0"/>
                  </a:lnTo>
                  <a:lnTo>
                    <a:pt x="2352671" y="28626"/>
                  </a:lnTo>
                  <a:close/>
                </a:path>
                <a:path w="4143375" h="3086100">
                  <a:moveTo>
                    <a:pt x="2466971" y="28626"/>
                  </a:moveTo>
                  <a:lnTo>
                    <a:pt x="2381246" y="28626"/>
                  </a:lnTo>
                  <a:lnTo>
                    <a:pt x="2381246" y="0"/>
                  </a:lnTo>
                  <a:lnTo>
                    <a:pt x="2466971" y="0"/>
                  </a:lnTo>
                  <a:lnTo>
                    <a:pt x="2466971" y="28626"/>
                  </a:lnTo>
                  <a:close/>
                </a:path>
                <a:path w="4143375" h="3086100">
                  <a:moveTo>
                    <a:pt x="2581271" y="28626"/>
                  </a:moveTo>
                  <a:lnTo>
                    <a:pt x="2495546" y="28626"/>
                  </a:lnTo>
                  <a:lnTo>
                    <a:pt x="2495546" y="0"/>
                  </a:lnTo>
                  <a:lnTo>
                    <a:pt x="2581271" y="0"/>
                  </a:lnTo>
                  <a:lnTo>
                    <a:pt x="2581271" y="28626"/>
                  </a:lnTo>
                  <a:close/>
                </a:path>
                <a:path w="4143375" h="3086100">
                  <a:moveTo>
                    <a:pt x="2695571" y="28626"/>
                  </a:moveTo>
                  <a:lnTo>
                    <a:pt x="2609846" y="28626"/>
                  </a:lnTo>
                  <a:lnTo>
                    <a:pt x="2609846" y="0"/>
                  </a:lnTo>
                  <a:lnTo>
                    <a:pt x="2695571" y="0"/>
                  </a:lnTo>
                  <a:lnTo>
                    <a:pt x="2695571" y="28626"/>
                  </a:lnTo>
                  <a:close/>
                </a:path>
                <a:path w="4143375" h="3086100">
                  <a:moveTo>
                    <a:pt x="2809871" y="28626"/>
                  </a:moveTo>
                  <a:lnTo>
                    <a:pt x="2724146" y="28626"/>
                  </a:lnTo>
                  <a:lnTo>
                    <a:pt x="2724146" y="0"/>
                  </a:lnTo>
                  <a:lnTo>
                    <a:pt x="2809871" y="0"/>
                  </a:lnTo>
                  <a:lnTo>
                    <a:pt x="2809871" y="28626"/>
                  </a:lnTo>
                  <a:close/>
                </a:path>
                <a:path w="4143375" h="3086100">
                  <a:moveTo>
                    <a:pt x="2924171" y="28626"/>
                  </a:moveTo>
                  <a:lnTo>
                    <a:pt x="2838446" y="28626"/>
                  </a:lnTo>
                  <a:lnTo>
                    <a:pt x="2838446" y="0"/>
                  </a:lnTo>
                  <a:lnTo>
                    <a:pt x="2924171" y="0"/>
                  </a:lnTo>
                  <a:lnTo>
                    <a:pt x="2924171" y="28626"/>
                  </a:lnTo>
                  <a:close/>
                </a:path>
                <a:path w="4143375" h="3086100">
                  <a:moveTo>
                    <a:pt x="3038471" y="28626"/>
                  </a:moveTo>
                  <a:lnTo>
                    <a:pt x="2952746" y="28626"/>
                  </a:lnTo>
                  <a:lnTo>
                    <a:pt x="2952746" y="0"/>
                  </a:lnTo>
                  <a:lnTo>
                    <a:pt x="3038471" y="0"/>
                  </a:lnTo>
                  <a:lnTo>
                    <a:pt x="3038471" y="28626"/>
                  </a:lnTo>
                  <a:close/>
                </a:path>
                <a:path w="4143375" h="3086100">
                  <a:moveTo>
                    <a:pt x="3152771" y="28626"/>
                  </a:moveTo>
                  <a:lnTo>
                    <a:pt x="3067046" y="28626"/>
                  </a:lnTo>
                  <a:lnTo>
                    <a:pt x="3067046" y="0"/>
                  </a:lnTo>
                  <a:lnTo>
                    <a:pt x="3152771" y="0"/>
                  </a:lnTo>
                  <a:lnTo>
                    <a:pt x="3152771" y="28626"/>
                  </a:lnTo>
                  <a:close/>
                </a:path>
                <a:path w="4143375" h="3086100">
                  <a:moveTo>
                    <a:pt x="3267071" y="28626"/>
                  </a:moveTo>
                  <a:lnTo>
                    <a:pt x="3181346" y="28626"/>
                  </a:lnTo>
                  <a:lnTo>
                    <a:pt x="3181346" y="0"/>
                  </a:lnTo>
                  <a:lnTo>
                    <a:pt x="3267071" y="0"/>
                  </a:lnTo>
                  <a:lnTo>
                    <a:pt x="3267071" y="28626"/>
                  </a:lnTo>
                  <a:close/>
                </a:path>
                <a:path w="4143375" h="3086100">
                  <a:moveTo>
                    <a:pt x="3381371" y="28626"/>
                  </a:moveTo>
                  <a:lnTo>
                    <a:pt x="3295646" y="28626"/>
                  </a:lnTo>
                  <a:lnTo>
                    <a:pt x="3295646" y="0"/>
                  </a:lnTo>
                  <a:lnTo>
                    <a:pt x="3381371" y="0"/>
                  </a:lnTo>
                  <a:lnTo>
                    <a:pt x="3381371" y="28626"/>
                  </a:lnTo>
                  <a:close/>
                </a:path>
                <a:path w="4143375" h="3086100">
                  <a:moveTo>
                    <a:pt x="3495671" y="28626"/>
                  </a:moveTo>
                  <a:lnTo>
                    <a:pt x="3409946" y="28626"/>
                  </a:lnTo>
                  <a:lnTo>
                    <a:pt x="3409946" y="0"/>
                  </a:lnTo>
                  <a:lnTo>
                    <a:pt x="3495671" y="0"/>
                  </a:lnTo>
                  <a:lnTo>
                    <a:pt x="3495671" y="28626"/>
                  </a:lnTo>
                  <a:close/>
                </a:path>
                <a:path w="4143375" h="3086100">
                  <a:moveTo>
                    <a:pt x="3609971" y="28626"/>
                  </a:moveTo>
                  <a:lnTo>
                    <a:pt x="3524246" y="28626"/>
                  </a:lnTo>
                  <a:lnTo>
                    <a:pt x="3524246" y="0"/>
                  </a:lnTo>
                  <a:lnTo>
                    <a:pt x="3609971" y="0"/>
                  </a:lnTo>
                  <a:lnTo>
                    <a:pt x="3609971" y="28626"/>
                  </a:lnTo>
                  <a:close/>
                </a:path>
                <a:path w="4143375" h="3086100">
                  <a:moveTo>
                    <a:pt x="3724271" y="28626"/>
                  </a:moveTo>
                  <a:lnTo>
                    <a:pt x="3638546" y="28626"/>
                  </a:lnTo>
                  <a:lnTo>
                    <a:pt x="3638546" y="0"/>
                  </a:lnTo>
                  <a:lnTo>
                    <a:pt x="3724271" y="0"/>
                  </a:lnTo>
                  <a:lnTo>
                    <a:pt x="3724271" y="28626"/>
                  </a:lnTo>
                  <a:close/>
                </a:path>
                <a:path w="4143375" h="3086100">
                  <a:moveTo>
                    <a:pt x="3838571" y="28626"/>
                  </a:moveTo>
                  <a:lnTo>
                    <a:pt x="3752846" y="28626"/>
                  </a:lnTo>
                  <a:lnTo>
                    <a:pt x="3752846" y="0"/>
                  </a:lnTo>
                  <a:lnTo>
                    <a:pt x="3838571" y="0"/>
                  </a:lnTo>
                  <a:lnTo>
                    <a:pt x="3838571" y="28626"/>
                  </a:lnTo>
                  <a:close/>
                </a:path>
                <a:path w="4143375" h="3086100">
                  <a:moveTo>
                    <a:pt x="3952871" y="28626"/>
                  </a:moveTo>
                  <a:lnTo>
                    <a:pt x="3867146" y="28626"/>
                  </a:lnTo>
                  <a:lnTo>
                    <a:pt x="3867146" y="0"/>
                  </a:lnTo>
                  <a:lnTo>
                    <a:pt x="3952871" y="0"/>
                  </a:lnTo>
                  <a:lnTo>
                    <a:pt x="3952871" y="28626"/>
                  </a:lnTo>
                  <a:close/>
                </a:path>
                <a:path w="4143375" h="3086100">
                  <a:moveTo>
                    <a:pt x="4062523" y="29560"/>
                  </a:moveTo>
                  <a:lnTo>
                    <a:pt x="4058843" y="28937"/>
                  </a:lnTo>
                  <a:lnTo>
                    <a:pt x="4055136" y="28626"/>
                  </a:lnTo>
                  <a:lnTo>
                    <a:pt x="3981446" y="28626"/>
                  </a:lnTo>
                  <a:lnTo>
                    <a:pt x="3981446" y="0"/>
                  </a:lnTo>
                  <a:lnTo>
                    <a:pt x="4051402" y="0"/>
                  </a:lnTo>
                  <a:lnTo>
                    <a:pt x="4067251" y="1612"/>
                  </a:lnTo>
                  <a:lnTo>
                    <a:pt x="4062681" y="28626"/>
                  </a:lnTo>
                  <a:lnTo>
                    <a:pt x="4062628" y="28937"/>
                  </a:lnTo>
                  <a:lnTo>
                    <a:pt x="4062523" y="29560"/>
                  </a:lnTo>
                  <a:close/>
                </a:path>
                <a:path w="4143375" h="3086100">
                  <a:moveTo>
                    <a:pt x="4116780" y="82228"/>
                  </a:moveTo>
                  <a:lnTo>
                    <a:pt x="4098546" y="48154"/>
                  </a:lnTo>
                  <a:lnTo>
                    <a:pt x="4081485" y="35799"/>
                  </a:lnTo>
                  <a:lnTo>
                    <a:pt x="4094184" y="10682"/>
                  </a:lnTo>
                  <a:lnTo>
                    <a:pt x="4130646" y="42455"/>
                  </a:lnTo>
                  <a:lnTo>
                    <a:pt x="4143374" y="71933"/>
                  </a:lnTo>
                  <a:lnTo>
                    <a:pt x="4143374" y="76912"/>
                  </a:lnTo>
                  <a:lnTo>
                    <a:pt x="4116780" y="82228"/>
                  </a:lnTo>
                  <a:close/>
                </a:path>
                <a:path w="4143375" h="3086100">
                  <a:moveTo>
                    <a:pt x="4143374" y="191013"/>
                  </a:moveTo>
                  <a:lnTo>
                    <a:pt x="4118073" y="191013"/>
                  </a:lnTo>
                  <a:lnTo>
                    <a:pt x="4118073" y="105288"/>
                  </a:lnTo>
                  <a:lnTo>
                    <a:pt x="4143374" y="105288"/>
                  </a:lnTo>
                  <a:lnTo>
                    <a:pt x="4143374" y="191013"/>
                  </a:lnTo>
                  <a:close/>
                </a:path>
                <a:path w="4143375" h="3086100">
                  <a:moveTo>
                    <a:pt x="4143374" y="305313"/>
                  </a:moveTo>
                  <a:lnTo>
                    <a:pt x="4118073" y="305313"/>
                  </a:lnTo>
                  <a:lnTo>
                    <a:pt x="4118073" y="219588"/>
                  </a:lnTo>
                  <a:lnTo>
                    <a:pt x="4143374" y="219588"/>
                  </a:lnTo>
                  <a:lnTo>
                    <a:pt x="4143374" y="305313"/>
                  </a:lnTo>
                  <a:close/>
                </a:path>
                <a:path w="4143375" h="3086100">
                  <a:moveTo>
                    <a:pt x="4143374" y="419613"/>
                  </a:moveTo>
                  <a:lnTo>
                    <a:pt x="4118073" y="419613"/>
                  </a:lnTo>
                  <a:lnTo>
                    <a:pt x="4118073" y="333888"/>
                  </a:lnTo>
                  <a:lnTo>
                    <a:pt x="4143374" y="333888"/>
                  </a:lnTo>
                  <a:lnTo>
                    <a:pt x="4143374" y="419613"/>
                  </a:lnTo>
                  <a:close/>
                </a:path>
                <a:path w="4143375" h="3086100">
                  <a:moveTo>
                    <a:pt x="4143374" y="533913"/>
                  </a:moveTo>
                  <a:lnTo>
                    <a:pt x="4118073" y="533913"/>
                  </a:lnTo>
                  <a:lnTo>
                    <a:pt x="4118073" y="448188"/>
                  </a:lnTo>
                  <a:lnTo>
                    <a:pt x="4143374" y="448188"/>
                  </a:lnTo>
                  <a:lnTo>
                    <a:pt x="4143374" y="533913"/>
                  </a:lnTo>
                  <a:close/>
                </a:path>
                <a:path w="4143375" h="3086100">
                  <a:moveTo>
                    <a:pt x="4143374" y="648213"/>
                  </a:moveTo>
                  <a:lnTo>
                    <a:pt x="4118073" y="648213"/>
                  </a:lnTo>
                  <a:lnTo>
                    <a:pt x="4118073" y="562488"/>
                  </a:lnTo>
                  <a:lnTo>
                    <a:pt x="4143374" y="562488"/>
                  </a:lnTo>
                  <a:lnTo>
                    <a:pt x="4143374" y="648213"/>
                  </a:lnTo>
                  <a:close/>
                </a:path>
                <a:path w="4143375" h="3086100">
                  <a:moveTo>
                    <a:pt x="4143374" y="762513"/>
                  </a:moveTo>
                  <a:lnTo>
                    <a:pt x="4118073" y="762513"/>
                  </a:lnTo>
                  <a:lnTo>
                    <a:pt x="4118073" y="676788"/>
                  </a:lnTo>
                  <a:lnTo>
                    <a:pt x="4143374" y="676788"/>
                  </a:lnTo>
                  <a:lnTo>
                    <a:pt x="4143374" y="762513"/>
                  </a:lnTo>
                  <a:close/>
                </a:path>
                <a:path w="4143375" h="3086100">
                  <a:moveTo>
                    <a:pt x="4143374" y="876813"/>
                  </a:moveTo>
                  <a:lnTo>
                    <a:pt x="4118073" y="876813"/>
                  </a:lnTo>
                  <a:lnTo>
                    <a:pt x="4118073" y="791088"/>
                  </a:lnTo>
                  <a:lnTo>
                    <a:pt x="4143374" y="791088"/>
                  </a:lnTo>
                  <a:lnTo>
                    <a:pt x="4143374" y="876813"/>
                  </a:lnTo>
                  <a:close/>
                </a:path>
                <a:path w="4143375" h="3086100">
                  <a:moveTo>
                    <a:pt x="4143374" y="991113"/>
                  </a:moveTo>
                  <a:lnTo>
                    <a:pt x="4118073" y="991113"/>
                  </a:lnTo>
                  <a:lnTo>
                    <a:pt x="4118073" y="905388"/>
                  </a:lnTo>
                  <a:lnTo>
                    <a:pt x="4143374" y="905388"/>
                  </a:lnTo>
                  <a:lnTo>
                    <a:pt x="4143374" y="991113"/>
                  </a:lnTo>
                  <a:close/>
                </a:path>
                <a:path w="4143375" h="3086100">
                  <a:moveTo>
                    <a:pt x="4143374" y="1105413"/>
                  </a:moveTo>
                  <a:lnTo>
                    <a:pt x="4118073" y="1105413"/>
                  </a:lnTo>
                  <a:lnTo>
                    <a:pt x="4118073" y="1019688"/>
                  </a:lnTo>
                  <a:lnTo>
                    <a:pt x="4143374" y="1019688"/>
                  </a:lnTo>
                  <a:lnTo>
                    <a:pt x="4143374" y="1105413"/>
                  </a:lnTo>
                  <a:close/>
                </a:path>
                <a:path w="4143375" h="3086100">
                  <a:moveTo>
                    <a:pt x="4143374" y="1219713"/>
                  </a:moveTo>
                  <a:lnTo>
                    <a:pt x="4118073" y="1219713"/>
                  </a:lnTo>
                  <a:lnTo>
                    <a:pt x="4118073" y="1133988"/>
                  </a:lnTo>
                  <a:lnTo>
                    <a:pt x="4143374" y="1133988"/>
                  </a:lnTo>
                  <a:lnTo>
                    <a:pt x="4143374" y="1219713"/>
                  </a:lnTo>
                  <a:close/>
                </a:path>
                <a:path w="4143375" h="3086100">
                  <a:moveTo>
                    <a:pt x="4143374" y="1334013"/>
                  </a:moveTo>
                  <a:lnTo>
                    <a:pt x="4118073" y="1334013"/>
                  </a:lnTo>
                  <a:lnTo>
                    <a:pt x="4118073" y="1248288"/>
                  </a:lnTo>
                  <a:lnTo>
                    <a:pt x="4143374" y="1248288"/>
                  </a:lnTo>
                  <a:lnTo>
                    <a:pt x="4143374" y="1334013"/>
                  </a:lnTo>
                  <a:close/>
                </a:path>
                <a:path w="4143375" h="3086100">
                  <a:moveTo>
                    <a:pt x="4143374" y="1448313"/>
                  </a:moveTo>
                  <a:lnTo>
                    <a:pt x="4118073" y="1448313"/>
                  </a:lnTo>
                  <a:lnTo>
                    <a:pt x="4118073" y="1362588"/>
                  </a:lnTo>
                  <a:lnTo>
                    <a:pt x="4143374" y="1362588"/>
                  </a:lnTo>
                  <a:lnTo>
                    <a:pt x="4143374" y="1448313"/>
                  </a:lnTo>
                  <a:close/>
                </a:path>
                <a:path w="4143375" h="3086100">
                  <a:moveTo>
                    <a:pt x="4143374" y="1562613"/>
                  </a:moveTo>
                  <a:lnTo>
                    <a:pt x="4118073" y="1562613"/>
                  </a:lnTo>
                  <a:lnTo>
                    <a:pt x="4118073" y="1476888"/>
                  </a:lnTo>
                  <a:lnTo>
                    <a:pt x="4143374" y="1476888"/>
                  </a:lnTo>
                  <a:lnTo>
                    <a:pt x="4143374" y="1562613"/>
                  </a:lnTo>
                  <a:close/>
                </a:path>
                <a:path w="4143375" h="3086100">
                  <a:moveTo>
                    <a:pt x="4143374" y="1676913"/>
                  </a:moveTo>
                  <a:lnTo>
                    <a:pt x="4118073" y="1676913"/>
                  </a:lnTo>
                  <a:lnTo>
                    <a:pt x="4118073" y="1591188"/>
                  </a:lnTo>
                  <a:lnTo>
                    <a:pt x="4143374" y="1591188"/>
                  </a:lnTo>
                  <a:lnTo>
                    <a:pt x="4143374" y="1676913"/>
                  </a:lnTo>
                  <a:close/>
                </a:path>
                <a:path w="4143375" h="3086100">
                  <a:moveTo>
                    <a:pt x="4143374" y="1791213"/>
                  </a:moveTo>
                  <a:lnTo>
                    <a:pt x="4118073" y="1791213"/>
                  </a:lnTo>
                  <a:lnTo>
                    <a:pt x="4118073" y="1705488"/>
                  </a:lnTo>
                  <a:lnTo>
                    <a:pt x="4143374" y="1705488"/>
                  </a:lnTo>
                  <a:lnTo>
                    <a:pt x="4143374" y="1791213"/>
                  </a:lnTo>
                  <a:close/>
                </a:path>
                <a:path w="4143375" h="3086100">
                  <a:moveTo>
                    <a:pt x="4143374" y="1905513"/>
                  </a:moveTo>
                  <a:lnTo>
                    <a:pt x="4118073" y="1905513"/>
                  </a:lnTo>
                  <a:lnTo>
                    <a:pt x="4118073" y="1819788"/>
                  </a:lnTo>
                  <a:lnTo>
                    <a:pt x="4143374" y="1819788"/>
                  </a:lnTo>
                  <a:lnTo>
                    <a:pt x="4143374" y="1905513"/>
                  </a:lnTo>
                  <a:close/>
                </a:path>
                <a:path w="4143375" h="3086100">
                  <a:moveTo>
                    <a:pt x="4143374" y="2019813"/>
                  </a:moveTo>
                  <a:lnTo>
                    <a:pt x="4118073" y="2019813"/>
                  </a:lnTo>
                  <a:lnTo>
                    <a:pt x="4118073" y="1934088"/>
                  </a:lnTo>
                  <a:lnTo>
                    <a:pt x="4143374" y="1934088"/>
                  </a:lnTo>
                  <a:lnTo>
                    <a:pt x="4143374" y="2019813"/>
                  </a:lnTo>
                  <a:close/>
                </a:path>
                <a:path w="4143375" h="3086100">
                  <a:moveTo>
                    <a:pt x="4143374" y="2134113"/>
                  </a:moveTo>
                  <a:lnTo>
                    <a:pt x="4118073" y="2134113"/>
                  </a:lnTo>
                  <a:lnTo>
                    <a:pt x="4118073" y="2048388"/>
                  </a:lnTo>
                  <a:lnTo>
                    <a:pt x="4143374" y="2048388"/>
                  </a:lnTo>
                  <a:lnTo>
                    <a:pt x="4143374" y="2134113"/>
                  </a:lnTo>
                  <a:close/>
                </a:path>
                <a:path w="4143375" h="3086100">
                  <a:moveTo>
                    <a:pt x="4143374" y="2248413"/>
                  </a:moveTo>
                  <a:lnTo>
                    <a:pt x="4118073" y="2248413"/>
                  </a:lnTo>
                  <a:lnTo>
                    <a:pt x="4118073" y="2162688"/>
                  </a:lnTo>
                  <a:lnTo>
                    <a:pt x="4143374" y="2162688"/>
                  </a:lnTo>
                  <a:lnTo>
                    <a:pt x="4143374" y="2248413"/>
                  </a:lnTo>
                  <a:close/>
                </a:path>
                <a:path w="4143375" h="3086100">
                  <a:moveTo>
                    <a:pt x="4143374" y="2362713"/>
                  </a:moveTo>
                  <a:lnTo>
                    <a:pt x="4118073" y="2362713"/>
                  </a:lnTo>
                  <a:lnTo>
                    <a:pt x="4118073" y="2276988"/>
                  </a:lnTo>
                  <a:lnTo>
                    <a:pt x="4143374" y="2276988"/>
                  </a:lnTo>
                  <a:lnTo>
                    <a:pt x="4143374" y="2362713"/>
                  </a:lnTo>
                  <a:close/>
                </a:path>
                <a:path w="4143375" h="3086100">
                  <a:moveTo>
                    <a:pt x="4143374" y="2477013"/>
                  </a:moveTo>
                  <a:lnTo>
                    <a:pt x="4118073" y="2477013"/>
                  </a:lnTo>
                  <a:lnTo>
                    <a:pt x="4118073" y="2391288"/>
                  </a:lnTo>
                  <a:lnTo>
                    <a:pt x="4143374" y="2391288"/>
                  </a:lnTo>
                  <a:lnTo>
                    <a:pt x="4143374" y="2477013"/>
                  </a:lnTo>
                  <a:close/>
                </a:path>
                <a:path w="4143375" h="3086100">
                  <a:moveTo>
                    <a:pt x="4143374" y="2591313"/>
                  </a:moveTo>
                  <a:lnTo>
                    <a:pt x="4118073" y="2591313"/>
                  </a:lnTo>
                  <a:lnTo>
                    <a:pt x="4118073" y="2505588"/>
                  </a:lnTo>
                  <a:lnTo>
                    <a:pt x="4143374" y="2505588"/>
                  </a:lnTo>
                  <a:lnTo>
                    <a:pt x="4143374" y="2591313"/>
                  </a:lnTo>
                  <a:close/>
                </a:path>
                <a:path w="4143375" h="3086100">
                  <a:moveTo>
                    <a:pt x="4143374" y="2705613"/>
                  </a:moveTo>
                  <a:lnTo>
                    <a:pt x="4118073" y="2705613"/>
                  </a:lnTo>
                  <a:lnTo>
                    <a:pt x="4118073" y="2619888"/>
                  </a:lnTo>
                  <a:lnTo>
                    <a:pt x="4143374" y="2619888"/>
                  </a:lnTo>
                  <a:lnTo>
                    <a:pt x="4143374" y="2705613"/>
                  </a:lnTo>
                  <a:close/>
                </a:path>
                <a:path w="4143375" h="3086100">
                  <a:moveTo>
                    <a:pt x="4143374" y="2819913"/>
                  </a:moveTo>
                  <a:lnTo>
                    <a:pt x="4118073" y="2819913"/>
                  </a:lnTo>
                  <a:lnTo>
                    <a:pt x="4118073" y="2734188"/>
                  </a:lnTo>
                  <a:lnTo>
                    <a:pt x="4143374" y="2734188"/>
                  </a:lnTo>
                  <a:lnTo>
                    <a:pt x="4143374" y="2819913"/>
                  </a:lnTo>
                  <a:close/>
                </a:path>
                <a:path w="4143375" h="3086100">
                  <a:moveTo>
                    <a:pt x="4143374" y="2934213"/>
                  </a:moveTo>
                  <a:lnTo>
                    <a:pt x="4118073" y="2934213"/>
                  </a:lnTo>
                  <a:lnTo>
                    <a:pt x="4118073" y="2848488"/>
                  </a:lnTo>
                  <a:lnTo>
                    <a:pt x="4143374" y="2848488"/>
                  </a:lnTo>
                  <a:lnTo>
                    <a:pt x="4143374" y="2934213"/>
                  </a:lnTo>
                  <a:close/>
                </a:path>
                <a:path w="4143375" h="3086100">
                  <a:moveTo>
                    <a:pt x="4129389" y="3045177"/>
                  </a:moveTo>
                  <a:lnTo>
                    <a:pt x="4106092" y="3028934"/>
                  </a:lnTo>
                  <a:lnTo>
                    <a:pt x="4111334" y="3020107"/>
                  </a:lnTo>
                  <a:lnTo>
                    <a:pt x="4115078" y="3010809"/>
                  </a:lnTo>
                  <a:lnTo>
                    <a:pt x="4117324" y="3001040"/>
                  </a:lnTo>
                  <a:lnTo>
                    <a:pt x="4118073" y="2990801"/>
                  </a:lnTo>
                  <a:lnTo>
                    <a:pt x="4118073" y="2962788"/>
                  </a:lnTo>
                  <a:lnTo>
                    <a:pt x="4143374" y="2962788"/>
                  </a:lnTo>
                  <a:lnTo>
                    <a:pt x="4143374" y="3014166"/>
                  </a:lnTo>
                  <a:lnTo>
                    <a:pt x="4139398" y="3027251"/>
                  </a:lnTo>
                  <a:lnTo>
                    <a:pt x="4130697" y="3043549"/>
                  </a:lnTo>
                  <a:lnTo>
                    <a:pt x="4129389" y="3045177"/>
                  </a:lnTo>
                  <a:close/>
                </a:path>
                <a:path w="4143375" h="3086100">
                  <a:moveTo>
                    <a:pt x="4051402" y="3086099"/>
                  </a:moveTo>
                  <a:lnTo>
                    <a:pt x="4028044" y="3086099"/>
                  </a:lnTo>
                  <a:lnTo>
                    <a:pt x="4028044" y="3057473"/>
                  </a:lnTo>
                  <a:lnTo>
                    <a:pt x="4051402" y="3057473"/>
                  </a:lnTo>
                  <a:lnTo>
                    <a:pt x="4062488" y="3056603"/>
                  </a:lnTo>
                  <a:lnTo>
                    <a:pt x="4072980" y="3053992"/>
                  </a:lnTo>
                  <a:lnTo>
                    <a:pt x="4082877" y="3049641"/>
                  </a:lnTo>
                  <a:lnTo>
                    <a:pt x="4092179" y="3043549"/>
                  </a:lnTo>
                  <a:lnTo>
                    <a:pt x="4109398" y="3065821"/>
                  </a:lnTo>
                  <a:lnTo>
                    <a:pt x="4104245" y="3070046"/>
                  </a:lnTo>
                  <a:lnTo>
                    <a:pt x="4087851" y="3078798"/>
                  </a:lnTo>
                  <a:lnTo>
                    <a:pt x="4070070" y="3084201"/>
                  </a:lnTo>
                  <a:lnTo>
                    <a:pt x="4051402" y="3086099"/>
                  </a:lnTo>
                  <a:close/>
                </a:path>
                <a:path w="4143375" h="3086100">
                  <a:moveTo>
                    <a:pt x="3999469" y="3086099"/>
                  </a:moveTo>
                  <a:lnTo>
                    <a:pt x="3913744" y="3086099"/>
                  </a:lnTo>
                  <a:lnTo>
                    <a:pt x="3913744" y="3057473"/>
                  </a:lnTo>
                  <a:lnTo>
                    <a:pt x="3999469" y="3057473"/>
                  </a:lnTo>
                  <a:lnTo>
                    <a:pt x="3999469" y="3086099"/>
                  </a:lnTo>
                  <a:close/>
                </a:path>
                <a:path w="4143375" h="3086100">
                  <a:moveTo>
                    <a:pt x="3885169" y="3086099"/>
                  </a:moveTo>
                  <a:lnTo>
                    <a:pt x="3799444" y="3086099"/>
                  </a:lnTo>
                  <a:lnTo>
                    <a:pt x="3799444" y="3057473"/>
                  </a:lnTo>
                  <a:lnTo>
                    <a:pt x="3885169" y="3057473"/>
                  </a:lnTo>
                  <a:lnTo>
                    <a:pt x="3885169" y="3086099"/>
                  </a:lnTo>
                  <a:close/>
                </a:path>
                <a:path w="4143375" h="3086100">
                  <a:moveTo>
                    <a:pt x="3770869" y="3086099"/>
                  </a:moveTo>
                  <a:lnTo>
                    <a:pt x="3685144" y="3086099"/>
                  </a:lnTo>
                  <a:lnTo>
                    <a:pt x="3685144" y="3057473"/>
                  </a:lnTo>
                  <a:lnTo>
                    <a:pt x="3770869" y="3057473"/>
                  </a:lnTo>
                  <a:lnTo>
                    <a:pt x="3770869" y="3086099"/>
                  </a:lnTo>
                  <a:close/>
                </a:path>
                <a:path w="4143375" h="3086100">
                  <a:moveTo>
                    <a:pt x="3656569" y="3086099"/>
                  </a:moveTo>
                  <a:lnTo>
                    <a:pt x="3570844" y="3086099"/>
                  </a:lnTo>
                  <a:lnTo>
                    <a:pt x="3570844" y="3057473"/>
                  </a:lnTo>
                  <a:lnTo>
                    <a:pt x="3656569" y="3057473"/>
                  </a:lnTo>
                  <a:lnTo>
                    <a:pt x="3656569" y="3086099"/>
                  </a:lnTo>
                  <a:close/>
                </a:path>
                <a:path w="4143375" h="3086100">
                  <a:moveTo>
                    <a:pt x="3542269" y="3086099"/>
                  </a:moveTo>
                  <a:lnTo>
                    <a:pt x="3456544" y="3086099"/>
                  </a:lnTo>
                  <a:lnTo>
                    <a:pt x="3456544" y="3057473"/>
                  </a:lnTo>
                  <a:lnTo>
                    <a:pt x="3542269" y="3057473"/>
                  </a:lnTo>
                  <a:lnTo>
                    <a:pt x="3542269" y="3086099"/>
                  </a:lnTo>
                  <a:close/>
                </a:path>
                <a:path w="4143375" h="3086100">
                  <a:moveTo>
                    <a:pt x="3427969" y="3086099"/>
                  </a:moveTo>
                  <a:lnTo>
                    <a:pt x="3342244" y="3086099"/>
                  </a:lnTo>
                  <a:lnTo>
                    <a:pt x="3342244" y="3057473"/>
                  </a:lnTo>
                  <a:lnTo>
                    <a:pt x="3427969" y="3057473"/>
                  </a:lnTo>
                  <a:lnTo>
                    <a:pt x="3427969" y="3086099"/>
                  </a:lnTo>
                  <a:close/>
                </a:path>
                <a:path w="4143375" h="3086100">
                  <a:moveTo>
                    <a:pt x="3313669" y="3086099"/>
                  </a:moveTo>
                  <a:lnTo>
                    <a:pt x="3227944" y="3086099"/>
                  </a:lnTo>
                  <a:lnTo>
                    <a:pt x="3227944" y="3057473"/>
                  </a:lnTo>
                  <a:lnTo>
                    <a:pt x="3313669" y="3057473"/>
                  </a:lnTo>
                  <a:lnTo>
                    <a:pt x="3313669" y="3086099"/>
                  </a:lnTo>
                  <a:close/>
                </a:path>
                <a:path w="4143375" h="3086100">
                  <a:moveTo>
                    <a:pt x="3199369" y="3086099"/>
                  </a:moveTo>
                  <a:lnTo>
                    <a:pt x="3113644" y="3086099"/>
                  </a:lnTo>
                  <a:lnTo>
                    <a:pt x="3113644" y="3057473"/>
                  </a:lnTo>
                  <a:lnTo>
                    <a:pt x="3199369" y="3057473"/>
                  </a:lnTo>
                  <a:lnTo>
                    <a:pt x="3199369" y="3086099"/>
                  </a:lnTo>
                  <a:close/>
                </a:path>
                <a:path w="4143375" h="3086100">
                  <a:moveTo>
                    <a:pt x="3085069" y="3086099"/>
                  </a:moveTo>
                  <a:lnTo>
                    <a:pt x="2999344" y="3086099"/>
                  </a:lnTo>
                  <a:lnTo>
                    <a:pt x="2999344" y="3057473"/>
                  </a:lnTo>
                  <a:lnTo>
                    <a:pt x="3085069" y="3057473"/>
                  </a:lnTo>
                  <a:lnTo>
                    <a:pt x="3085069" y="3086099"/>
                  </a:lnTo>
                  <a:close/>
                </a:path>
                <a:path w="4143375" h="3086100">
                  <a:moveTo>
                    <a:pt x="2970769" y="3086099"/>
                  </a:moveTo>
                  <a:lnTo>
                    <a:pt x="2885044" y="3086099"/>
                  </a:lnTo>
                  <a:lnTo>
                    <a:pt x="2885044" y="3057473"/>
                  </a:lnTo>
                  <a:lnTo>
                    <a:pt x="2970769" y="3057473"/>
                  </a:lnTo>
                  <a:lnTo>
                    <a:pt x="2970769" y="3086099"/>
                  </a:lnTo>
                  <a:close/>
                </a:path>
                <a:path w="4143375" h="3086100">
                  <a:moveTo>
                    <a:pt x="2856469" y="3086099"/>
                  </a:moveTo>
                  <a:lnTo>
                    <a:pt x="2770744" y="3086099"/>
                  </a:lnTo>
                  <a:lnTo>
                    <a:pt x="2770744" y="3057473"/>
                  </a:lnTo>
                  <a:lnTo>
                    <a:pt x="2856469" y="3057473"/>
                  </a:lnTo>
                  <a:lnTo>
                    <a:pt x="2856469" y="3086099"/>
                  </a:lnTo>
                  <a:close/>
                </a:path>
                <a:path w="4143375" h="3086100">
                  <a:moveTo>
                    <a:pt x="2742169" y="3086099"/>
                  </a:moveTo>
                  <a:lnTo>
                    <a:pt x="2656444" y="3086099"/>
                  </a:lnTo>
                  <a:lnTo>
                    <a:pt x="2656444" y="3057473"/>
                  </a:lnTo>
                  <a:lnTo>
                    <a:pt x="2742169" y="3057473"/>
                  </a:lnTo>
                  <a:lnTo>
                    <a:pt x="2742169" y="3086099"/>
                  </a:lnTo>
                  <a:close/>
                </a:path>
                <a:path w="4143375" h="3086100">
                  <a:moveTo>
                    <a:pt x="2627869" y="3086099"/>
                  </a:moveTo>
                  <a:lnTo>
                    <a:pt x="2542144" y="3086099"/>
                  </a:lnTo>
                  <a:lnTo>
                    <a:pt x="2542144" y="3057473"/>
                  </a:lnTo>
                  <a:lnTo>
                    <a:pt x="2627869" y="3057473"/>
                  </a:lnTo>
                  <a:lnTo>
                    <a:pt x="2627869" y="3086099"/>
                  </a:lnTo>
                  <a:close/>
                </a:path>
                <a:path w="4143375" h="3086100">
                  <a:moveTo>
                    <a:pt x="2513569" y="3086099"/>
                  </a:moveTo>
                  <a:lnTo>
                    <a:pt x="2427844" y="3086099"/>
                  </a:lnTo>
                  <a:lnTo>
                    <a:pt x="2427844" y="3057473"/>
                  </a:lnTo>
                  <a:lnTo>
                    <a:pt x="2513569" y="3057473"/>
                  </a:lnTo>
                  <a:lnTo>
                    <a:pt x="2513569" y="3086099"/>
                  </a:lnTo>
                  <a:close/>
                </a:path>
                <a:path w="4143375" h="3086100">
                  <a:moveTo>
                    <a:pt x="2399269" y="3086099"/>
                  </a:moveTo>
                  <a:lnTo>
                    <a:pt x="2313544" y="3086099"/>
                  </a:lnTo>
                  <a:lnTo>
                    <a:pt x="2313544" y="3057473"/>
                  </a:lnTo>
                  <a:lnTo>
                    <a:pt x="2399269" y="3057473"/>
                  </a:lnTo>
                  <a:lnTo>
                    <a:pt x="2399269" y="3086099"/>
                  </a:lnTo>
                  <a:close/>
                </a:path>
                <a:path w="4143375" h="3086100">
                  <a:moveTo>
                    <a:pt x="2284969" y="3086099"/>
                  </a:moveTo>
                  <a:lnTo>
                    <a:pt x="2199244" y="3086099"/>
                  </a:lnTo>
                  <a:lnTo>
                    <a:pt x="2199244" y="3057473"/>
                  </a:lnTo>
                  <a:lnTo>
                    <a:pt x="2284969" y="3057473"/>
                  </a:lnTo>
                  <a:lnTo>
                    <a:pt x="2284969" y="3086099"/>
                  </a:lnTo>
                  <a:close/>
                </a:path>
                <a:path w="4143375" h="3086100">
                  <a:moveTo>
                    <a:pt x="2170669" y="3086099"/>
                  </a:moveTo>
                  <a:lnTo>
                    <a:pt x="2084944" y="3086099"/>
                  </a:lnTo>
                  <a:lnTo>
                    <a:pt x="2084944" y="3057473"/>
                  </a:lnTo>
                  <a:lnTo>
                    <a:pt x="2170669" y="3057473"/>
                  </a:lnTo>
                  <a:lnTo>
                    <a:pt x="2170669" y="3086099"/>
                  </a:lnTo>
                  <a:close/>
                </a:path>
                <a:path w="4143375" h="3086100">
                  <a:moveTo>
                    <a:pt x="2056369" y="3086099"/>
                  </a:moveTo>
                  <a:lnTo>
                    <a:pt x="1970644" y="3086099"/>
                  </a:lnTo>
                  <a:lnTo>
                    <a:pt x="1970644" y="3057473"/>
                  </a:lnTo>
                  <a:lnTo>
                    <a:pt x="2056369" y="3057473"/>
                  </a:lnTo>
                  <a:lnTo>
                    <a:pt x="2056369" y="3086099"/>
                  </a:lnTo>
                  <a:close/>
                </a:path>
                <a:path w="4143375" h="3086100">
                  <a:moveTo>
                    <a:pt x="1942069" y="3086099"/>
                  </a:moveTo>
                  <a:lnTo>
                    <a:pt x="1856344" y="3086099"/>
                  </a:lnTo>
                  <a:lnTo>
                    <a:pt x="1856344" y="3057473"/>
                  </a:lnTo>
                  <a:lnTo>
                    <a:pt x="1942069" y="3057473"/>
                  </a:lnTo>
                  <a:lnTo>
                    <a:pt x="1942069" y="3086099"/>
                  </a:lnTo>
                  <a:close/>
                </a:path>
                <a:path w="4143375" h="3086100">
                  <a:moveTo>
                    <a:pt x="1827769" y="3086099"/>
                  </a:moveTo>
                  <a:lnTo>
                    <a:pt x="1742044" y="3086099"/>
                  </a:lnTo>
                  <a:lnTo>
                    <a:pt x="1742044" y="3057473"/>
                  </a:lnTo>
                  <a:lnTo>
                    <a:pt x="1827769" y="3057473"/>
                  </a:lnTo>
                  <a:lnTo>
                    <a:pt x="1827769" y="3086099"/>
                  </a:lnTo>
                  <a:close/>
                </a:path>
                <a:path w="4143375" h="3086100">
                  <a:moveTo>
                    <a:pt x="1713469" y="3086099"/>
                  </a:moveTo>
                  <a:lnTo>
                    <a:pt x="1627744" y="3086099"/>
                  </a:lnTo>
                  <a:lnTo>
                    <a:pt x="1627744" y="3057473"/>
                  </a:lnTo>
                  <a:lnTo>
                    <a:pt x="1713469" y="3057473"/>
                  </a:lnTo>
                  <a:lnTo>
                    <a:pt x="1713469" y="3086099"/>
                  </a:lnTo>
                  <a:close/>
                </a:path>
                <a:path w="4143375" h="3086100">
                  <a:moveTo>
                    <a:pt x="1599169" y="3086099"/>
                  </a:moveTo>
                  <a:lnTo>
                    <a:pt x="1513444" y="3086099"/>
                  </a:lnTo>
                  <a:lnTo>
                    <a:pt x="1513444" y="3057473"/>
                  </a:lnTo>
                  <a:lnTo>
                    <a:pt x="1599169" y="3057473"/>
                  </a:lnTo>
                  <a:lnTo>
                    <a:pt x="1599169" y="3086099"/>
                  </a:lnTo>
                  <a:close/>
                </a:path>
                <a:path w="4143375" h="3086100">
                  <a:moveTo>
                    <a:pt x="1484869" y="3086099"/>
                  </a:moveTo>
                  <a:lnTo>
                    <a:pt x="1399144" y="3086099"/>
                  </a:lnTo>
                  <a:lnTo>
                    <a:pt x="1399144" y="3057473"/>
                  </a:lnTo>
                  <a:lnTo>
                    <a:pt x="1484869" y="3057473"/>
                  </a:lnTo>
                  <a:lnTo>
                    <a:pt x="1484869" y="3086099"/>
                  </a:lnTo>
                  <a:close/>
                </a:path>
                <a:path w="4143375" h="3086100">
                  <a:moveTo>
                    <a:pt x="1370569" y="3086099"/>
                  </a:moveTo>
                  <a:lnTo>
                    <a:pt x="1284844" y="3086099"/>
                  </a:lnTo>
                  <a:lnTo>
                    <a:pt x="1284844" y="3057473"/>
                  </a:lnTo>
                  <a:lnTo>
                    <a:pt x="1370569" y="3057473"/>
                  </a:lnTo>
                  <a:lnTo>
                    <a:pt x="1370569" y="3086099"/>
                  </a:lnTo>
                  <a:close/>
                </a:path>
                <a:path w="4143375" h="3086100">
                  <a:moveTo>
                    <a:pt x="1256269" y="3086099"/>
                  </a:moveTo>
                  <a:lnTo>
                    <a:pt x="1170544" y="3086099"/>
                  </a:lnTo>
                  <a:lnTo>
                    <a:pt x="1170544" y="3057473"/>
                  </a:lnTo>
                  <a:lnTo>
                    <a:pt x="1256269" y="3057473"/>
                  </a:lnTo>
                  <a:lnTo>
                    <a:pt x="1256269" y="3086099"/>
                  </a:lnTo>
                  <a:close/>
                </a:path>
                <a:path w="4143375" h="3086100">
                  <a:moveTo>
                    <a:pt x="1141969" y="3086099"/>
                  </a:moveTo>
                  <a:lnTo>
                    <a:pt x="1056244" y="3086099"/>
                  </a:lnTo>
                  <a:lnTo>
                    <a:pt x="1056244" y="3057473"/>
                  </a:lnTo>
                  <a:lnTo>
                    <a:pt x="1141969" y="3057473"/>
                  </a:lnTo>
                  <a:lnTo>
                    <a:pt x="1141969" y="3086099"/>
                  </a:lnTo>
                  <a:close/>
                </a:path>
                <a:path w="4143375" h="3086100">
                  <a:moveTo>
                    <a:pt x="1027669" y="3086099"/>
                  </a:moveTo>
                  <a:lnTo>
                    <a:pt x="941944" y="3086099"/>
                  </a:lnTo>
                  <a:lnTo>
                    <a:pt x="941944" y="3057473"/>
                  </a:lnTo>
                  <a:lnTo>
                    <a:pt x="1027669" y="3057473"/>
                  </a:lnTo>
                  <a:lnTo>
                    <a:pt x="1027669" y="3086099"/>
                  </a:lnTo>
                  <a:close/>
                </a:path>
                <a:path w="4143375" h="3086100">
                  <a:moveTo>
                    <a:pt x="913369" y="3086099"/>
                  </a:moveTo>
                  <a:lnTo>
                    <a:pt x="827644" y="3086099"/>
                  </a:lnTo>
                  <a:lnTo>
                    <a:pt x="827644" y="3057473"/>
                  </a:lnTo>
                  <a:lnTo>
                    <a:pt x="913369" y="3057473"/>
                  </a:lnTo>
                  <a:lnTo>
                    <a:pt x="913369" y="3086099"/>
                  </a:lnTo>
                  <a:close/>
                </a:path>
                <a:path w="4143375" h="3086100">
                  <a:moveTo>
                    <a:pt x="799069" y="3086099"/>
                  </a:moveTo>
                  <a:lnTo>
                    <a:pt x="713344" y="3086099"/>
                  </a:lnTo>
                  <a:lnTo>
                    <a:pt x="713344" y="3057473"/>
                  </a:lnTo>
                  <a:lnTo>
                    <a:pt x="799069" y="3057473"/>
                  </a:lnTo>
                  <a:lnTo>
                    <a:pt x="799069" y="3086099"/>
                  </a:lnTo>
                  <a:close/>
                </a:path>
                <a:path w="4143375" h="3086100">
                  <a:moveTo>
                    <a:pt x="684769" y="3086099"/>
                  </a:moveTo>
                  <a:lnTo>
                    <a:pt x="599044" y="3086099"/>
                  </a:lnTo>
                  <a:lnTo>
                    <a:pt x="599044" y="3057473"/>
                  </a:lnTo>
                  <a:lnTo>
                    <a:pt x="684769" y="3057473"/>
                  </a:lnTo>
                  <a:lnTo>
                    <a:pt x="684769" y="3086099"/>
                  </a:lnTo>
                  <a:close/>
                </a:path>
                <a:path w="4143375" h="3086100">
                  <a:moveTo>
                    <a:pt x="570469" y="3086099"/>
                  </a:moveTo>
                  <a:lnTo>
                    <a:pt x="484744" y="3086099"/>
                  </a:lnTo>
                  <a:lnTo>
                    <a:pt x="484744" y="3057473"/>
                  </a:lnTo>
                  <a:lnTo>
                    <a:pt x="570469" y="3057473"/>
                  </a:lnTo>
                  <a:lnTo>
                    <a:pt x="570469" y="3086099"/>
                  </a:lnTo>
                  <a:close/>
                </a:path>
                <a:path w="4143375" h="3086100">
                  <a:moveTo>
                    <a:pt x="456169" y="3086099"/>
                  </a:moveTo>
                  <a:lnTo>
                    <a:pt x="370444" y="3086099"/>
                  </a:lnTo>
                  <a:lnTo>
                    <a:pt x="370444" y="3057473"/>
                  </a:lnTo>
                  <a:lnTo>
                    <a:pt x="456169" y="3057473"/>
                  </a:lnTo>
                  <a:lnTo>
                    <a:pt x="456169" y="3086099"/>
                  </a:lnTo>
                  <a:close/>
                </a:path>
                <a:path w="4143375" h="3086100">
                  <a:moveTo>
                    <a:pt x="341869" y="3086099"/>
                  </a:moveTo>
                  <a:lnTo>
                    <a:pt x="256144" y="3086099"/>
                  </a:lnTo>
                  <a:lnTo>
                    <a:pt x="256144" y="3057473"/>
                  </a:lnTo>
                  <a:lnTo>
                    <a:pt x="341869" y="3057473"/>
                  </a:lnTo>
                  <a:lnTo>
                    <a:pt x="341869" y="3086099"/>
                  </a:lnTo>
                  <a:close/>
                </a:path>
                <a:path w="4143375" h="3086100">
                  <a:moveTo>
                    <a:pt x="227569" y="3086099"/>
                  </a:moveTo>
                  <a:lnTo>
                    <a:pt x="141844" y="3086099"/>
                  </a:lnTo>
                  <a:lnTo>
                    <a:pt x="141844" y="3057473"/>
                  </a:lnTo>
                  <a:lnTo>
                    <a:pt x="227569" y="3057473"/>
                  </a:lnTo>
                  <a:lnTo>
                    <a:pt x="227569" y="3086099"/>
                  </a:lnTo>
                  <a:close/>
                </a:path>
                <a:path w="4143375" h="3086100">
                  <a:moveTo>
                    <a:pt x="113269" y="3086099"/>
                  </a:moveTo>
                  <a:lnTo>
                    <a:pt x="95246" y="3086099"/>
                  </a:lnTo>
                  <a:lnTo>
                    <a:pt x="76578" y="3084201"/>
                  </a:lnTo>
                  <a:lnTo>
                    <a:pt x="58797" y="3078798"/>
                  </a:lnTo>
                  <a:lnTo>
                    <a:pt x="42403" y="3070046"/>
                  </a:lnTo>
                  <a:lnTo>
                    <a:pt x="33100" y="3062418"/>
                  </a:lnTo>
                  <a:lnTo>
                    <a:pt x="51550" y="3041158"/>
                  </a:lnTo>
                  <a:lnTo>
                    <a:pt x="61331" y="3048295"/>
                  </a:lnTo>
                  <a:lnTo>
                    <a:pt x="71874" y="3053394"/>
                  </a:lnTo>
                  <a:lnTo>
                    <a:pt x="83179" y="3056453"/>
                  </a:lnTo>
                  <a:lnTo>
                    <a:pt x="95246" y="3057473"/>
                  </a:lnTo>
                  <a:lnTo>
                    <a:pt x="113269" y="3057473"/>
                  </a:lnTo>
                  <a:lnTo>
                    <a:pt x="113269" y="3086099"/>
                  </a:lnTo>
                  <a:close/>
                </a:path>
                <a:path w="4143375" h="3086100">
                  <a:moveTo>
                    <a:pt x="14406" y="3040656"/>
                  </a:moveTo>
                  <a:lnTo>
                    <a:pt x="7250" y="3027251"/>
                  </a:lnTo>
                  <a:lnTo>
                    <a:pt x="1847" y="3009470"/>
                  </a:lnTo>
                  <a:lnTo>
                    <a:pt x="0" y="2990801"/>
                  </a:lnTo>
                  <a:lnTo>
                    <a:pt x="0" y="2957453"/>
                  </a:lnTo>
                  <a:lnTo>
                    <a:pt x="28574" y="2957453"/>
                  </a:lnTo>
                  <a:lnTo>
                    <a:pt x="28574" y="2990801"/>
                  </a:lnTo>
                  <a:lnTo>
                    <a:pt x="29195" y="3000078"/>
                  </a:lnTo>
                  <a:lnTo>
                    <a:pt x="31055" y="3009003"/>
                  </a:lnTo>
                  <a:lnTo>
                    <a:pt x="34157" y="3017577"/>
                  </a:lnTo>
                  <a:lnTo>
                    <a:pt x="38498" y="3025799"/>
                  </a:lnTo>
                  <a:lnTo>
                    <a:pt x="14406" y="3040656"/>
                  </a:lnTo>
                  <a:close/>
                </a:path>
                <a:path w="4143375" h="3086100">
                  <a:moveTo>
                    <a:pt x="28574" y="2928878"/>
                  </a:moveTo>
                  <a:lnTo>
                    <a:pt x="0" y="2928878"/>
                  </a:lnTo>
                  <a:lnTo>
                    <a:pt x="0" y="2843153"/>
                  </a:lnTo>
                  <a:lnTo>
                    <a:pt x="28574" y="2843153"/>
                  </a:lnTo>
                  <a:lnTo>
                    <a:pt x="28574" y="2928878"/>
                  </a:lnTo>
                  <a:close/>
                </a:path>
                <a:path w="4143375" h="3086100">
                  <a:moveTo>
                    <a:pt x="28574" y="2814578"/>
                  </a:moveTo>
                  <a:lnTo>
                    <a:pt x="0" y="2814578"/>
                  </a:lnTo>
                  <a:lnTo>
                    <a:pt x="0" y="2728853"/>
                  </a:lnTo>
                  <a:lnTo>
                    <a:pt x="28574" y="2728853"/>
                  </a:lnTo>
                  <a:lnTo>
                    <a:pt x="28574" y="2814578"/>
                  </a:lnTo>
                  <a:close/>
                </a:path>
                <a:path w="4143375" h="3086100">
                  <a:moveTo>
                    <a:pt x="28574" y="2700278"/>
                  </a:moveTo>
                  <a:lnTo>
                    <a:pt x="0" y="2700278"/>
                  </a:lnTo>
                  <a:lnTo>
                    <a:pt x="0" y="2614553"/>
                  </a:lnTo>
                  <a:lnTo>
                    <a:pt x="28574" y="2614553"/>
                  </a:lnTo>
                  <a:lnTo>
                    <a:pt x="28574" y="2700278"/>
                  </a:lnTo>
                  <a:close/>
                </a:path>
                <a:path w="4143375" h="3086100">
                  <a:moveTo>
                    <a:pt x="28574" y="2585978"/>
                  </a:moveTo>
                  <a:lnTo>
                    <a:pt x="0" y="2585978"/>
                  </a:lnTo>
                  <a:lnTo>
                    <a:pt x="0" y="2500253"/>
                  </a:lnTo>
                  <a:lnTo>
                    <a:pt x="28574" y="2500253"/>
                  </a:lnTo>
                  <a:lnTo>
                    <a:pt x="28574" y="2585978"/>
                  </a:lnTo>
                  <a:close/>
                </a:path>
                <a:path w="4143375" h="3086100">
                  <a:moveTo>
                    <a:pt x="28574" y="2471678"/>
                  </a:moveTo>
                  <a:lnTo>
                    <a:pt x="0" y="2471678"/>
                  </a:lnTo>
                  <a:lnTo>
                    <a:pt x="0" y="2385953"/>
                  </a:lnTo>
                  <a:lnTo>
                    <a:pt x="28574" y="2385953"/>
                  </a:lnTo>
                  <a:lnTo>
                    <a:pt x="28574" y="2471678"/>
                  </a:lnTo>
                  <a:close/>
                </a:path>
                <a:path w="4143375" h="3086100">
                  <a:moveTo>
                    <a:pt x="28574" y="2357378"/>
                  </a:moveTo>
                  <a:lnTo>
                    <a:pt x="0" y="2357378"/>
                  </a:lnTo>
                  <a:lnTo>
                    <a:pt x="0" y="2271653"/>
                  </a:lnTo>
                  <a:lnTo>
                    <a:pt x="28574" y="2271653"/>
                  </a:lnTo>
                  <a:lnTo>
                    <a:pt x="28574" y="2357378"/>
                  </a:lnTo>
                  <a:close/>
                </a:path>
                <a:path w="4143375" h="3086100">
                  <a:moveTo>
                    <a:pt x="28574" y="2243078"/>
                  </a:moveTo>
                  <a:lnTo>
                    <a:pt x="0" y="2243078"/>
                  </a:lnTo>
                  <a:lnTo>
                    <a:pt x="0" y="2157353"/>
                  </a:lnTo>
                  <a:lnTo>
                    <a:pt x="28574" y="2157353"/>
                  </a:lnTo>
                  <a:lnTo>
                    <a:pt x="28574" y="2243078"/>
                  </a:lnTo>
                  <a:close/>
                </a:path>
                <a:path w="4143375" h="3086100">
                  <a:moveTo>
                    <a:pt x="28574" y="2128778"/>
                  </a:moveTo>
                  <a:lnTo>
                    <a:pt x="0" y="2128778"/>
                  </a:lnTo>
                  <a:lnTo>
                    <a:pt x="0" y="2043053"/>
                  </a:lnTo>
                  <a:lnTo>
                    <a:pt x="28574" y="2043053"/>
                  </a:lnTo>
                  <a:lnTo>
                    <a:pt x="28574" y="2128778"/>
                  </a:lnTo>
                  <a:close/>
                </a:path>
                <a:path w="4143375" h="3086100">
                  <a:moveTo>
                    <a:pt x="28574" y="2014478"/>
                  </a:moveTo>
                  <a:lnTo>
                    <a:pt x="0" y="2014478"/>
                  </a:lnTo>
                  <a:lnTo>
                    <a:pt x="0" y="1928753"/>
                  </a:lnTo>
                  <a:lnTo>
                    <a:pt x="28574" y="1928753"/>
                  </a:lnTo>
                  <a:lnTo>
                    <a:pt x="28574" y="2014478"/>
                  </a:lnTo>
                  <a:close/>
                </a:path>
                <a:path w="4143375" h="3086100">
                  <a:moveTo>
                    <a:pt x="28574" y="1900178"/>
                  </a:moveTo>
                  <a:lnTo>
                    <a:pt x="0" y="1900178"/>
                  </a:lnTo>
                  <a:lnTo>
                    <a:pt x="0" y="1814453"/>
                  </a:lnTo>
                  <a:lnTo>
                    <a:pt x="28574" y="1814453"/>
                  </a:lnTo>
                  <a:lnTo>
                    <a:pt x="28574" y="1900178"/>
                  </a:lnTo>
                  <a:close/>
                </a:path>
                <a:path w="4143375" h="3086100">
                  <a:moveTo>
                    <a:pt x="28574" y="1785878"/>
                  </a:moveTo>
                  <a:lnTo>
                    <a:pt x="0" y="1785878"/>
                  </a:lnTo>
                  <a:lnTo>
                    <a:pt x="0" y="1700153"/>
                  </a:lnTo>
                  <a:lnTo>
                    <a:pt x="28574" y="1700153"/>
                  </a:lnTo>
                  <a:lnTo>
                    <a:pt x="28574" y="1785878"/>
                  </a:lnTo>
                  <a:close/>
                </a:path>
                <a:path w="4143375" h="3086100">
                  <a:moveTo>
                    <a:pt x="28574" y="1671578"/>
                  </a:moveTo>
                  <a:lnTo>
                    <a:pt x="0" y="1671578"/>
                  </a:lnTo>
                  <a:lnTo>
                    <a:pt x="0" y="1585853"/>
                  </a:lnTo>
                  <a:lnTo>
                    <a:pt x="28574" y="1585853"/>
                  </a:lnTo>
                  <a:lnTo>
                    <a:pt x="28574" y="1671578"/>
                  </a:lnTo>
                  <a:close/>
                </a:path>
                <a:path w="4143375" h="3086100">
                  <a:moveTo>
                    <a:pt x="28574" y="1557278"/>
                  </a:moveTo>
                  <a:lnTo>
                    <a:pt x="0" y="1557278"/>
                  </a:lnTo>
                  <a:lnTo>
                    <a:pt x="0" y="1471553"/>
                  </a:lnTo>
                  <a:lnTo>
                    <a:pt x="28574" y="1471553"/>
                  </a:lnTo>
                  <a:lnTo>
                    <a:pt x="28574" y="1557278"/>
                  </a:lnTo>
                  <a:close/>
                </a:path>
                <a:path w="4143375" h="3086100">
                  <a:moveTo>
                    <a:pt x="28574" y="1442978"/>
                  </a:moveTo>
                  <a:lnTo>
                    <a:pt x="0" y="1442978"/>
                  </a:lnTo>
                  <a:lnTo>
                    <a:pt x="0" y="1357253"/>
                  </a:lnTo>
                  <a:lnTo>
                    <a:pt x="28574" y="1357253"/>
                  </a:lnTo>
                  <a:lnTo>
                    <a:pt x="28574" y="1442978"/>
                  </a:lnTo>
                  <a:close/>
                </a:path>
                <a:path w="4143375" h="3086100">
                  <a:moveTo>
                    <a:pt x="28574" y="1328678"/>
                  </a:moveTo>
                  <a:lnTo>
                    <a:pt x="0" y="1328678"/>
                  </a:lnTo>
                  <a:lnTo>
                    <a:pt x="0" y="1242953"/>
                  </a:lnTo>
                  <a:lnTo>
                    <a:pt x="28574" y="1242953"/>
                  </a:lnTo>
                  <a:lnTo>
                    <a:pt x="28574" y="1328678"/>
                  </a:lnTo>
                  <a:close/>
                </a:path>
                <a:path w="4143375" h="3086100">
                  <a:moveTo>
                    <a:pt x="28574" y="1214378"/>
                  </a:moveTo>
                  <a:lnTo>
                    <a:pt x="0" y="1214378"/>
                  </a:lnTo>
                  <a:lnTo>
                    <a:pt x="0" y="1128653"/>
                  </a:lnTo>
                  <a:lnTo>
                    <a:pt x="28574" y="1128653"/>
                  </a:lnTo>
                  <a:lnTo>
                    <a:pt x="28574" y="1214378"/>
                  </a:lnTo>
                  <a:close/>
                </a:path>
                <a:path w="4143375" h="3086100">
                  <a:moveTo>
                    <a:pt x="28574" y="1100078"/>
                  </a:moveTo>
                  <a:lnTo>
                    <a:pt x="0" y="1100078"/>
                  </a:lnTo>
                  <a:lnTo>
                    <a:pt x="0" y="1014353"/>
                  </a:lnTo>
                  <a:lnTo>
                    <a:pt x="28574" y="1014353"/>
                  </a:lnTo>
                  <a:lnTo>
                    <a:pt x="28574" y="1100078"/>
                  </a:lnTo>
                  <a:close/>
                </a:path>
                <a:path w="4143375" h="3086100">
                  <a:moveTo>
                    <a:pt x="28574" y="985778"/>
                  </a:moveTo>
                  <a:lnTo>
                    <a:pt x="0" y="985778"/>
                  </a:lnTo>
                  <a:lnTo>
                    <a:pt x="0" y="900053"/>
                  </a:lnTo>
                  <a:lnTo>
                    <a:pt x="28574" y="900053"/>
                  </a:lnTo>
                  <a:lnTo>
                    <a:pt x="28574" y="985778"/>
                  </a:lnTo>
                  <a:close/>
                </a:path>
                <a:path w="4143375" h="3086100">
                  <a:moveTo>
                    <a:pt x="28574" y="871478"/>
                  </a:moveTo>
                  <a:lnTo>
                    <a:pt x="0" y="871478"/>
                  </a:lnTo>
                  <a:lnTo>
                    <a:pt x="0" y="785753"/>
                  </a:lnTo>
                  <a:lnTo>
                    <a:pt x="28574" y="785753"/>
                  </a:lnTo>
                  <a:lnTo>
                    <a:pt x="28574" y="871478"/>
                  </a:lnTo>
                  <a:close/>
                </a:path>
                <a:path w="4143375" h="3086100">
                  <a:moveTo>
                    <a:pt x="28574" y="757178"/>
                  </a:moveTo>
                  <a:lnTo>
                    <a:pt x="0" y="757178"/>
                  </a:lnTo>
                  <a:lnTo>
                    <a:pt x="0" y="671453"/>
                  </a:lnTo>
                  <a:lnTo>
                    <a:pt x="28574" y="671453"/>
                  </a:lnTo>
                  <a:lnTo>
                    <a:pt x="28574" y="757178"/>
                  </a:lnTo>
                  <a:close/>
                </a:path>
                <a:path w="4143375" h="3086100">
                  <a:moveTo>
                    <a:pt x="28574" y="642878"/>
                  </a:moveTo>
                  <a:lnTo>
                    <a:pt x="0" y="642878"/>
                  </a:lnTo>
                  <a:lnTo>
                    <a:pt x="0" y="557153"/>
                  </a:lnTo>
                  <a:lnTo>
                    <a:pt x="28574" y="557153"/>
                  </a:lnTo>
                  <a:lnTo>
                    <a:pt x="28574" y="642878"/>
                  </a:lnTo>
                  <a:close/>
                </a:path>
                <a:path w="4143375" h="3086100">
                  <a:moveTo>
                    <a:pt x="28574" y="528578"/>
                  </a:moveTo>
                  <a:lnTo>
                    <a:pt x="0" y="528578"/>
                  </a:lnTo>
                  <a:lnTo>
                    <a:pt x="0" y="442854"/>
                  </a:lnTo>
                  <a:lnTo>
                    <a:pt x="28574" y="442854"/>
                  </a:lnTo>
                  <a:lnTo>
                    <a:pt x="28574" y="528578"/>
                  </a:lnTo>
                  <a:close/>
                </a:path>
                <a:path w="4143375" h="3086100">
                  <a:moveTo>
                    <a:pt x="28574" y="414279"/>
                  </a:moveTo>
                  <a:lnTo>
                    <a:pt x="0" y="414279"/>
                  </a:lnTo>
                  <a:lnTo>
                    <a:pt x="0" y="328554"/>
                  </a:lnTo>
                  <a:lnTo>
                    <a:pt x="28574" y="328554"/>
                  </a:lnTo>
                  <a:lnTo>
                    <a:pt x="28574" y="414279"/>
                  </a:lnTo>
                  <a:close/>
                </a:path>
                <a:path w="4143375" h="3086100">
                  <a:moveTo>
                    <a:pt x="28574" y="299979"/>
                  </a:moveTo>
                  <a:lnTo>
                    <a:pt x="0" y="299979"/>
                  </a:lnTo>
                  <a:lnTo>
                    <a:pt x="0" y="214254"/>
                  </a:lnTo>
                  <a:lnTo>
                    <a:pt x="28574" y="214254"/>
                  </a:lnTo>
                  <a:lnTo>
                    <a:pt x="28574" y="299979"/>
                  </a:lnTo>
                  <a:close/>
                </a:path>
                <a:path w="4143375" h="3086100">
                  <a:moveTo>
                    <a:pt x="28574" y="185679"/>
                  </a:moveTo>
                  <a:lnTo>
                    <a:pt x="0" y="185679"/>
                  </a:lnTo>
                  <a:lnTo>
                    <a:pt x="0" y="99954"/>
                  </a:lnTo>
                  <a:lnTo>
                    <a:pt x="28574" y="99954"/>
                  </a:lnTo>
                  <a:lnTo>
                    <a:pt x="28574" y="185679"/>
                  </a:lnTo>
                  <a:close/>
                </a:path>
                <a:path w="4143375" h="3086100">
                  <a:moveTo>
                    <a:pt x="30705" y="78577"/>
                  </a:moveTo>
                  <a:lnTo>
                    <a:pt x="3404" y="71503"/>
                  </a:lnTo>
                  <a:lnTo>
                    <a:pt x="7250" y="58849"/>
                  </a:lnTo>
                  <a:lnTo>
                    <a:pt x="16002" y="42455"/>
                  </a:lnTo>
                  <a:lnTo>
                    <a:pt x="27897" y="27948"/>
                  </a:lnTo>
                  <a:lnTo>
                    <a:pt x="42403" y="16054"/>
                  </a:lnTo>
                  <a:lnTo>
                    <a:pt x="57162" y="8174"/>
                  </a:lnTo>
                  <a:lnTo>
                    <a:pt x="68542" y="34208"/>
                  </a:lnTo>
                  <a:lnTo>
                    <a:pt x="60851" y="37570"/>
                  </a:lnTo>
                  <a:lnTo>
                    <a:pt x="54038" y="42218"/>
                  </a:lnTo>
                  <a:lnTo>
                    <a:pt x="48102" y="48154"/>
                  </a:lnTo>
                  <a:lnTo>
                    <a:pt x="42199" y="54871"/>
                  </a:lnTo>
                  <a:lnTo>
                    <a:pt x="37332" y="62180"/>
                  </a:lnTo>
                  <a:lnTo>
                    <a:pt x="33501" y="70082"/>
                  </a:lnTo>
                  <a:lnTo>
                    <a:pt x="30705" y="78577"/>
                  </a:lnTo>
                  <a:close/>
                </a:path>
                <a:path w="4143375" h="3086100">
                  <a:moveTo>
                    <a:pt x="87850" y="29037"/>
                  </a:moveTo>
                  <a:lnTo>
                    <a:pt x="84729" y="1069"/>
                  </a:lnTo>
                  <a:lnTo>
                    <a:pt x="95246" y="0"/>
                  </a:lnTo>
                  <a:lnTo>
                    <a:pt x="180971" y="0"/>
                  </a:lnTo>
                  <a:lnTo>
                    <a:pt x="180971" y="28626"/>
                  </a:lnTo>
                  <a:lnTo>
                    <a:pt x="92772" y="28626"/>
                  </a:lnTo>
                  <a:lnTo>
                    <a:pt x="90307" y="28763"/>
                  </a:lnTo>
                  <a:lnTo>
                    <a:pt x="87850" y="29037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8858" y="6193809"/>
              <a:ext cx="66675" cy="666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8858" y="7193934"/>
              <a:ext cx="66675" cy="666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8858" y="7860684"/>
              <a:ext cx="66675" cy="6667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736137" y="5610710"/>
            <a:ext cx="3895090" cy="27400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200" b="1" spc="-10" dirty="0">
                <a:latin typeface="Roboto"/>
                <a:cs typeface="Roboto"/>
              </a:rPr>
              <a:t>REVENUE:</a:t>
            </a:r>
            <a:endParaRPr sz="2200">
              <a:latin typeface="Roboto"/>
              <a:cs typeface="Roboto"/>
            </a:endParaRPr>
          </a:p>
          <a:p>
            <a:pPr marL="243204" marR="72390" algn="just">
              <a:lnSpc>
                <a:spcPts val="2630"/>
              </a:lnSpc>
              <a:spcBef>
                <a:spcPts val="120"/>
              </a:spcBef>
            </a:pPr>
            <a:r>
              <a:rPr sz="1900" dirty="0">
                <a:latin typeface="Roboto"/>
                <a:cs typeface="Roboto"/>
              </a:rPr>
              <a:t>Customer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Lifetime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Value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(CLTV):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total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revenue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generated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from </a:t>
            </a:r>
            <a:r>
              <a:rPr sz="1900" dirty="0">
                <a:latin typeface="Roboto"/>
                <a:cs typeface="Roboto"/>
              </a:rPr>
              <a:t>a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customer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over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their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lifetime.</a:t>
            </a:r>
            <a:endParaRPr sz="1900">
              <a:latin typeface="Roboto"/>
              <a:cs typeface="Roboto"/>
            </a:endParaRPr>
          </a:p>
          <a:p>
            <a:pPr marL="243204" algn="just">
              <a:lnSpc>
                <a:spcPct val="100000"/>
              </a:lnSpc>
              <a:spcBef>
                <a:spcPts val="190"/>
              </a:spcBef>
            </a:pPr>
            <a:r>
              <a:rPr sz="1900" dirty="0">
                <a:latin typeface="Roboto"/>
                <a:cs typeface="Roboto"/>
              </a:rPr>
              <a:t>Track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conversion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rates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from</a:t>
            </a:r>
            <a:endParaRPr sz="1900">
              <a:latin typeface="Roboto"/>
              <a:cs typeface="Roboto"/>
            </a:endParaRPr>
          </a:p>
          <a:p>
            <a:pPr marL="243204" marR="5080" algn="just">
              <a:lnSpc>
                <a:spcPct val="115100"/>
              </a:lnSpc>
            </a:pPr>
            <a:r>
              <a:rPr sz="1900" dirty="0">
                <a:latin typeface="Roboto"/>
                <a:cs typeface="Roboto"/>
              </a:rPr>
              <a:t>feature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interactions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purchases. </a:t>
            </a:r>
            <a:r>
              <a:rPr sz="1900" dirty="0">
                <a:latin typeface="Roboto"/>
                <a:cs typeface="Roboto"/>
              </a:rPr>
              <a:t>Track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change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in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average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order value</a:t>
            </a:r>
            <a:r>
              <a:rPr sz="1900" spc="-3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of</a:t>
            </a:r>
            <a:r>
              <a:rPr sz="1900" spc="-2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users</a:t>
            </a:r>
            <a:endParaRPr sz="19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154638" y="5629275"/>
            <a:ext cx="3162300" cy="3086100"/>
            <a:chOff x="13154638" y="5629275"/>
            <a:chExt cx="3162300" cy="3086100"/>
          </a:xfrm>
        </p:grpSpPr>
        <p:sp>
          <p:nvSpPr>
            <p:cNvPr id="31" name="object 31"/>
            <p:cNvSpPr/>
            <p:nvPr/>
          </p:nvSpPr>
          <p:spPr>
            <a:xfrm>
              <a:off x="13154638" y="5629275"/>
              <a:ext cx="3162300" cy="3086100"/>
            </a:xfrm>
            <a:custGeom>
              <a:avLst/>
              <a:gdLst/>
              <a:ahLst/>
              <a:cxnLst/>
              <a:rect l="l" t="t" r="r" b="b"/>
              <a:pathLst>
                <a:path w="3162300" h="3086100">
                  <a:moveTo>
                    <a:pt x="295271" y="28632"/>
                  </a:moveTo>
                  <a:lnTo>
                    <a:pt x="209546" y="28632"/>
                  </a:lnTo>
                  <a:lnTo>
                    <a:pt x="209546" y="0"/>
                  </a:lnTo>
                  <a:lnTo>
                    <a:pt x="295271" y="0"/>
                  </a:lnTo>
                  <a:lnTo>
                    <a:pt x="295271" y="28632"/>
                  </a:lnTo>
                  <a:close/>
                </a:path>
                <a:path w="3162300" h="3086100">
                  <a:moveTo>
                    <a:pt x="409571" y="28632"/>
                  </a:moveTo>
                  <a:lnTo>
                    <a:pt x="323846" y="28632"/>
                  </a:lnTo>
                  <a:lnTo>
                    <a:pt x="323846" y="0"/>
                  </a:lnTo>
                  <a:lnTo>
                    <a:pt x="409571" y="0"/>
                  </a:lnTo>
                  <a:lnTo>
                    <a:pt x="409571" y="28632"/>
                  </a:lnTo>
                  <a:close/>
                </a:path>
                <a:path w="3162300" h="3086100">
                  <a:moveTo>
                    <a:pt x="523871" y="28632"/>
                  </a:moveTo>
                  <a:lnTo>
                    <a:pt x="438146" y="28632"/>
                  </a:lnTo>
                  <a:lnTo>
                    <a:pt x="438146" y="0"/>
                  </a:lnTo>
                  <a:lnTo>
                    <a:pt x="523871" y="0"/>
                  </a:lnTo>
                  <a:lnTo>
                    <a:pt x="523871" y="28632"/>
                  </a:lnTo>
                  <a:close/>
                </a:path>
                <a:path w="3162300" h="3086100">
                  <a:moveTo>
                    <a:pt x="638171" y="28632"/>
                  </a:moveTo>
                  <a:lnTo>
                    <a:pt x="552446" y="28632"/>
                  </a:lnTo>
                  <a:lnTo>
                    <a:pt x="552446" y="0"/>
                  </a:lnTo>
                  <a:lnTo>
                    <a:pt x="638171" y="0"/>
                  </a:lnTo>
                  <a:lnTo>
                    <a:pt x="638171" y="28632"/>
                  </a:lnTo>
                  <a:close/>
                </a:path>
                <a:path w="3162300" h="3086100">
                  <a:moveTo>
                    <a:pt x="752471" y="28632"/>
                  </a:moveTo>
                  <a:lnTo>
                    <a:pt x="666746" y="28632"/>
                  </a:lnTo>
                  <a:lnTo>
                    <a:pt x="666746" y="0"/>
                  </a:lnTo>
                  <a:lnTo>
                    <a:pt x="752471" y="0"/>
                  </a:lnTo>
                  <a:lnTo>
                    <a:pt x="752471" y="28632"/>
                  </a:lnTo>
                  <a:close/>
                </a:path>
                <a:path w="3162300" h="3086100">
                  <a:moveTo>
                    <a:pt x="866771" y="28632"/>
                  </a:moveTo>
                  <a:lnTo>
                    <a:pt x="781046" y="28632"/>
                  </a:lnTo>
                  <a:lnTo>
                    <a:pt x="781046" y="0"/>
                  </a:lnTo>
                  <a:lnTo>
                    <a:pt x="866771" y="0"/>
                  </a:lnTo>
                  <a:lnTo>
                    <a:pt x="866771" y="28632"/>
                  </a:lnTo>
                  <a:close/>
                </a:path>
                <a:path w="3162300" h="3086100">
                  <a:moveTo>
                    <a:pt x="981071" y="28632"/>
                  </a:moveTo>
                  <a:lnTo>
                    <a:pt x="895346" y="28632"/>
                  </a:lnTo>
                  <a:lnTo>
                    <a:pt x="895346" y="0"/>
                  </a:lnTo>
                  <a:lnTo>
                    <a:pt x="981071" y="0"/>
                  </a:lnTo>
                  <a:lnTo>
                    <a:pt x="981071" y="28632"/>
                  </a:lnTo>
                  <a:close/>
                </a:path>
                <a:path w="3162300" h="3086100">
                  <a:moveTo>
                    <a:pt x="1095371" y="28632"/>
                  </a:moveTo>
                  <a:lnTo>
                    <a:pt x="1009646" y="28632"/>
                  </a:lnTo>
                  <a:lnTo>
                    <a:pt x="1009646" y="0"/>
                  </a:lnTo>
                  <a:lnTo>
                    <a:pt x="1095371" y="0"/>
                  </a:lnTo>
                  <a:lnTo>
                    <a:pt x="1095371" y="28632"/>
                  </a:lnTo>
                  <a:close/>
                </a:path>
                <a:path w="3162300" h="3086100">
                  <a:moveTo>
                    <a:pt x="1209671" y="28632"/>
                  </a:moveTo>
                  <a:lnTo>
                    <a:pt x="1123946" y="28632"/>
                  </a:lnTo>
                  <a:lnTo>
                    <a:pt x="1123946" y="0"/>
                  </a:lnTo>
                  <a:lnTo>
                    <a:pt x="1209671" y="0"/>
                  </a:lnTo>
                  <a:lnTo>
                    <a:pt x="1209671" y="28632"/>
                  </a:lnTo>
                  <a:close/>
                </a:path>
                <a:path w="3162300" h="3086100">
                  <a:moveTo>
                    <a:pt x="1323970" y="28632"/>
                  </a:moveTo>
                  <a:lnTo>
                    <a:pt x="1238246" y="28632"/>
                  </a:lnTo>
                  <a:lnTo>
                    <a:pt x="1238246" y="0"/>
                  </a:lnTo>
                  <a:lnTo>
                    <a:pt x="1323970" y="0"/>
                  </a:lnTo>
                  <a:lnTo>
                    <a:pt x="1323970" y="28632"/>
                  </a:lnTo>
                  <a:close/>
                </a:path>
                <a:path w="3162300" h="3086100">
                  <a:moveTo>
                    <a:pt x="1438270" y="28632"/>
                  </a:moveTo>
                  <a:lnTo>
                    <a:pt x="1352545" y="28632"/>
                  </a:lnTo>
                  <a:lnTo>
                    <a:pt x="1352545" y="0"/>
                  </a:lnTo>
                  <a:lnTo>
                    <a:pt x="1438270" y="0"/>
                  </a:lnTo>
                  <a:lnTo>
                    <a:pt x="1438270" y="28632"/>
                  </a:lnTo>
                  <a:close/>
                </a:path>
                <a:path w="3162300" h="3086100">
                  <a:moveTo>
                    <a:pt x="1552570" y="28632"/>
                  </a:moveTo>
                  <a:lnTo>
                    <a:pt x="1466845" y="28632"/>
                  </a:lnTo>
                  <a:lnTo>
                    <a:pt x="1466845" y="0"/>
                  </a:lnTo>
                  <a:lnTo>
                    <a:pt x="1552570" y="0"/>
                  </a:lnTo>
                  <a:lnTo>
                    <a:pt x="1552570" y="28632"/>
                  </a:lnTo>
                  <a:close/>
                </a:path>
                <a:path w="3162300" h="3086100">
                  <a:moveTo>
                    <a:pt x="1666870" y="28632"/>
                  </a:moveTo>
                  <a:lnTo>
                    <a:pt x="1581145" y="28632"/>
                  </a:lnTo>
                  <a:lnTo>
                    <a:pt x="1581145" y="0"/>
                  </a:lnTo>
                  <a:lnTo>
                    <a:pt x="1666870" y="0"/>
                  </a:lnTo>
                  <a:lnTo>
                    <a:pt x="1666870" y="28632"/>
                  </a:lnTo>
                  <a:close/>
                </a:path>
                <a:path w="3162300" h="3086100">
                  <a:moveTo>
                    <a:pt x="1781171" y="28632"/>
                  </a:moveTo>
                  <a:lnTo>
                    <a:pt x="1695445" y="28632"/>
                  </a:lnTo>
                  <a:lnTo>
                    <a:pt x="1695445" y="0"/>
                  </a:lnTo>
                  <a:lnTo>
                    <a:pt x="1781171" y="0"/>
                  </a:lnTo>
                  <a:lnTo>
                    <a:pt x="1781171" y="28632"/>
                  </a:lnTo>
                  <a:close/>
                </a:path>
                <a:path w="3162300" h="3086100">
                  <a:moveTo>
                    <a:pt x="1895470" y="28632"/>
                  </a:moveTo>
                  <a:lnTo>
                    <a:pt x="1809745" y="28632"/>
                  </a:lnTo>
                  <a:lnTo>
                    <a:pt x="1809745" y="0"/>
                  </a:lnTo>
                  <a:lnTo>
                    <a:pt x="1895470" y="0"/>
                  </a:lnTo>
                  <a:lnTo>
                    <a:pt x="1895470" y="28632"/>
                  </a:lnTo>
                  <a:close/>
                </a:path>
                <a:path w="3162300" h="3086100">
                  <a:moveTo>
                    <a:pt x="2009770" y="28632"/>
                  </a:moveTo>
                  <a:lnTo>
                    <a:pt x="1924045" y="28632"/>
                  </a:lnTo>
                  <a:lnTo>
                    <a:pt x="1924045" y="0"/>
                  </a:lnTo>
                  <a:lnTo>
                    <a:pt x="2009770" y="0"/>
                  </a:lnTo>
                  <a:lnTo>
                    <a:pt x="2009770" y="28632"/>
                  </a:lnTo>
                  <a:close/>
                </a:path>
                <a:path w="3162300" h="3086100">
                  <a:moveTo>
                    <a:pt x="2124070" y="28632"/>
                  </a:moveTo>
                  <a:lnTo>
                    <a:pt x="2038345" y="28632"/>
                  </a:lnTo>
                  <a:lnTo>
                    <a:pt x="2038345" y="0"/>
                  </a:lnTo>
                  <a:lnTo>
                    <a:pt x="2124070" y="0"/>
                  </a:lnTo>
                  <a:lnTo>
                    <a:pt x="2124070" y="28632"/>
                  </a:lnTo>
                  <a:close/>
                </a:path>
                <a:path w="3162300" h="3086100">
                  <a:moveTo>
                    <a:pt x="2238370" y="28632"/>
                  </a:moveTo>
                  <a:lnTo>
                    <a:pt x="2152645" y="28632"/>
                  </a:lnTo>
                  <a:lnTo>
                    <a:pt x="2152645" y="0"/>
                  </a:lnTo>
                  <a:lnTo>
                    <a:pt x="2238370" y="0"/>
                  </a:lnTo>
                  <a:lnTo>
                    <a:pt x="2238370" y="28632"/>
                  </a:lnTo>
                  <a:close/>
                </a:path>
                <a:path w="3162300" h="3086100">
                  <a:moveTo>
                    <a:pt x="2352670" y="28632"/>
                  </a:moveTo>
                  <a:lnTo>
                    <a:pt x="2266945" y="28632"/>
                  </a:lnTo>
                  <a:lnTo>
                    <a:pt x="2266945" y="0"/>
                  </a:lnTo>
                  <a:lnTo>
                    <a:pt x="2352670" y="0"/>
                  </a:lnTo>
                  <a:lnTo>
                    <a:pt x="2352670" y="28632"/>
                  </a:lnTo>
                  <a:close/>
                </a:path>
                <a:path w="3162300" h="3086100">
                  <a:moveTo>
                    <a:pt x="2466971" y="28632"/>
                  </a:moveTo>
                  <a:lnTo>
                    <a:pt x="2381245" y="28632"/>
                  </a:lnTo>
                  <a:lnTo>
                    <a:pt x="2381245" y="0"/>
                  </a:lnTo>
                  <a:lnTo>
                    <a:pt x="2466971" y="0"/>
                  </a:lnTo>
                  <a:lnTo>
                    <a:pt x="2466971" y="28632"/>
                  </a:lnTo>
                  <a:close/>
                </a:path>
                <a:path w="3162300" h="3086100">
                  <a:moveTo>
                    <a:pt x="2581270" y="28632"/>
                  </a:moveTo>
                  <a:lnTo>
                    <a:pt x="2495545" y="28632"/>
                  </a:lnTo>
                  <a:lnTo>
                    <a:pt x="2495545" y="0"/>
                  </a:lnTo>
                  <a:lnTo>
                    <a:pt x="2581270" y="0"/>
                  </a:lnTo>
                  <a:lnTo>
                    <a:pt x="2581270" y="28632"/>
                  </a:lnTo>
                  <a:close/>
                </a:path>
                <a:path w="3162300" h="3086100">
                  <a:moveTo>
                    <a:pt x="2695570" y="28632"/>
                  </a:moveTo>
                  <a:lnTo>
                    <a:pt x="2609845" y="28632"/>
                  </a:lnTo>
                  <a:lnTo>
                    <a:pt x="2609845" y="0"/>
                  </a:lnTo>
                  <a:lnTo>
                    <a:pt x="2695570" y="0"/>
                  </a:lnTo>
                  <a:lnTo>
                    <a:pt x="2695570" y="28632"/>
                  </a:lnTo>
                  <a:close/>
                </a:path>
                <a:path w="3162300" h="3086100">
                  <a:moveTo>
                    <a:pt x="2809870" y="28632"/>
                  </a:moveTo>
                  <a:lnTo>
                    <a:pt x="2724145" y="28632"/>
                  </a:lnTo>
                  <a:lnTo>
                    <a:pt x="2724145" y="0"/>
                  </a:lnTo>
                  <a:lnTo>
                    <a:pt x="2809870" y="0"/>
                  </a:lnTo>
                  <a:lnTo>
                    <a:pt x="2809870" y="28632"/>
                  </a:lnTo>
                  <a:close/>
                </a:path>
                <a:path w="3162300" h="3086100">
                  <a:moveTo>
                    <a:pt x="2924170" y="28632"/>
                  </a:moveTo>
                  <a:lnTo>
                    <a:pt x="2838445" y="28632"/>
                  </a:lnTo>
                  <a:lnTo>
                    <a:pt x="2838445" y="0"/>
                  </a:lnTo>
                  <a:lnTo>
                    <a:pt x="2924170" y="0"/>
                  </a:lnTo>
                  <a:lnTo>
                    <a:pt x="2924170" y="28632"/>
                  </a:lnTo>
                  <a:close/>
                </a:path>
                <a:path w="3162300" h="3086100">
                  <a:moveTo>
                    <a:pt x="3038470" y="28632"/>
                  </a:moveTo>
                  <a:lnTo>
                    <a:pt x="2952745" y="28632"/>
                  </a:lnTo>
                  <a:lnTo>
                    <a:pt x="2952745" y="0"/>
                  </a:lnTo>
                  <a:lnTo>
                    <a:pt x="3038470" y="0"/>
                  </a:lnTo>
                  <a:lnTo>
                    <a:pt x="3038470" y="28632"/>
                  </a:lnTo>
                  <a:close/>
                </a:path>
                <a:path w="3162300" h="3086100">
                  <a:moveTo>
                    <a:pt x="3121370" y="52412"/>
                  </a:moveTo>
                  <a:lnTo>
                    <a:pt x="3083629" y="29853"/>
                  </a:lnTo>
                  <a:lnTo>
                    <a:pt x="3070327" y="28632"/>
                  </a:lnTo>
                  <a:lnTo>
                    <a:pt x="3067045" y="28632"/>
                  </a:lnTo>
                  <a:lnTo>
                    <a:pt x="3067045" y="0"/>
                  </a:lnTo>
                  <a:lnTo>
                    <a:pt x="3106777" y="7308"/>
                  </a:lnTo>
                  <a:lnTo>
                    <a:pt x="3142897" y="34321"/>
                  </a:lnTo>
                  <a:lnTo>
                    <a:pt x="3121370" y="52412"/>
                  </a:lnTo>
                  <a:close/>
                </a:path>
                <a:path w="3162300" h="3086100">
                  <a:moveTo>
                    <a:pt x="3162299" y="143394"/>
                  </a:moveTo>
                  <a:lnTo>
                    <a:pt x="3136998" y="143394"/>
                  </a:lnTo>
                  <a:lnTo>
                    <a:pt x="3136998" y="95304"/>
                  </a:lnTo>
                  <a:lnTo>
                    <a:pt x="3136673" y="88653"/>
                  </a:lnTo>
                  <a:lnTo>
                    <a:pt x="3135698" y="82133"/>
                  </a:lnTo>
                  <a:lnTo>
                    <a:pt x="3134072" y="75743"/>
                  </a:lnTo>
                  <a:lnTo>
                    <a:pt x="3131796" y="69485"/>
                  </a:lnTo>
                  <a:lnTo>
                    <a:pt x="3158100" y="58437"/>
                  </a:lnTo>
                  <a:lnTo>
                    <a:pt x="3158323" y="58855"/>
                  </a:lnTo>
                  <a:lnTo>
                    <a:pt x="3162299" y="71939"/>
                  </a:lnTo>
                  <a:lnTo>
                    <a:pt x="3162299" y="143394"/>
                  </a:lnTo>
                  <a:close/>
                </a:path>
                <a:path w="3162300" h="3086100">
                  <a:moveTo>
                    <a:pt x="3162299" y="257694"/>
                  </a:moveTo>
                  <a:lnTo>
                    <a:pt x="3136998" y="257694"/>
                  </a:lnTo>
                  <a:lnTo>
                    <a:pt x="3136998" y="171969"/>
                  </a:lnTo>
                  <a:lnTo>
                    <a:pt x="3162299" y="171969"/>
                  </a:lnTo>
                  <a:lnTo>
                    <a:pt x="3162299" y="257694"/>
                  </a:lnTo>
                  <a:close/>
                </a:path>
                <a:path w="3162300" h="3086100">
                  <a:moveTo>
                    <a:pt x="3162299" y="371994"/>
                  </a:moveTo>
                  <a:lnTo>
                    <a:pt x="3136998" y="371994"/>
                  </a:lnTo>
                  <a:lnTo>
                    <a:pt x="3136998" y="286269"/>
                  </a:lnTo>
                  <a:lnTo>
                    <a:pt x="3162299" y="286269"/>
                  </a:lnTo>
                  <a:lnTo>
                    <a:pt x="3162299" y="371994"/>
                  </a:lnTo>
                  <a:close/>
                </a:path>
                <a:path w="3162300" h="3086100">
                  <a:moveTo>
                    <a:pt x="3162299" y="486294"/>
                  </a:moveTo>
                  <a:lnTo>
                    <a:pt x="3136998" y="486294"/>
                  </a:lnTo>
                  <a:lnTo>
                    <a:pt x="3136998" y="400569"/>
                  </a:lnTo>
                  <a:lnTo>
                    <a:pt x="3162299" y="400569"/>
                  </a:lnTo>
                  <a:lnTo>
                    <a:pt x="3162299" y="486294"/>
                  </a:lnTo>
                  <a:close/>
                </a:path>
                <a:path w="3162300" h="3086100">
                  <a:moveTo>
                    <a:pt x="3162299" y="600594"/>
                  </a:moveTo>
                  <a:lnTo>
                    <a:pt x="3136998" y="600594"/>
                  </a:lnTo>
                  <a:lnTo>
                    <a:pt x="3136998" y="514869"/>
                  </a:lnTo>
                  <a:lnTo>
                    <a:pt x="3162299" y="514869"/>
                  </a:lnTo>
                  <a:lnTo>
                    <a:pt x="3162299" y="600594"/>
                  </a:lnTo>
                  <a:close/>
                </a:path>
                <a:path w="3162300" h="3086100">
                  <a:moveTo>
                    <a:pt x="3162299" y="714894"/>
                  </a:moveTo>
                  <a:lnTo>
                    <a:pt x="3136998" y="714894"/>
                  </a:lnTo>
                  <a:lnTo>
                    <a:pt x="3136998" y="629169"/>
                  </a:lnTo>
                  <a:lnTo>
                    <a:pt x="3162299" y="629169"/>
                  </a:lnTo>
                  <a:lnTo>
                    <a:pt x="3162299" y="714894"/>
                  </a:lnTo>
                  <a:close/>
                </a:path>
                <a:path w="3162300" h="3086100">
                  <a:moveTo>
                    <a:pt x="3162299" y="829194"/>
                  </a:moveTo>
                  <a:lnTo>
                    <a:pt x="3136998" y="829194"/>
                  </a:lnTo>
                  <a:lnTo>
                    <a:pt x="3136998" y="743469"/>
                  </a:lnTo>
                  <a:lnTo>
                    <a:pt x="3162299" y="743469"/>
                  </a:lnTo>
                  <a:lnTo>
                    <a:pt x="3162299" y="829194"/>
                  </a:lnTo>
                  <a:close/>
                </a:path>
                <a:path w="3162300" h="3086100">
                  <a:moveTo>
                    <a:pt x="3162299" y="943494"/>
                  </a:moveTo>
                  <a:lnTo>
                    <a:pt x="3136998" y="943494"/>
                  </a:lnTo>
                  <a:lnTo>
                    <a:pt x="3136998" y="857769"/>
                  </a:lnTo>
                  <a:lnTo>
                    <a:pt x="3162299" y="857769"/>
                  </a:lnTo>
                  <a:lnTo>
                    <a:pt x="3162299" y="943494"/>
                  </a:lnTo>
                  <a:close/>
                </a:path>
                <a:path w="3162300" h="3086100">
                  <a:moveTo>
                    <a:pt x="3162299" y="1057794"/>
                  </a:moveTo>
                  <a:lnTo>
                    <a:pt x="3136998" y="1057794"/>
                  </a:lnTo>
                  <a:lnTo>
                    <a:pt x="3136998" y="972069"/>
                  </a:lnTo>
                  <a:lnTo>
                    <a:pt x="3162299" y="972069"/>
                  </a:lnTo>
                  <a:lnTo>
                    <a:pt x="3162299" y="1057794"/>
                  </a:lnTo>
                  <a:close/>
                </a:path>
                <a:path w="3162300" h="3086100">
                  <a:moveTo>
                    <a:pt x="3162299" y="1172094"/>
                  </a:moveTo>
                  <a:lnTo>
                    <a:pt x="3136998" y="1172094"/>
                  </a:lnTo>
                  <a:lnTo>
                    <a:pt x="3136998" y="1086369"/>
                  </a:lnTo>
                  <a:lnTo>
                    <a:pt x="3162299" y="1086369"/>
                  </a:lnTo>
                  <a:lnTo>
                    <a:pt x="3162299" y="1172094"/>
                  </a:lnTo>
                  <a:close/>
                </a:path>
                <a:path w="3162300" h="3086100">
                  <a:moveTo>
                    <a:pt x="3162299" y="1286394"/>
                  </a:moveTo>
                  <a:lnTo>
                    <a:pt x="3136998" y="1286394"/>
                  </a:lnTo>
                  <a:lnTo>
                    <a:pt x="3136998" y="1200669"/>
                  </a:lnTo>
                  <a:lnTo>
                    <a:pt x="3162299" y="1200669"/>
                  </a:lnTo>
                  <a:lnTo>
                    <a:pt x="3162299" y="1286394"/>
                  </a:lnTo>
                  <a:close/>
                </a:path>
                <a:path w="3162300" h="3086100">
                  <a:moveTo>
                    <a:pt x="3162299" y="1400694"/>
                  </a:moveTo>
                  <a:lnTo>
                    <a:pt x="3136998" y="1400694"/>
                  </a:lnTo>
                  <a:lnTo>
                    <a:pt x="3136998" y="1314969"/>
                  </a:lnTo>
                  <a:lnTo>
                    <a:pt x="3162299" y="1314969"/>
                  </a:lnTo>
                  <a:lnTo>
                    <a:pt x="3162299" y="1400694"/>
                  </a:lnTo>
                  <a:close/>
                </a:path>
                <a:path w="3162300" h="3086100">
                  <a:moveTo>
                    <a:pt x="3162299" y="1514994"/>
                  </a:moveTo>
                  <a:lnTo>
                    <a:pt x="3136998" y="1514994"/>
                  </a:lnTo>
                  <a:lnTo>
                    <a:pt x="3136998" y="1429269"/>
                  </a:lnTo>
                  <a:lnTo>
                    <a:pt x="3162299" y="1429269"/>
                  </a:lnTo>
                  <a:lnTo>
                    <a:pt x="3162299" y="1514994"/>
                  </a:lnTo>
                  <a:close/>
                </a:path>
                <a:path w="3162300" h="3086100">
                  <a:moveTo>
                    <a:pt x="3162299" y="1629294"/>
                  </a:moveTo>
                  <a:lnTo>
                    <a:pt x="3136998" y="1629294"/>
                  </a:lnTo>
                  <a:lnTo>
                    <a:pt x="3136998" y="1543569"/>
                  </a:lnTo>
                  <a:lnTo>
                    <a:pt x="3162299" y="1543569"/>
                  </a:lnTo>
                  <a:lnTo>
                    <a:pt x="3162299" y="1629294"/>
                  </a:lnTo>
                  <a:close/>
                </a:path>
                <a:path w="3162300" h="3086100">
                  <a:moveTo>
                    <a:pt x="3162299" y="1743594"/>
                  </a:moveTo>
                  <a:lnTo>
                    <a:pt x="3136998" y="1743594"/>
                  </a:lnTo>
                  <a:lnTo>
                    <a:pt x="3136998" y="1657869"/>
                  </a:lnTo>
                  <a:lnTo>
                    <a:pt x="3162299" y="1657869"/>
                  </a:lnTo>
                  <a:lnTo>
                    <a:pt x="3162299" y="1743594"/>
                  </a:lnTo>
                  <a:close/>
                </a:path>
                <a:path w="3162300" h="3086100">
                  <a:moveTo>
                    <a:pt x="3162299" y="1857894"/>
                  </a:moveTo>
                  <a:lnTo>
                    <a:pt x="3136998" y="1857894"/>
                  </a:lnTo>
                  <a:lnTo>
                    <a:pt x="3136998" y="1772169"/>
                  </a:lnTo>
                  <a:lnTo>
                    <a:pt x="3162299" y="1772169"/>
                  </a:lnTo>
                  <a:lnTo>
                    <a:pt x="3162299" y="1857894"/>
                  </a:lnTo>
                  <a:close/>
                </a:path>
                <a:path w="3162300" h="3086100">
                  <a:moveTo>
                    <a:pt x="3162299" y="1972194"/>
                  </a:moveTo>
                  <a:lnTo>
                    <a:pt x="3136998" y="1972194"/>
                  </a:lnTo>
                  <a:lnTo>
                    <a:pt x="3136998" y="1886469"/>
                  </a:lnTo>
                  <a:lnTo>
                    <a:pt x="3162299" y="1886469"/>
                  </a:lnTo>
                  <a:lnTo>
                    <a:pt x="3162299" y="1972194"/>
                  </a:lnTo>
                  <a:close/>
                </a:path>
                <a:path w="3162300" h="3086100">
                  <a:moveTo>
                    <a:pt x="3162299" y="2086494"/>
                  </a:moveTo>
                  <a:lnTo>
                    <a:pt x="3136998" y="2086494"/>
                  </a:lnTo>
                  <a:lnTo>
                    <a:pt x="3136998" y="2000769"/>
                  </a:lnTo>
                  <a:lnTo>
                    <a:pt x="3162299" y="2000769"/>
                  </a:lnTo>
                  <a:lnTo>
                    <a:pt x="3162299" y="2086494"/>
                  </a:lnTo>
                  <a:close/>
                </a:path>
                <a:path w="3162300" h="3086100">
                  <a:moveTo>
                    <a:pt x="3162299" y="2200794"/>
                  </a:moveTo>
                  <a:lnTo>
                    <a:pt x="3136998" y="2200794"/>
                  </a:lnTo>
                  <a:lnTo>
                    <a:pt x="3136998" y="2115069"/>
                  </a:lnTo>
                  <a:lnTo>
                    <a:pt x="3162299" y="2115069"/>
                  </a:lnTo>
                  <a:lnTo>
                    <a:pt x="3162299" y="2200794"/>
                  </a:lnTo>
                  <a:close/>
                </a:path>
                <a:path w="3162300" h="3086100">
                  <a:moveTo>
                    <a:pt x="3162299" y="2315094"/>
                  </a:moveTo>
                  <a:lnTo>
                    <a:pt x="3136998" y="2315094"/>
                  </a:lnTo>
                  <a:lnTo>
                    <a:pt x="3136998" y="2229369"/>
                  </a:lnTo>
                  <a:lnTo>
                    <a:pt x="3162299" y="2229369"/>
                  </a:lnTo>
                  <a:lnTo>
                    <a:pt x="3162299" y="2315094"/>
                  </a:lnTo>
                  <a:close/>
                </a:path>
                <a:path w="3162300" h="3086100">
                  <a:moveTo>
                    <a:pt x="3162299" y="2429394"/>
                  </a:moveTo>
                  <a:lnTo>
                    <a:pt x="3136998" y="2429394"/>
                  </a:lnTo>
                  <a:lnTo>
                    <a:pt x="3136998" y="2343669"/>
                  </a:lnTo>
                  <a:lnTo>
                    <a:pt x="3162299" y="2343669"/>
                  </a:lnTo>
                  <a:lnTo>
                    <a:pt x="3162299" y="2429394"/>
                  </a:lnTo>
                  <a:close/>
                </a:path>
                <a:path w="3162300" h="3086100">
                  <a:moveTo>
                    <a:pt x="3162299" y="2543694"/>
                  </a:moveTo>
                  <a:lnTo>
                    <a:pt x="3136998" y="2543694"/>
                  </a:lnTo>
                  <a:lnTo>
                    <a:pt x="3136998" y="2457969"/>
                  </a:lnTo>
                  <a:lnTo>
                    <a:pt x="3162299" y="2457969"/>
                  </a:lnTo>
                  <a:lnTo>
                    <a:pt x="3162299" y="2543694"/>
                  </a:lnTo>
                  <a:close/>
                </a:path>
                <a:path w="3162300" h="3086100">
                  <a:moveTo>
                    <a:pt x="3162299" y="2657994"/>
                  </a:moveTo>
                  <a:lnTo>
                    <a:pt x="3136998" y="2657994"/>
                  </a:lnTo>
                  <a:lnTo>
                    <a:pt x="3136998" y="2572269"/>
                  </a:lnTo>
                  <a:lnTo>
                    <a:pt x="3162299" y="2572269"/>
                  </a:lnTo>
                  <a:lnTo>
                    <a:pt x="3162299" y="2657994"/>
                  </a:lnTo>
                  <a:close/>
                </a:path>
                <a:path w="3162300" h="3086100">
                  <a:moveTo>
                    <a:pt x="3162299" y="2772294"/>
                  </a:moveTo>
                  <a:lnTo>
                    <a:pt x="3136998" y="2772294"/>
                  </a:lnTo>
                  <a:lnTo>
                    <a:pt x="3136998" y="2686569"/>
                  </a:lnTo>
                  <a:lnTo>
                    <a:pt x="3162299" y="2686569"/>
                  </a:lnTo>
                  <a:lnTo>
                    <a:pt x="3162299" y="2772294"/>
                  </a:lnTo>
                  <a:close/>
                </a:path>
                <a:path w="3162300" h="3086100">
                  <a:moveTo>
                    <a:pt x="3162299" y="2886594"/>
                  </a:moveTo>
                  <a:lnTo>
                    <a:pt x="3136998" y="2886594"/>
                  </a:lnTo>
                  <a:lnTo>
                    <a:pt x="3136998" y="2800869"/>
                  </a:lnTo>
                  <a:lnTo>
                    <a:pt x="3162299" y="2800869"/>
                  </a:lnTo>
                  <a:lnTo>
                    <a:pt x="3162299" y="2886594"/>
                  </a:lnTo>
                  <a:close/>
                </a:path>
                <a:path w="3162300" h="3086100">
                  <a:moveTo>
                    <a:pt x="3162299" y="3000727"/>
                  </a:moveTo>
                  <a:lnTo>
                    <a:pt x="3136613" y="2997953"/>
                  </a:lnTo>
                  <a:lnTo>
                    <a:pt x="3136870" y="2995575"/>
                  </a:lnTo>
                  <a:lnTo>
                    <a:pt x="3136998" y="2993189"/>
                  </a:lnTo>
                  <a:lnTo>
                    <a:pt x="3136998" y="2915169"/>
                  </a:lnTo>
                  <a:lnTo>
                    <a:pt x="3162299" y="2915169"/>
                  </a:lnTo>
                  <a:lnTo>
                    <a:pt x="3162299" y="3000727"/>
                  </a:lnTo>
                  <a:close/>
                </a:path>
                <a:path w="3162300" h="3086100">
                  <a:moveTo>
                    <a:pt x="3094442" y="3082540"/>
                  </a:moveTo>
                  <a:lnTo>
                    <a:pt x="3087275" y="3055276"/>
                  </a:lnTo>
                  <a:lnTo>
                    <a:pt x="3095703" y="3052473"/>
                  </a:lnTo>
                  <a:lnTo>
                    <a:pt x="3103545" y="3048649"/>
                  </a:lnTo>
                  <a:lnTo>
                    <a:pt x="3131511" y="3017282"/>
                  </a:lnTo>
                  <a:lnTo>
                    <a:pt x="3157609" y="3028581"/>
                  </a:lnTo>
                  <a:lnTo>
                    <a:pt x="3149571" y="3043638"/>
                  </a:lnTo>
                  <a:lnTo>
                    <a:pt x="3137677" y="3058144"/>
                  </a:lnTo>
                  <a:lnTo>
                    <a:pt x="3123170" y="3070039"/>
                  </a:lnTo>
                  <a:lnTo>
                    <a:pt x="3106777" y="3078791"/>
                  </a:lnTo>
                  <a:lnTo>
                    <a:pt x="3094442" y="3082540"/>
                  </a:lnTo>
                  <a:close/>
                </a:path>
                <a:path w="3162300" h="3086100">
                  <a:moveTo>
                    <a:pt x="3066005" y="3086099"/>
                  </a:moveTo>
                  <a:lnTo>
                    <a:pt x="2980280" y="3086099"/>
                  </a:lnTo>
                  <a:lnTo>
                    <a:pt x="2980280" y="3057466"/>
                  </a:lnTo>
                  <a:lnTo>
                    <a:pt x="3066005" y="3057466"/>
                  </a:lnTo>
                  <a:lnTo>
                    <a:pt x="3066005" y="3086099"/>
                  </a:lnTo>
                  <a:close/>
                </a:path>
                <a:path w="3162300" h="3086100">
                  <a:moveTo>
                    <a:pt x="2951705" y="3086099"/>
                  </a:moveTo>
                  <a:lnTo>
                    <a:pt x="2865980" y="3086099"/>
                  </a:lnTo>
                  <a:lnTo>
                    <a:pt x="2865980" y="3057466"/>
                  </a:lnTo>
                  <a:lnTo>
                    <a:pt x="2951705" y="3057466"/>
                  </a:lnTo>
                  <a:lnTo>
                    <a:pt x="2951705" y="3086099"/>
                  </a:lnTo>
                  <a:close/>
                </a:path>
                <a:path w="3162300" h="3086100">
                  <a:moveTo>
                    <a:pt x="2837405" y="3086099"/>
                  </a:moveTo>
                  <a:lnTo>
                    <a:pt x="2751680" y="3086099"/>
                  </a:lnTo>
                  <a:lnTo>
                    <a:pt x="2751680" y="3057466"/>
                  </a:lnTo>
                  <a:lnTo>
                    <a:pt x="2837405" y="3057466"/>
                  </a:lnTo>
                  <a:lnTo>
                    <a:pt x="2837405" y="3086099"/>
                  </a:lnTo>
                  <a:close/>
                </a:path>
                <a:path w="3162300" h="3086100">
                  <a:moveTo>
                    <a:pt x="2723105" y="3086099"/>
                  </a:moveTo>
                  <a:lnTo>
                    <a:pt x="2637380" y="3086099"/>
                  </a:lnTo>
                  <a:lnTo>
                    <a:pt x="2637380" y="3057466"/>
                  </a:lnTo>
                  <a:lnTo>
                    <a:pt x="2723105" y="3057466"/>
                  </a:lnTo>
                  <a:lnTo>
                    <a:pt x="2723105" y="3086099"/>
                  </a:lnTo>
                  <a:close/>
                </a:path>
                <a:path w="3162300" h="3086100">
                  <a:moveTo>
                    <a:pt x="2608805" y="3086099"/>
                  </a:moveTo>
                  <a:lnTo>
                    <a:pt x="2523080" y="3086099"/>
                  </a:lnTo>
                  <a:lnTo>
                    <a:pt x="2523080" y="3057466"/>
                  </a:lnTo>
                  <a:lnTo>
                    <a:pt x="2608805" y="3057466"/>
                  </a:lnTo>
                  <a:lnTo>
                    <a:pt x="2608805" y="3086099"/>
                  </a:lnTo>
                  <a:close/>
                </a:path>
                <a:path w="3162300" h="3086100">
                  <a:moveTo>
                    <a:pt x="2494505" y="3086099"/>
                  </a:moveTo>
                  <a:lnTo>
                    <a:pt x="2408780" y="3086099"/>
                  </a:lnTo>
                  <a:lnTo>
                    <a:pt x="2408780" y="3057466"/>
                  </a:lnTo>
                  <a:lnTo>
                    <a:pt x="2494505" y="3057466"/>
                  </a:lnTo>
                  <a:lnTo>
                    <a:pt x="2494505" y="3086099"/>
                  </a:lnTo>
                  <a:close/>
                </a:path>
                <a:path w="3162300" h="3086100">
                  <a:moveTo>
                    <a:pt x="2380205" y="3086099"/>
                  </a:moveTo>
                  <a:lnTo>
                    <a:pt x="2294480" y="3086099"/>
                  </a:lnTo>
                  <a:lnTo>
                    <a:pt x="2294480" y="3057466"/>
                  </a:lnTo>
                  <a:lnTo>
                    <a:pt x="2380205" y="3057466"/>
                  </a:lnTo>
                  <a:lnTo>
                    <a:pt x="2380205" y="3086099"/>
                  </a:lnTo>
                  <a:close/>
                </a:path>
                <a:path w="3162300" h="3086100">
                  <a:moveTo>
                    <a:pt x="2265905" y="3086099"/>
                  </a:moveTo>
                  <a:lnTo>
                    <a:pt x="2180180" y="3086099"/>
                  </a:lnTo>
                  <a:lnTo>
                    <a:pt x="2180180" y="3057466"/>
                  </a:lnTo>
                  <a:lnTo>
                    <a:pt x="2265905" y="3057466"/>
                  </a:lnTo>
                  <a:lnTo>
                    <a:pt x="2265905" y="3086099"/>
                  </a:lnTo>
                  <a:close/>
                </a:path>
                <a:path w="3162300" h="3086100">
                  <a:moveTo>
                    <a:pt x="2151605" y="3086099"/>
                  </a:moveTo>
                  <a:lnTo>
                    <a:pt x="2065880" y="3086099"/>
                  </a:lnTo>
                  <a:lnTo>
                    <a:pt x="2065880" y="3057466"/>
                  </a:lnTo>
                  <a:lnTo>
                    <a:pt x="2151605" y="3057466"/>
                  </a:lnTo>
                  <a:lnTo>
                    <a:pt x="2151605" y="3086099"/>
                  </a:lnTo>
                  <a:close/>
                </a:path>
                <a:path w="3162300" h="3086100">
                  <a:moveTo>
                    <a:pt x="2037305" y="3086099"/>
                  </a:moveTo>
                  <a:lnTo>
                    <a:pt x="1951580" y="3086099"/>
                  </a:lnTo>
                  <a:lnTo>
                    <a:pt x="1951580" y="3057466"/>
                  </a:lnTo>
                  <a:lnTo>
                    <a:pt x="2037305" y="3057466"/>
                  </a:lnTo>
                  <a:lnTo>
                    <a:pt x="2037305" y="3086099"/>
                  </a:lnTo>
                  <a:close/>
                </a:path>
                <a:path w="3162300" h="3086100">
                  <a:moveTo>
                    <a:pt x="1923005" y="3086099"/>
                  </a:moveTo>
                  <a:lnTo>
                    <a:pt x="1837280" y="3086099"/>
                  </a:lnTo>
                  <a:lnTo>
                    <a:pt x="1837280" y="3057466"/>
                  </a:lnTo>
                  <a:lnTo>
                    <a:pt x="1923005" y="3057466"/>
                  </a:lnTo>
                  <a:lnTo>
                    <a:pt x="1923005" y="3086099"/>
                  </a:lnTo>
                  <a:close/>
                </a:path>
                <a:path w="3162300" h="3086100">
                  <a:moveTo>
                    <a:pt x="1808705" y="3086099"/>
                  </a:moveTo>
                  <a:lnTo>
                    <a:pt x="1722980" y="3086099"/>
                  </a:lnTo>
                  <a:lnTo>
                    <a:pt x="1722980" y="3057466"/>
                  </a:lnTo>
                  <a:lnTo>
                    <a:pt x="1808705" y="3057466"/>
                  </a:lnTo>
                  <a:lnTo>
                    <a:pt x="1808705" y="3086099"/>
                  </a:lnTo>
                  <a:close/>
                </a:path>
                <a:path w="3162300" h="3086100">
                  <a:moveTo>
                    <a:pt x="1694405" y="3086099"/>
                  </a:moveTo>
                  <a:lnTo>
                    <a:pt x="1608680" y="3086099"/>
                  </a:lnTo>
                  <a:lnTo>
                    <a:pt x="1608680" y="3057466"/>
                  </a:lnTo>
                  <a:lnTo>
                    <a:pt x="1694405" y="3057466"/>
                  </a:lnTo>
                  <a:lnTo>
                    <a:pt x="1694405" y="3086099"/>
                  </a:lnTo>
                  <a:close/>
                </a:path>
                <a:path w="3162300" h="3086100">
                  <a:moveTo>
                    <a:pt x="1580105" y="3086099"/>
                  </a:moveTo>
                  <a:lnTo>
                    <a:pt x="1494380" y="3086099"/>
                  </a:lnTo>
                  <a:lnTo>
                    <a:pt x="1494380" y="3057466"/>
                  </a:lnTo>
                  <a:lnTo>
                    <a:pt x="1580105" y="3057466"/>
                  </a:lnTo>
                  <a:lnTo>
                    <a:pt x="1580105" y="3086099"/>
                  </a:lnTo>
                  <a:close/>
                </a:path>
                <a:path w="3162300" h="3086100">
                  <a:moveTo>
                    <a:pt x="1465805" y="3086099"/>
                  </a:moveTo>
                  <a:lnTo>
                    <a:pt x="1380080" y="3086099"/>
                  </a:lnTo>
                  <a:lnTo>
                    <a:pt x="1380080" y="3057466"/>
                  </a:lnTo>
                  <a:lnTo>
                    <a:pt x="1465805" y="3057466"/>
                  </a:lnTo>
                  <a:lnTo>
                    <a:pt x="1465805" y="3086099"/>
                  </a:lnTo>
                  <a:close/>
                </a:path>
                <a:path w="3162300" h="3086100">
                  <a:moveTo>
                    <a:pt x="1351505" y="3086099"/>
                  </a:moveTo>
                  <a:lnTo>
                    <a:pt x="1265780" y="3086099"/>
                  </a:lnTo>
                  <a:lnTo>
                    <a:pt x="1265780" y="3057466"/>
                  </a:lnTo>
                  <a:lnTo>
                    <a:pt x="1351505" y="3057466"/>
                  </a:lnTo>
                  <a:lnTo>
                    <a:pt x="1351505" y="3086099"/>
                  </a:lnTo>
                  <a:close/>
                </a:path>
                <a:path w="3162300" h="3086100">
                  <a:moveTo>
                    <a:pt x="1237205" y="3086099"/>
                  </a:moveTo>
                  <a:lnTo>
                    <a:pt x="1151480" y="3086099"/>
                  </a:lnTo>
                  <a:lnTo>
                    <a:pt x="1151480" y="3057466"/>
                  </a:lnTo>
                  <a:lnTo>
                    <a:pt x="1237205" y="3057466"/>
                  </a:lnTo>
                  <a:lnTo>
                    <a:pt x="1237205" y="3086099"/>
                  </a:lnTo>
                  <a:close/>
                </a:path>
                <a:path w="3162300" h="3086100">
                  <a:moveTo>
                    <a:pt x="1122905" y="3086099"/>
                  </a:moveTo>
                  <a:lnTo>
                    <a:pt x="1037180" y="3086099"/>
                  </a:lnTo>
                  <a:lnTo>
                    <a:pt x="1037180" y="3057466"/>
                  </a:lnTo>
                  <a:lnTo>
                    <a:pt x="1122905" y="3057466"/>
                  </a:lnTo>
                  <a:lnTo>
                    <a:pt x="1122905" y="3086099"/>
                  </a:lnTo>
                  <a:close/>
                </a:path>
                <a:path w="3162300" h="3086100">
                  <a:moveTo>
                    <a:pt x="1008605" y="3086099"/>
                  </a:moveTo>
                  <a:lnTo>
                    <a:pt x="922880" y="3086099"/>
                  </a:lnTo>
                  <a:lnTo>
                    <a:pt x="922880" y="3057466"/>
                  </a:lnTo>
                  <a:lnTo>
                    <a:pt x="1008605" y="3057466"/>
                  </a:lnTo>
                  <a:lnTo>
                    <a:pt x="1008605" y="3086099"/>
                  </a:lnTo>
                  <a:close/>
                </a:path>
                <a:path w="3162300" h="3086100">
                  <a:moveTo>
                    <a:pt x="894305" y="3086099"/>
                  </a:moveTo>
                  <a:lnTo>
                    <a:pt x="808580" y="3086099"/>
                  </a:lnTo>
                  <a:lnTo>
                    <a:pt x="808580" y="3057466"/>
                  </a:lnTo>
                  <a:lnTo>
                    <a:pt x="894305" y="3057466"/>
                  </a:lnTo>
                  <a:lnTo>
                    <a:pt x="894305" y="3086099"/>
                  </a:lnTo>
                  <a:close/>
                </a:path>
                <a:path w="3162300" h="3086100">
                  <a:moveTo>
                    <a:pt x="780005" y="3086099"/>
                  </a:moveTo>
                  <a:lnTo>
                    <a:pt x="694280" y="3086099"/>
                  </a:lnTo>
                  <a:lnTo>
                    <a:pt x="694280" y="3057466"/>
                  </a:lnTo>
                  <a:lnTo>
                    <a:pt x="780005" y="3057466"/>
                  </a:lnTo>
                  <a:lnTo>
                    <a:pt x="780005" y="3086099"/>
                  </a:lnTo>
                  <a:close/>
                </a:path>
                <a:path w="3162300" h="3086100">
                  <a:moveTo>
                    <a:pt x="665705" y="3086099"/>
                  </a:moveTo>
                  <a:lnTo>
                    <a:pt x="579980" y="3086099"/>
                  </a:lnTo>
                  <a:lnTo>
                    <a:pt x="579980" y="3057466"/>
                  </a:lnTo>
                  <a:lnTo>
                    <a:pt x="665705" y="3057466"/>
                  </a:lnTo>
                  <a:lnTo>
                    <a:pt x="665705" y="3086099"/>
                  </a:lnTo>
                  <a:close/>
                </a:path>
                <a:path w="3162300" h="3086100">
                  <a:moveTo>
                    <a:pt x="551405" y="3086099"/>
                  </a:moveTo>
                  <a:lnTo>
                    <a:pt x="465680" y="3086099"/>
                  </a:lnTo>
                  <a:lnTo>
                    <a:pt x="465680" y="3057466"/>
                  </a:lnTo>
                  <a:lnTo>
                    <a:pt x="551405" y="3057466"/>
                  </a:lnTo>
                  <a:lnTo>
                    <a:pt x="551405" y="3086099"/>
                  </a:lnTo>
                  <a:close/>
                </a:path>
                <a:path w="3162300" h="3086100">
                  <a:moveTo>
                    <a:pt x="437105" y="3086099"/>
                  </a:moveTo>
                  <a:lnTo>
                    <a:pt x="351380" y="3086099"/>
                  </a:lnTo>
                  <a:lnTo>
                    <a:pt x="351380" y="3057466"/>
                  </a:lnTo>
                  <a:lnTo>
                    <a:pt x="437105" y="3057466"/>
                  </a:lnTo>
                  <a:lnTo>
                    <a:pt x="437105" y="3086099"/>
                  </a:lnTo>
                  <a:close/>
                </a:path>
                <a:path w="3162300" h="3086100">
                  <a:moveTo>
                    <a:pt x="322805" y="3086099"/>
                  </a:moveTo>
                  <a:lnTo>
                    <a:pt x="237080" y="3086099"/>
                  </a:lnTo>
                  <a:lnTo>
                    <a:pt x="237080" y="3057466"/>
                  </a:lnTo>
                  <a:lnTo>
                    <a:pt x="322805" y="3057466"/>
                  </a:lnTo>
                  <a:lnTo>
                    <a:pt x="322805" y="3086099"/>
                  </a:lnTo>
                  <a:close/>
                </a:path>
                <a:path w="3162300" h="3086100">
                  <a:moveTo>
                    <a:pt x="208505" y="3086099"/>
                  </a:moveTo>
                  <a:lnTo>
                    <a:pt x="122780" y="3086099"/>
                  </a:lnTo>
                  <a:lnTo>
                    <a:pt x="122780" y="3057466"/>
                  </a:lnTo>
                  <a:lnTo>
                    <a:pt x="208505" y="3057466"/>
                  </a:lnTo>
                  <a:lnTo>
                    <a:pt x="208505" y="3086099"/>
                  </a:lnTo>
                  <a:close/>
                </a:path>
                <a:path w="3162300" h="3086100">
                  <a:moveTo>
                    <a:pt x="94186" y="3085991"/>
                  </a:moveTo>
                  <a:lnTo>
                    <a:pt x="42403" y="3070039"/>
                  </a:lnTo>
                  <a:lnTo>
                    <a:pt x="19921" y="3048418"/>
                  </a:lnTo>
                  <a:lnTo>
                    <a:pt x="42291" y="3031303"/>
                  </a:lnTo>
                  <a:lnTo>
                    <a:pt x="44081" y="3033642"/>
                  </a:lnTo>
                  <a:lnTo>
                    <a:pt x="46018" y="3035854"/>
                  </a:lnTo>
                  <a:lnTo>
                    <a:pt x="81410" y="3056128"/>
                  </a:lnTo>
                  <a:lnTo>
                    <a:pt x="94503" y="3057462"/>
                  </a:lnTo>
                  <a:lnTo>
                    <a:pt x="94363" y="3070039"/>
                  </a:lnTo>
                  <a:lnTo>
                    <a:pt x="94266" y="3078791"/>
                  </a:lnTo>
                  <a:lnTo>
                    <a:pt x="94186" y="3085991"/>
                  </a:lnTo>
                  <a:close/>
                </a:path>
                <a:path w="3162300" h="3086100">
                  <a:moveTo>
                    <a:pt x="6128" y="3023553"/>
                  </a:moveTo>
                  <a:lnTo>
                    <a:pt x="1847" y="3009463"/>
                  </a:lnTo>
                  <a:lnTo>
                    <a:pt x="0" y="2990795"/>
                  </a:lnTo>
                  <a:lnTo>
                    <a:pt x="0" y="2938382"/>
                  </a:lnTo>
                  <a:lnTo>
                    <a:pt x="28574" y="2938382"/>
                  </a:lnTo>
                  <a:lnTo>
                    <a:pt x="28574" y="2998705"/>
                  </a:lnTo>
                  <a:lnTo>
                    <a:pt x="29939" y="3006373"/>
                  </a:lnTo>
                  <a:lnTo>
                    <a:pt x="32668" y="3013797"/>
                  </a:lnTo>
                  <a:lnTo>
                    <a:pt x="6128" y="3023553"/>
                  </a:lnTo>
                  <a:close/>
                </a:path>
                <a:path w="3162300" h="3086100">
                  <a:moveTo>
                    <a:pt x="28574" y="2909807"/>
                  </a:moveTo>
                  <a:lnTo>
                    <a:pt x="0" y="2909807"/>
                  </a:lnTo>
                  <a:lnTo>
                    <a:pt x="0" y="2824082"/>
                  </a:lnTo>
                  <a:lnTo>
                    <a:pt x="28574" y="2824082"/>
                  </a:lnTo>
                  <a:lnTo>
                    <a:pt x="28574" y="2909807"/>
                  </a:lnTo>
                  <a:close/>
                </a:path>
                <a:path w="3162300" h="3086100">
                  <a:moveTo>
                    <a:pt x="28574" y="2795507"/>
                  </a:moveTo>
                  <a:lnTo>
                    <a:pt x="0" y="2795507"/>
                  </a:lnTo>
                  <a:lnTo>
                    <a:pt x="0" y="2709782"/>
                  </a:lnTo>
                  <a:lnTo>
                    <a:pt x="28574" y="2709782"/>
                  </a:lnTo>
                  <a:lnTo>
                    <a:pt x="28574" y="2795507"/>
                  </a:lnTo>
                  <a:close/>
                </a:path>
                <a:path w="3162300" h="3086100">
                  <a:moveTo>
                    <a:pt x="28574" y="2681207"/>
                  </a:moveTo>
                  <a:lnTo>
                    <a:pt x="0" y="2681207"/>
                  </a:lnTo>
                  <a:lnTo>
                    <a:pt x="0" y="2595482"/>
                  </a:lnTo>
                  <a:lnTo>
                    <a:pt x="28574" y="2595482"/>
                  </a:lnTo>
                  <a:lnTo>
                    <a:pt x="28574" y="2681207"/>
                  </a:lnTo>
                  <a:close/>
                </a:path>
                <a:path w="3162300" h="3086100">
                  <a:moveTo>
                    <a:pt x="28574" y="2566907"/>
                  </a:moveTo>
                  <a:lnTo>
                    <a:pt x="0" y="2566907"/>
                  </a:lnTo>
                  <a:lnTo>
                    <a:pt x="0" y="2481182"/>
                  </a:lnTo>
                  <a:lnTo>
                    <a:pt x="28574" y="2481182"/>
                  </a:lnTo>
                  <a:lnTo>
                    <a:pt x="28574" y="2566907"/>
                  </a:lnTo>
                  <a:close/>
                </a:path>
                <a:path w="3162300" h="3086100">
                  <a:moveTo>
                    <a:pt x="28574" y="2452607"/>
                  </a:moveTo>
                  <a:lnTo>
                    <a:pt x="0" y="2452607"/>
                  </a:lnTo>
                  <a:lnTo>
                    <a:pt x="0" y="2366882"/>
                  </a:lnTo>
                  <a:lnTo>
                    <a:pt x="28574" y="2366882"/>
                  </a:lnTo>
                  <a:lnTo>
                    <a:pt x="28574" y="2452607"/>
                  </a:lnTo>
                  <a:close/>
                </a:path>
                <a:path w="3162300" h="3086100">
                  <a:moveTo>
                    <a:pt x="28574" y="2338307"/>
                  </a:moveTo>
                  <a:lnTo>
                    <a:pt x="0" y="2338307"/>
                  </a:lnTo>
                  <a:lnTo>
                    <a:pt x="0" y="2252582"/>
                  </a:lnTo>
                  <a:lnTo>
                    <a:pt x="28574" y="2252582"/>
                  </a:lnTo>
                  <a:lnTo>
                    <a:pt x="28574" y="2338307"/>
                  </a:lnTo>
                  <a:close/>
                </a:path>
                <a:path w="3162300" h="3086100">
                  <a:moveTo>
                    <a:pt x="28574" y="2224007"/>
                  </a:moveTo>
                  <a:lnTo>
                    <a:pt x="0" y="2224007"/>
                  </a:lnTo>
                  <a:lnTo>
                    <a:pt x="0" y="2138282"/>
                  </a:lnTo>
                  <a:lnTo>
                    <a:pt x="28574" y="2138282"/>
                  </a:lnTo>
                  <a:lnTo>
                    <a:pt x="28574" y="2224007"/>
                  </a:lnTo>
                  <a:close/>
                </a:path>
                <a:path w="3162300" h="3086100">
                  <a:moveTo>
                    <a:pt x="28574" y="2109707"/>
                  </a:moveTo>
                  <a:lnTo>
                    <a:pt x="0" y="2109707"/>
                  </a:lnTo>
                  <a:lnTo>
                    <a:pt x="0" y="2023982"/>
                  </a:lnTo>
                  <a:lnTo>
                    <a:pt x="28574" y="2023982"/>
                  </a:lnTo>
                  <a:lnTo>
                    <a:pt x="28574" y="2109707"/>
                  </a:lnTo>
                  <a:close/>
                </a:path>
                <a:path w="3162300" h="3086100">
                  <a:moveTo>
                    <a:pt x="28574" y="1995407"/>
                  </a:moveTo>
                  <a:lnTo>
                    <a:pt x="0" y="1995407"/>
                  </a:lnTo>
                  <a:lnTo>
                    <a:pt x="0" y="1909682"/>
                  </a:lnTo>
                  <a:lnTo>
                    <a:pt x="28574" y="1909682"/>
                  </a:lnTo>
                  <a:lnTo>
                    <a:pt x="28574" y="1995407"/>
                  </a:lnTo>
                  <a:close/>
                </a:path>
                <a:path w="3162300" h="3086100">
                  <a:moveTo>
                    <a:pt x="28574" y="1881107"/>
                  </a:moveTo>
                  <a:lnTo>
                    <a:pt x="0" y="1881107"/>
                  </a:lnTo>
                  <a:lnTo>
                    <a:pt x="0" y="1795382"/>
                  </a:lnTo>
                  <a:lnTo>
                    <a:pt x="28574" y="1795382"/>
                  </a:lnTo>
                  <a:lnTo>
                    <a:pt x="28574" y="1881107"/>
                  </a:lnTo>
                  <a:close/>
                </a:path>
                <a:path w="3162300" h="3086100">
                  <a:moveTo>
                    <a:pt x="28574" y="1766807"/>
                  </a:moveTo>
                  <a:lnTo>
                    <a:pt x="0" y="1766807"/>
                  </a:lnTo>
                  <a:lnTo>
                    <a:pt x="0" y="1681082"/>
                  </a:lnTo>
                  <a:lnTo>
                    <a:pt x="28574" y="1681082"/>
                  </a:lnTo>
                  <a:lnTo>
                    <a:pt x="28574" y="1766807"/>
                  </a:lnTo>
                  <a:close/>
                </a:path>
                <a:path w="3162300" h="3086100">
                  <a:moveTo>
                    <a:pt x="28574" y="1652507"/>
                  </a:moveTo>
                  <a:lnTo>
                    <a:pt x="0" y="1652507"/>
                  </a:lnTo>
                  <a:lnTo>
                    <a:pt x="0" y="1566782"/>
                  </a:lnTo>
                  <a:lnTo>
                    <a:pt x="28574" y="1566782"/>
                  </a:lnTo>
                  <a:lnTo>
                    <a:pt x="28574" y="1652507"/>
                  </a:lnTo>
                  <a:close/>
                </a:path>
                <a:path w="3162300" h="3086100">
                  <a:moveTo>
                    <a:pt x="28574" y="1538207"/>
                  </a:moveTo>
                  <a:lnTo>
                    <a:pt x="0" y="1538207"/>
                  </a:lnTo>
                  <a:lnTo>
                    <a:pt x="0" y="1452482"/>
                  </a:lnTo>
                  <a:lnTo>
                    <a:pt x="28574" y="1452482"/>
                  </a:lnTo>
                  <a:lnTo>
                    <a:pt x="28574" y="1538207"/>
                  </a:lnTo>
                  <a:close/>
                </a:path>
                <a:path w="3162300" h="3086100">
                  <a:moveTo>
                    <a:pt x="28574" y="1423907"/>
                  </a:moveTo>
                  <a:lnTo>
                    <a:pt x="0" y="1423907"/>
                  </a:lnTo>
                  <a:lnTo>
                    <a:pt x="0" y="1338182"/>
                  </a:lnTo>
                  <a:lnTo>
                    <a:pt x="28574" y="1338182"/>
                  </a:lnTo>
                  <a:lnTo>
                    <a:pt x="28574" y="1423907"/>
                  </a:lnTo>
                  <a:close/>
                </a:path>
                <a:path w="3162300" h="3086100">
                  <a:moveTo>
                    <a:pt x="28574" y="1309607"/>
                  </a:moveTo>
                  <a:lnTo>
                    <a:pt x="0" y="1309607"/>
                  </a:lnTo>
                  <a:lnTo>
                    <a:pt x="0" y="1223882"/>
                  </a:lnTo>
                  <a:lnTo>
                    <a:pt x="28574" y="1223882"/>
                  </a:lnTo>
                  <a:lnTo>
                    <a:pt x="28574" y="1309607"/>
                  </a:lnTo>
                  <a:close/>
                </a:path>
                <a:path w="3162300" h="3086100">
                  <a:moveTo>
                    <a:pt x="28574" y="1195307"/>
                  </a:moveTo>
                  <a:lnTo>
                    <a:pt x="0" y="1195307"/>
                  </a:lnTo>
                  <a:lnTo>
                    <a:pt x="0" y="1109582"/>
                  </a:lnTo>
                  <a:lnTo>
                    <a:pt x="28574" y="1109582"/>
                  </a:lnTo>
                  <a:lnTo>
                    <a:pt x="28574" y="1195307"/>
                  </a:lnTo>
                  <a:close/>
                </a:path>
                <a:path w="3162300" h="3086100">
                  <a:moveTo>
                    <a:pt x="28574" y="1081007"/>
                  </a:moveTo>
                  <a:lnTo>
                    <a:pt x="0" y="1081007"/>
                  </a:lnTo>
                  <a:lnTo>
                    <a:pt x="0" y="995282"/>
                  </a:lnTo>
                  <a:lnTo>
                    <a:pt x="28574" y="995282"/>
                  </a:lnTo>
                  <a:lnTo>
                    <a:pt x="28574" y="1081007"/>
                  </a:lnTo>
                  <a:close/>
                </a:path>
                <a:path w="3162300" h="3086100">
                  <a:moveTo>
                    <a:pt x="28574" y="966707"/>
                  </a:moveTo>
                  <a:lnTo>
                    <a:pt x="0" y="966707"/>
                  </a:lnTo>
                  <a:lnTo>
                    <a:pt x="0" y="880983"/>
                  </a:lnTo>
                  <a:lnTo>
                    <a:pt x="28574" y="880983"/>
                  </a:lnTo>
                  <a:lnTo>
                    <a:pt x="28574" y="966707"/>
                  </a:lnTo>
                  <a:close/>
                </a:path>
                <a:path w="3162300" h="3086100">
                  <a:moveTo>
                    <a:pt x="28574" y="852408"/>
                  </a:moveTo>
                  <a:lnTo>
                    <a:pt x="0" y="852408"/>
                  </a:lnTo>
                  <a:lnTo>
                    <a:pt x="0" y="766682"/>
                  </a:lnTo>
                  <a:lnTo>
                    <a:pt x="28574" y="766682"/>
                  </a:lnTo>
                  <a:lnTo>
                    <a:pt x="28574" y="852408"/>
                  </a:lnTo>
                  <a:close/>
                </a:path>
                <a:path w="3162300" h="3086100">
                  <a:moveTo>
                    <a:pt x="28574" y="738107"/>
                  </a:moveTo>
                  <a:lnTo>
                    <a:pt x="0" y="738107"/>
                  </a:lnTo>
                  <a:lnTo>
                    <a:pt x="0" y="652383"/>
                  </a:lnTo>
                  <a:lnTo>
                    <a:pt x="28574" y="652383"/>
                  </a:lnTo>
                  <a:lnTo>
                    <a:pt x="28574" y="738107"/>
                  </a:lnTo>
                  <a:close/>
                </a:path>
                <a:path w="3162300" h="3086100">
                  <a:moveTo>
                    <a:pt x="28574" y="623808"/>
                  </a:moveTo>
                  <a:lnTo>
                    <a:pt x="0" y="623808"/>
                  </a:lnTo>
                  <a:lnTo>
                    <a:pt x="0" y="538083"/>
                  </a:lnTo>
                  <a:lnTo>
                    <a:pt x="28574" y="538083"/>
                  </a:lnTo>
                  <a:lnTo>
                    <a:pt x="28574" y="623808"/>
                  </a:lnTo>
                  <a:close/>
                </a:path>
                <a:path w="3162300" h="3086100">
                  <a:moveTo>
                    <a:pt x="28574" y="509508"/>
                  </a:moveTo>
                  <a:lnTo>
                    <a:pt x="0" y="509508"/>
                  </a:lnTo>
                  <a:lnTo>
                    <a:pt x="0" y="423783"/>
                  </a:lnTo>
                  <a:lnTo>
                    <a:pt x="28574" y="423783"/>
                  </a:lnTo>
                  <a:lnTo>
                    <a:pt x="28574" y="509508"/>
                  </a:lnTo>
                  <a:close/>
                </a:path>
                <a:path w="3162300" h="3086100">
                  <a:moveTo>
                    <a:pt x="28574" y="395208"/>
                  </a:moveTo>
                  <a:lnTo>
                    <a:pt x="0" y="395208"/>
                  </a:lnTo>
                  <a:lnTo>
                    <a:pt x="0" y="309483"/>
                  </a:lnTo>
                  <a:lnTo>
                    <a:pt x="28574" y="309483"/>
                  </a:lnTo>
                  <a:lnTo>
                    <a:pt x="28574" y="395208"/>
                  </a:lnTo>
                  <a:close/>
                </a:path>
                <a:path w="3162300" h="3086100">
                  <a:moveTo>
                    <a:pt x="28574" y="280908"/>
                  </a:moveTo>
                  <a:lnTo>
                    <a:pt x="0" y="280908"/>
                  </a:lnTo>
                  <a:lnTo>
                    <a:pt x="0" y="195183"/>
                  </a:lnTo>
                  <a:lnTo>
                    <a:pt x="28574" y="195183"/>
                  </a:lnTo>
                  <a:lnTo>
                    <a:pt x="28574" y="280908"/>
                  </a:lnTo>
                  <a:close/>
                </a:path>
                <a:path w="3162300" h="3086100">
                  <a:moveTo>
                    <a:pt x="28574" y="166608"/>
                  </a:moveTo>
                  <a:lnTo>
                    <a:pt x="0" y="166608"/>
                  </a:lnTo>
                  <a:lnTo>
                    <a:pt x="0" y="95304"/>
                  </a:lnTo>
                  <a:lnTo>
                    <a:pt x="1434" y="80805"/>
                  </a:lnTo>
                  <a:lnTo>
                    <a:pt x="29356" y="85120"/>
                  </a:lnTo>
                  <a:lnTo>
                    <a:pt x="28835" y="88493"/>
                  </a:lnTo>
                  <a:lnTo>
                    <a:pt x="28574" y="91888"/>
                  </a:lnTo>
                  <a:lnTo>
                    <a:pt x="28574" y="166608"/>
                  </a:lnTo>
                  <a:close/>
                </a:path>
                <a:path w="3162300" h="3086100">
                  <a:moveTo>
                    <a:pt x="35327" y="66066"/>
                  </a:moveTo>
                  <a:lnTo>
                    <a:pt x="9998" y="53707"/>
                  </a:lnTo>
                  <a:lnTo>
                    <a:pt x="16002" y="42461"/>
                  </a:lnTo>
                  <a:lnTo>
                    <a:pt x="27896" y="27955"/>
                  </a:lnTo>
                  <a:lnTo>
                    <a:pt x="42403" y="16060"/>
                  </a:lnTo>
                  <a:lnTo>
                    <a:pt x="58796" y="7308"/>
                  </a:lnTo>
                  <a:lnTo>
                    <a:pt x="75277" y="2300"/>
                  </a:lnTo>
                  <a:lnTo>
                    <a:pt x="81250" y="30117"/>
                  </a:lnTo>
                  <a:lnTo>
                    <a:pt x="71965" y="32794"/>
                  </a:lnTo>
                  <a:lnTo>
                    <a:pt x="63345" y="36693"/>
                  </a:lnTo>
                  <a:lnTo>
                    <a:pt x="55391" y="41815"/>
                  </a:lnTo>
                  <a:lnTo>
                    <a:pt x="48102" y="48160"/>
                  </a:lnTo>
                  <a:lnTo>
                    <a:pt x="42845" y="53417"/>
                  </a:lnTo>
                  <a:lnTo>
                    <a:pt x="38587" y="59385"/>
                  </a:lnTo>
                  <a:lnTo>
                    <a:pt x="35327" y="66066"/>
                  </a:lnTo>
                  <a:close/>
                </a:path>
                <a:path w="3162300" h="3086100">
                  <a:moveTo>
                    <a:pt x="180971" y="28632"/>
                  </a:moveTo>
                  <a:lnTo>
                    <a:pt x="95246" y="28632"/>
                  </a:lnTo>
                  <a:lnTo>
                    <a:pt x="95246" y="0"/>
                  </a:lnTo>
                  <a:lnTo>
                    <a:pt x="180971" y="0"/>
                  </a:lnTo>
                  <a:lnTo>
                    <a:pt x="180971" y="2863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0443" y="6222384"/>
              <a:ext cx="66675" cy="666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0443" y="7555884"/>
              <a:ext cx="66675" cy="6667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3271535" y="5577622"/>
            <a:ext cx="2901950" cy="24682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10" dirty="0">
                <a:latin typeface="Roboto"/>
                <a:cs typeface="Roboto"/>
              </a:rPr>
              <a:t>REFERRAL:</a:t>
            </a:r>
            <a:endParaRPr sz="2200">
              <a:latin typeface="Roboto"/>
              <a:cs typeface="Roboto"/>
            </a:endParaRPr>
          </a:p>
          <a:p>
            <a:pPr marL="219075" marR="5080">
              <a:lnSpc>
                <a:spcPct val="115100"/>
              </a:lnSpc>
              <a:spcBef>
                <a:spcPts val="204"/>
              </a:spcBef>
            </a:pPr>
            <a:r>
              <a:rPr sz="1900" dirty="0">
                <a:latin typeface="Roboto"/>
                <a:cs typeface="Roboto"/>
              </a:rPr>
              <a:t>Track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number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of</a:t>
            </a:r>
            <a:r>
              <a:rPr sz="1900" spc="-50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new </a:t>
            </a:r>
            <a:r>
              <a:rPr sz="1900" dirty="0">
                <a:latin typeface="Roboto"/>
                <a:cs typeface="Roboto"/>
              </a:rPr>
              <a:t>users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acquired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through </a:t>
            </a:r>
            <a:r>
              <a:rPr sz="1900" dirty="0">
                <a:latin typeface="Roboto"/>
                <a:cs typeface="Roboto"/>
              </a:rPr>
              <a:t>referrals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related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these </a:t>
            </a:r>
            <a:r>
              <a:rPr sz="1900" spc="-10" dirty="0">
                <a:latin typeface="Roboto"/>
                <a:cs typeface="Roboto"/>
              </a:rPr>
              <a:t>features.</a:t>
            </a:r>
            <a:endParaRPr sz="1900">
              <a:latin typeface="Roboto"/>
              <a:cs typeface="Roboto"/>
            </a:endParaRPr>
          </a:p>
          <a:p>
            <a:pPr marL="219075" marR="204470">
              <a:lnSpc>
                <a:spcPct val="115100"/>
              </a:lnSpc>
            </a:pPr>
            <a:r>
              <a:rPr sz="1900" dirty="0">
                <a:latin typeface="Roboto"/>
                <a:cs typeface="Roboto"/>
              </a:rPr>
              <a:t>Track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NPS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score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25" dirty="0">
                <a:latin typeface="Roboto"/>
                <a:cs typeface="Roboto"/>
              </a:rPr>
              <a:t>of </a:t>
            </a:r>
            <a:r>
              <a:rPr sz="1900" dirty="0">
                <a:latin typeface="Roboto"/>
                <a:cs typeface="Roboto"/>
              </a:rPr>
              <a:t>each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user</a:t>
            </a:r>
            <a:endParaRPr sz="190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5411" y="5629275"/>
            <a:ext cx="3086100" cy="3086100"/>
            <a:chOff x="2685411" y="5629275"/>
            <a:chExt cx="3086100" cy="3086100"/>
          </a:xfrm>
        </p:grpSpPr>
        <p:sp>
          <p:nvSpPr>
            <p:cNvPr id="36" name="object 36"/>
            <p:cNvSpPr/>
            <p:nvPr/>
          </p:nvSpPr>
          <p:spPr>
            <a:xfrm>
              <a:off x="2685411" y="5629275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295274" y="28574"/>
                  </a:moveTo>
                  <a:lnTo>
                    <a:pt x="209549" y="28574"/>
                  </a:lnTo>
                  <a:lnTo>
                    <a:pt x="209549" y="0"/>
                  </a:lnTo>
                  <a:lnTo>
                    <a:pt x="295274" y="0"/>
                  </a:lnTo>
                  <a:lnTo>
                    <a:pt x="295274" y="28574"/>
                  </a:lnTo>
                  <a:close/>
                </a:path>
                <a:path w="3086100" h="3086100">
                  <a:moveTo>
                    <a:pt x="409574" y="28574"/>
                  </a:moveTo>
                  <a:lnTo>
                    <a:pt x="323849" y="28574"/>
                  </a:lnTo>
                  <a:lnTo>
                    <a:pt x="323849" y="0"/>
                  </a:lnTo>
                  <a:lnTo>
                    <a:pt x="409574" y="0"/>
                  </a:lnTo>
                  <a:lnTo>
                    <a:pt x="409574" y="28574"/>
                  </a:lnTo>
                  <a:close/>
                </a:path>
                <a:path w="3086100" h="3086100">
                  <a:moveTo>
                    <a:pt x="523874" y="28574"/>
                  </a:moveTo>
                  <a:lnTo>
                    <a:pt x="438149" y="28574"/>
                  </a:lnTo>
                  <a:lnTo>
                    <a:pt x="438149" y="0"/>
                  </a:lnTo>
                  <a:lnTo>
                    <a:pt x="523874" y="0"/>
                  </a:lnTo>
                  <a:lnTo>
                    <a:pt x="523874" y="28574"/>
                  </a:lnTo>
                  <a:close/>
                </a:path>
                <a:path w="3086100" h="3086100">
                  <a:moveTo>
                    <a:pt x="638174" y="28574"/>
                  </a:moveTo>
                  <a:lnTo>
                    <a:pt x="552449" y="28574"/>
                  </a:lnTo>
                  <a:lnTo>
                    <a:pt x="552449" y="0"/>
                  </a:lnTo>
                  <a:lnTo>
                    <a:pt x="638174" y="0"/>
                  </a:lnTo>
                  <a:lnTo>
                    <a:pt x="638174" y="28574"/>
                  </a:lnTo>
                  <a:close/>
                </a:path>
                <a:path w="3086100" h="3086100">
                  <a:moveTo>
                    <a:pt x="752474" y="28574"/>
                  </a:moveTo>
                  <a:lnTo>
                    <a:pt x="666749" y="28574"/>
                  </a:lnTo>
                  <a:lnTo>
                    <a:pt x="666749" y="0"/>
                  </a:lnTo>
                  <a:lnTo>
                    <a:pt x="752474" y="0"/>
                  </a:lnTo>
                  <a:lnTo>
                    <a:pt x="752474" y="28574"/>
                  </a:lnTo>
                  <a:close/>
                </a:path>
                <a:path w="3086100" h="3086100">
                  <a:moveTo>
                    <a:pt x="866774" y="28574"/>
                  </a:moveTo>
                  <a:lnTo>
                    <a:pt x="781049" y="28574"/>
                  </a:lnTo>
                  <a:lnTo>
                    <a:pt x="781049" y="0"/>
                  </a:lnTo>
                  <a:lnTo>
                    <a:pt x="866774" y="0"/>
                  </a:lnTo>
                  <a:lnTo>
                    <a:pt x="866774" y="28574"/>
                  </a:lnTo>
                  <a:close/>
                </a:path>
                <a:path w="3086100" h="3086100">
                  <a:moveTo>
                    <a:pt x="981074" y="28574"/>
                  </a:moveTo>
                  <a:lnTo>
                    <a:pt x="895349" y="28574"/>
                  </a:lnTo>
                  <a:lnTo>
                    <a:pt x="895349" y="0"/>
                  </a:lnTo>
                  <a:lnTo>
                    <a:pt x="981074" y="0"/>
                  </a:lnTo>
                  <a:lnTo>
                    <a:pt x="981074" y="28574"/>
                  </a:lnTo>
                  <a:close/>
                </a:path>
                <a:path w="3086100" h="3086100">
                  <a:moveTo>
                    <a:pt x="1095374" y="28574"/>
                  </a:moveTo>
                  <a:lnTo>
                    <a:pt x="1009649" y="28574"/>
                  </a:lnTo>
                  <a:lnTo>
                    <a:pt x="1009649" y="0"/>
                  </a:lnTo>
                  <a:lnTo>
                    <a:pt x="1095374" y="0"/>
                  </a:lnTo>
                  <a:lnTo>
                    <a:pt x="1095374" y="28574"/>
                  </a:lnTo>
                  <a:close/>
                </a:path>
                <a:path w="3086100" h="3086100">
                  <a:moveTo>
                    <a:pt x="1209674" y="28574"/>
                  </a:moveTo>
                  <a:lnTo>
                    <a:pt x="1123949" y="28574"/>
                  </a:lnTo>
                  <a:lnTo>
                    <a:pt x="1123949" y="0"/>
                  </a:lnTo>
                  <a:lnTo>
                    <a:pt x="1209674" y="0"/>
                  </a:lnTo>
                  <a:lnTo>
                    <a:pt x="1209674" y="28574"/>
                  </a:lnTo>
                  <a:close/>
                </a:path>
                <a:path w="3086100" h="3086100">
                  <a:moveTo>
                    <a:pt x="1323974" y="28574"/>
                  </a:moveTo>
                  <a:lnTo>
                    <a:pt x="1238249" y="28574"/>
                  </a:lnTo>
                  <a:lnTo>
                    <a:pt x="1238249" y="0"/>
                  </a:lnTo>
                  <a:lnTo>
                    <a:pt x="1323974" y="0"/>
                  </a:lnTo>
                  <a:lnTo>
                    <a:pt x="1323974" y="28574"/>
                  </a:lnTo>
                  <a:close/>
                </a:path>
                <a:path w="3086100" h="3086100">
                  <a:moveTo>
                    <a:pt x="1438274" y="28574"/>
                  </a:moveTo>
                  <a:lnTo>
                    <a:pt x="1352549" y="28574"/>
                  </a:lnTo>
                  <a:lnTo>
                    <a:pt x="1352549" y="0"/>
                  </a:lnTo>
                  <a:lnTo>
                    <a:pt x="1438274" y="0"/>
                  </a:lnTo>
                  <a:lnTo>
                    <a:pt x="1438274" y="28574"/>
                  </a:lnTo>
                  <a:close/>
                </a:path>
                <a:path w="3086100" h="3086100">
                  <a:moveTo>
                    <a:pt x="1552574" y="28574"/>
                  </a:moveTo>
                  <a:lnTo>
                    <a:pt x="1466849" y="28574"/>
                  </a:lnTo>
                  <a:lnTo>
                    <a:pt x="1466849" y="0"/>
                  </a:lnTo>
                  <a:lnTo>
                    <a:pt x="1552574" y="0"/>
                  </a:lnTo>
                  <a:lnTo>
                    <a:pt x="1552574" y="28574"/>
                  </a:lnTo>
                  <a:close/>
                </a:path>
                <a:path w="3086100" h="3086100">
                  <a:moveTo>
                    <a:pt x="1666874" y="28574"/>
                  </a:moveTo>
                  <a:lnTo>
                    <a:pt x="1581149" y="28574"/>
                  </a:lnTo>
                  <a:lnTo>
                    <a:pt x="1581149" y="0"/>
                  </a:lnTo>
                  <a:lnTo>
                    <a:pt x="1666874" y="0"/>
                  </a:lnTo>
                  <a:lnTo>
                    <a:pt x="1666874" y="28574"/>
                  </a:lnTo>
                  <a:close/>
                </a:path>
                <a:path w="3086100" h="3086100">
                  <a:moveTo>
                    <a:pt x="1781174" y="28574"/>
                  </a:moveTo>
                  <a:lnTo>
                    <a:pt x="1695449" y="28574"/>
                  </a:lnTo>
                  <a:lnTo>
                    <a:pt x="1695449" y="0"/>
                  </a:lnTo>
                  <a:lnTo>
                    <a:pt x="1781174" y="0"/>
                  </a:lnTo>
                  <a:lnTo>
                    <a:pt x="1781174" y="28574"/>
                  </a:lnTo>
                  <a:close/>
                </a:path>
                <a:path w="3086100" h="3086100">
                  <a:moveTo>
                    <a:pt x="1895474" y="28574"/>
                  </a:moveTo>
                  <a:lnTo>
                    <a:pt x="1809749" y="28574"/>
                  </a:lnTo>
                  <a:lnTo>
                    <a:pt x="1809749" y="0"/>
                  </a:lnTo>
                  <a:lnTo>
                    <a:pt x="1895474" y="0"/>
                  </a:lnTo>
                  <a:lnTo>
                    <a:pt x="1895474" y="28574"/>
                  </a:lnTo>
                  <a:close/>
                </a:path>
                <a:path w="3086100" h="3086100">
                  <a:moveTo>
                    <a:pt x="2009774" y="28574"/>
                  </a:moveTo>
                  <a:lnTo>
                    <a:pt x="1924049" y="28574"/>
                  </a:lnTo>
                  <a:lnTo>
                    <a:pt x="1924049" y="0"/>
                  </a:lnTo>
                  <a:lnTo>
                    <a:pt x="2009774" y="0"/>
                  </a:lnTo>
                  <a:lnTo>
                    <a:pt x="2009774" y="28574"/>
                  </a:lnTo>
                  <a:close/>
                </a:path>
                <a:path w="3086100" h="3086100">
                  <a:moveTo>
                    <a:pt x="2124074" y="28574"/>
                  </a:moveTo>
                  <a:lnTo>
                    <a:pt x="2038349" y="28574"/>
                  </a:lnTo>
                  <a:lnTo>
                    <a:pt x="2038349" y="0"/>
                  </a:lnTo>
                  <a:lnTo>
                    <a:pt x="2124074" y="0"/>
                  </a:lnTo>
                  <a:lnTo>
                    <a:pt x="2124074" y="28574"/>
                  </a:lnTo>
                  <a:close/>
                </a:path>
                <a:path w="3086100" h="3086100">
                  <a:moveTo>
                    <a:pt x="2238374" y="28574"/>
                  </a:moveTo>
                  <a:lnTo>
                    <a:pt x="2152649" y="28574"/>
                  </a:lnTo>
                  <a:lnTo>
                    <a:pt x="2152649" y="0"/>
                  </a:lnTo>
                  <a:lnTo>
                    <a:pt x="2238374" y="0"/>
                  </a:lnTo>
                  <a:lnTo>
                    <a:pt x="2238374" y="28574"/>
                  </a:lnTo>
                  <a:close/>
                </a:path>
                <a:path w="3086100" h="3086100">
                  <a:moveTo>
                    <a:pt x="2352674" y="28574"/>
                  </a:moveTo>
                  <a:lnTo>
                    <a:pt x="2266949" y="28574"/>
                  </a:lnTo>
                  <a:lnTo>
                    <a:pt x="2266949" y="0"/>
                  </a:lnTo>
                  <a:lnTo>
                    <a:pt x="2352674" y="0"/>
                  </a:lnTo>
                  <a:lnTo>
                    <a:pt x="2352674" y="28574"/>
                  </a:lnTo>
                  <a:close/>
                </a:path>
                <a:path w="3086100" h="3086100">
                  <a:moveTo>
                    <a:pt x="2466974" y="28574"/>
                  </a:moveTo>
                  <a:lnTo>
                    <a:pt x="2381249" y="28574"/>
                  </a:lnTo>
                  <a:lnTo>
                    <a:pt x="2381249" y="0"/>
                  </a:lnTo>
                  <a:lnTo>
                    <a:pt x="2466974" y="0"/>
                  </a:lnTo>
                  <a:lnTo>
                    <a:pt x="2466974" y="28574"/>
                  </a:lnTo>
                  <a:close/>
                </a:path>
                <a:path w="3086100" h="3086100">
                  <a:moveTo>
                    <a:pt x="2581274" y="28574"/>
                  </a:moveTo>
                  <a:lnTo>
                    <a:pt x="2495549" y="28574"/>
                  </a:lnTo>
                  <a:lnTo>
                    <a:pt x="2495549" y="0"/>
                  </a:lnTo>
                  <a:lnTo>
                    <a:pt x="2581274" y="0"/>
                  </a:lnTo>
                  <a:lnTo>
                    <a:pt x="2581274" y="28574"/>
                  </a:lnTo>
                  <a:close/>
                </a:path>
                <a:path w="3086100" h="3086100">
                  <a:moveTo>
                    <a:pt x="2695574" y="28574"/>
                  </a:moveTo>
                  <a:lnTo>
                    <a:pt x="2609849" y="28574"/>
                  </a:lnTo>
                  <a:lnTo>
                    <a:pt x="2609849" y="0"/>
                  </a:lnTo>
                  <a:lnTo>
                    <a:pt x="2695574" y="0"/>
                  </a:lnTo>
                  <a:lnTo>
                    <a:pt x="2695574" y="28574"/>
                  </a:lnTo>
                  <a:close/>
                </a:path>
                <a:path w="3086100" h="3086100">
                  <a:moveTo>
                    <a:pt x="2809874" y="28574"/>
                  </a:moveTo>
                  <a:lnTo>
                    <a:pt x="2724149" y="28574"/>
                  </a:lnTo>
                  <a:lnTo>
                    <a:pt x="2724149" y="0"/>
                  </a:lnTo>
                  <a:lnTo>
                    <a:pt x="2809874" y="0"/>
                  </a:lnTo>
                  <a:lnTo>
                    <a:pt x="2809874" y="28574"/>
                  </a:lnTo>
                  <a:close/>
                </a:path>
                <a:path w="3086100" h="3086100">
                  <a:moveTo>
                    <a:pt x="2924174" y="28574"/>
                  </a:moveTo>
                  <a:lnTo>
                    <a:pt x="2838449" y="28574"/>
                  </a:lnTo>
                  <a:lnTo>
                    <a:pt x="2838449" y="0"/>
                  </a:lnTo>
                  <a:lnTo>
                    <a:pt x="2924174" y="0"/>
                  </a:lnTo>
                  <a:lnTo>
                    <a:pt x="2924174" y="28574"/>
                  </a:lnTo>
                  <a:close/>
                </a:path>
                <a:path w="3086100" h="3086100">
                  <a:moveTo>
                    <a:pt x="3022967" y="36820"/>
                  </a:moveTo>
                  <a:lnTo>
                    <a:pt x="3015334" y="33212"/>
                  </a:lnTo>
                  <a:lnTo>
                    <a:pt x="3007437" y="30636"/>
                  </a:lnTo>
                  <a:lnTo>
                    <a:pt x="2999275" y="29090"/>
                  </a:lnTo>
                  <a:lnTo>
                    <a:pt x="2990849" y="28574"/>
                  </a:lnTo>
                  <a:lnTo>
                    <a:pt x="2952749" y="28574"/>
                  </a:lnTo>
                  <a:lnTo>
                    <a:pt x="2952749" y="0"/>
                  </a:lnTo>
                  <a:lnTo>
                    <a:pt x="2990849" y="0"/>
                  </a:lnTo>
                  <a:lnTo>
                    <a:pt x="3009518" y="1847"/>
                  </a:lnTo>
                  <a:lnTo>
                    <a:pt x="3027300" y="7250"/>
                  </a:lnTo>
                  <a:lnTo>
                    <a:pt x="3036515" y="12170"/>
                  </a:lnTo>
                  <a:lnTo>
                    <a:pt x="3022967" y="36820"/>
                  </a:lnTo>
                  <a:close/>
                </a:path>
                <a:path w="3086100" h="3086100">
                  <a:moveTo>
                    <a:pt x="3086099" y="108515"/>
                  </a:moveTo>
                  <a:lnTo>
                    <a:pt x="3057524" y="108515"/>
                  </a:lnTo>
                  <a:lnTo>
                    <a:pt x="3057524" y="95249"/>
                  </a:lnTo>
                  <a:lnTo>
                    <a:pt x="3056362" y="82297"/>
                  </a:lnTo>
                  <a:lnTo>
                    <a:pt x="3052876" y="70281"/>
                  </a:lnTo>
                  <a:lnTo>
                    <a:pt x="3047065" y="59200"/>
                  </a:lnTo>
                  <a:lnTo>
                    <a:pt x="3038930" y="49056"/>
                  </a:lnTo>
                  <a:lnTo>
                    <a:pt x="3059413" y="29375"/>
                  </a:lnTo>
                  <a:lnTo>
                    <a:pt x="3070096" y="42405"/>
                  </a:lnTo>
                  <a:lnTo>
                    <a:pt x="3078849" y="58799"/>
                  </a:lnTo>
                  <a:lnTo>
                    <a:pt x="3084252" y="76580"/>
                  </a:lnTo>
                  <a:lnTo>
                    <a:pt x="3086099" y="95249"/>
                  </a:lnTo>
                  <a:lnTo>
                    <a:pt x="3086099" y="108515"/>
                  </a:lnTo>
                  <a:close/>
                </a:path>
                <a:path w="3086100" h="3086100">
                  <a:moveTo>
                    <a:pt x="3086099" y="222815"/>
                  </a:moveTo>
                  <a:lnTo>
                    <a:pt x="3057524" y="222815"/>
                  </a:lnTo>
                  <a:lnTo>
                    <a:pt x="3057524" y="137090"/>
                  </a:lnTo>
                  <a:lnTo>
                    <a:pt x="3086099" y="137090"/>
                  </a:lnTo>
                  <a:lnTo>
                    <a:pt x="3086099" y="222815"/>
                  </a:lnTo>
                  <a:close/>
                </a:path>
                <a:path w="3086100" h="3086100">
                  <a:moveTo>
                    <a:pt x="3086099" y="337115"/>
                  </a:moveTo>
                  <a:lnTo>
                    <a:pt x="3057524" y="337115"/>
                  </a:lnTo>
                  <a:lnTo>
                    <a:pt x="3057524" y="251390"/>
                  </a:lnTo>
                  <a:lnTo>
                    <a:pt x="3086099" y="251390"/>
                  </a:lnTo>
                  <a:lnTo>
                    <a:pt x="3086099" y="337115"/>
                  </a:lnTo>
                  <a:close/>
                </a:path>
                <a:path w="3086100" h="3086100">
                  <a:moveTo>
                    <a:pt x="3086099" y="451415"/>
                  </a:moveTo>
                  <a:lnTo>
                    <a:pt x="3057524" y="451415"/>
                  </a:lnTo>
                  <a:lnTo>
                    <a:pt x="3057524" y="365690"/>
                  </a:lnTo>
                  <a:lnTo>
                    <a:pt x="3086099" y="365690"/>
                  </a:lnTo>
                  <a:lnTo>
                    <a:pt x="3086099" y="451415"/>
                  </a:lnTo>
                  <a:close/>
                </a:path>
                <a:path w="3086100" h="3086100">
                  <a:moveTo>
                    <a:pt x="3086099" y="565715"/>
                  </a:moveTo>
                  <a:lnTo>
                    <a:pt x="3057524" y="565715"/>
                  </a:lnTo>
                  <a:lnTo>
                    <a:pt x="3057524" y="479990"/>
                  </a:lnTo>
                  <a:lnTo>
                    <a:pt x="3086099" y="479990"/>
                  </a:lnTo>
                  <a:lnTo>
                    <a:pt x="3086099" y="565715"/>
                  </a:lnTo>
                  <a:close/>
                </a:path>
                <a:path w="3086100" h="3086100">
                  <a:moveTo>
                    <a:pt x="3086099" y="680015"/>
                  </a:moveTo>
                  <a:lnTo>
                    <a:pt x="3057524" y="680015"/>
                  </a:lnTo>
                  <a:lnTo>
                    <a:pt x="3057524" y="594290"/>
                  </a:lnTo>
                  <a:lnTo>
                    <a:pt x="3086099" y="594290"/>
                  </a:lnTo>
                  <a:lnTo>
                    <a:pt x="3086099" y="680015"/>
                  </a:lnTo>
                  <a:close/>
                </a:path>
                <a:path w="3086100" h="3086100">
                  <a:moveTo>
                    <a:pt x="3086099" y="794315"/>
                  </a:moveTo>
                  <a:lnTo>
                    <a:pt x="3057524" y="794315"/>
                  </a:lnTo>
                  <a:lnTo>
                    <a:pt x="3057524" y="708590"/>
                  </a:lnTo>
                  <a:lnTo>
                    <a:pt x="3086099" y="708590"/>
                  </a:lnTo>
                  <a:lnTo>
                    <a:pt x="3086099" y="794315"/>
                  </a:lnTo>
                  <a:close/>
                </a:path>
                <a:path w="3086100" h="3086100">
                  <a:moveTo>
                    <a:pt x="3086099" y="908615"/>
                  </a:moveTo>
                  <a:lnTo>
                    <a:pt x="3057524" y="908615"/>
                  </a:lnTo>
                  <a:lnTo>
                    <a:pt x="3057524" y="822890"/>
                  </a:lnTo>
                  <a:lnTo>
                    <a:pt x="3086099" y="822890"/>
                  </a:lnTo>
                  <a:lnTo>
                    <a:pt x="3086099" y="908615"/>
                  </a:lnTo>
                  <a:close/>
                </a:path>
                <a:path w="3086100" h="3086100">
                  <a:moveTo>
                    <a:pt x="3086099" y="1022915"/>
                  </a:moveTo>
                  <a:lnTo>
                    <a:pt x="3057524" y="1022915"/>
                  </a:lnTo>
                  <a:lnTo>
                    <a:pt x="3057524" y="937190"/>
                  </a:lnTo>
                  <a:lnTo>
                    <a:pt x="3086099" y="937190"/>
                  </a:lnTo>
                  <a:lnTo>
                    <a:pt x="3086099" y="1022915"/>
                  </a:lnTo>
                  <a:close/>
                </a:path>
                <a:path w="3086100" h="3086100">
                  <a:moveTo>
                    <a:pt x="3086099" y="1137215"/>
                  </a:moveTo>
                  <a:lnTo>
                    <a:pt x="3057524" y="1137215"/>
                  </a:lnTo>
                  <a:lnTo>
                    <a:pt x="3057524" y="1051490"/>
                  </a:lnTo>
                  <a:lnTo>
                    <a:pt x="3086099" y="1051490"/>
                  </a:lnTo>
                  <a:lnTo>
                    <a:pt x="3086099" y="1137215"/>
                  </a:lnTo>
                  <a:close/>
                </a:path>
                <a:path w="3086100" h="3086100">
                  <a:moveTo>
                    <a:pt x="3086099" y="1251515"/>
                  </a:moveTo>
                  <a:lnTo>
                    <a:pt x="3057524" y="1251515"/>
                  </a:lnTo>
                  <a:lnTo>
                    <a:pt x="3057524" y="1165790"/>
                  </a:lnTo>
                  <a:lnTo>
                    <a:pt x="3086099" y="1165790"/>
                  </a:lnTo>
                  <a:lnTo>
                    <a:pt x="3086099" y="1251515"/>
                  </a:lnTo>
                  <a:close/>
                </a:path>
                <a:path w="3086100" h="3086100">
                  <a:moveTo>
                    <a:pt x="3086099" y="1365815"/>
                  </a:moveTo>
                  <a:lnTo>
                    <a:pt x="3057524" y="1365815"/>
                  </a:lnTo>
                  <a:lnTo>
                    <a:pt x="3057524" y="1280090"/>
                  </a:lnTo>
                  <a:lnTo>
                    <a:pt x="3086099" y="1280090"/>
                  </a:lnTo>
                  <a:lnTo>
                    <a:pt x="3086099" y="1365815"/>
                  </a:lnTo>
                  <a:close/>
                </a:path>
                <a:path w="3086100" h="3086100">
                  <a:moveTo>
                    <a:pt x="3086099" y="1480115"/>
                  </a:moveTo>
                  <a:lnTo>
                    <a:pt x="3057524" y="1480115"/>
                  </a:lnTo>
                  <a:lnTo>
                    <a:pt x="3057524" y="1394390"/>
                  </a:lnTo>
                  <a:lnTo>
                    <a:pt x="3086099" y="1394390"/>
                  </a:lnTo>
                  <a:lnTo>
                    <a:pt x="3086099" y="1480115"/>
                  </a:lnTo>
                  <a:close/>
                </a:path>
                <a:path w="3086100" h="3086100">
                  <a:moveTo>
                    <a:pt x="3086099" y="1594415"/>
                  </a:moveTo>
                  <a:lnTo>
                    <a:pt x="3057524" y="1594415"/>
                  </a:lnTo>
                  <a:lnTo>
                    <a:pt x="3057524" y="1508690"/>
                  </a:lnTo>
                  <a:lnTo>
                    <a:pt x="3086099" y="1508690"/>
                  </a:lnTo>
                  <a:lnTo>
                    <a:pt x="3086099" y="1594415"/>
                  </a:lnTo>
                  <a:close/>
                </a:path>
                <a:path w="3086100" h="3086100">
                  <a:moveTo>
                    <a:pt x="3086099" y="1708715"/>
                  </a:moveTo>
                  <a:lnTo>
                    <a:pt x="3057524" y="1708715"/>
                  </a:lnTo>
                  <a:lnTo>
                    <a:pt x="3057524" y="1622990"/>
                  </a:lnTo>
                  <a:lnTo>
                    <a:pt x="3086099" y="1622990"/>
                  </a:lnTo>
                  <a:lnTo>
                    <a:pt x="3086099" y="1708715"/>
                  </a:lnTo>
                  <a:close/>
                </a:path>
                <a:path w="3086100" h="3086100">
                  <a:moveTo>
                    <a:pt x="3086099" y="1823015"/>
                  </a:moveTo>
                  <a:lnTo>
                    <a:pt x="3057524" y="1823015"/>
                  </a:lnTo>
                  <a:lnTo>
                    <a:pt x="3057524" y="1737290"/>
                  </a:lnTo>
                  <a:lnTo>
                    <a:pt x="3086099" y="1737290"/>
                  </a:lnTo>
                  <a:lnTo>
                    <a:pt x="3086099" y="1823015"/>
                  </a:lnTo>
                  <a:close/>
                </a:path>
                <a:path w="3086100" h="3086100">
                  <a:moveTo>
                    <a:pt x="3086099" y="1937315"/>
                  </a:moveTo>
                  <a:lnTo>
                    <a:pt x="3057524" y="1937315"/>
                  </a:lnTo>
                  <a:lnTo>
                    <a:pt x="3057524" y="1851590"/>
                  </a:lnTo>
                  <a:lnTo>
                    <a:pt x="3086099" y="1851590"/>
                  </a:lnTo>
                  <a:lnTo>
                    <a:pt x="3086099" y="1937315"/>
                  </a:lnTo>
                  <a:close/>
                </a:path>
                <a:path w="3086100" h="3086100">
                  <a:moveTo>
                    <a:pt x="3086099" y="2051615"/>
                  </a:moveTo>
                  <a:lnTo>
                    <a:pt x="3057524" y="2051615"/>
                  </a:lnTo>
                  <a:lnTo>
                    <a:pt x="3057524" y="1965890"/>
                  </a:lnTo>
                  <a:lnTo>
                    <a:pt x="3086099" y="1965890"/>
                  </a:lnTo>
                  <a:lnTo>
                    <a:pt x="3086099" y="2051615"/>
                  </a:lnTo>
                  <a:close/>
                </a:path>
                <a:path w="3086100" h="3086100">
                  <a:moveTo>
                    <a:pt x="3086099" y="2165915"/>
                  </a:moveTo>
                  <a:lnTo>
                    <a:pt x="3057524" y="2165915"/>
                  </a:lnTo>
                  <a:lnTo>
                    <a:pt x="3057524" y="2080190"/>
                  </a:lnTo>
                  <a:lnTo>
                    <a:pt x="3086099" y="2080190"/>
                  </a:lnTo>
                  <a:lnTo>
                    <a:pt x="3086099" y="2165915"/>
                  </a:lnTo>
                  <a:close/>
                </a:path>
                <a:path w="3086100" h="3086100">
                  <a:moveTo>
                    <a:pt x="3086099" y="2280215"/>
                  </a:moveTo>
                  <a:lnTo>
                    <a:pt x="3057524" y="2280215"/>
                  </a:lnTo>
                  <a:lnTo>
                    <a:pt x="3057524" y="2194490"/>
                  </a:lnTo>
                  <a:lnTo>
                    <a:pt x="3086099" y="2194490"/>
                  </a:lnTo>
                  <a:lnTo>
                    <a:pt x="3086099" y="2280215"/>
                  </a:lnTo>
                  <a:close/>
                </a:path>
                <a:path w="3086100" h="3086100">
                  <a:moveTo>
                    <a:pt x="3086099" y="2394515"/>
                  </a:moveTo>
                  <a:lnTo>
                    <a:pt x="3057524" y="2394515"/>
                  </a:lnTo>
                  <a:lnTo>
                    <a:pt x="3057524" y="2308790"/>
                  </a:lnTo>
                  <a:lnTo>
                    <a:pt x="3086099" y="2308790"/>
                  </a:lnTo>
                  <a:lnTo>
                    <a:pt x="3086099" y="2394515"/>
                  </a:lnTo>
                  <a:close/>
                </a:path>
                <a:path w="3086100" h="3086100">
                  <a:moveTo>
                    <a:pt x="3086099" y="2508815"/>
                  </a:moveTo>
                  <a:lnTo>
                    <a:pt x="3057524" y="2508815"/>
                  </a:lnTo>
                  <a:lnTo>
                    <a:pt x="3057524" y="2423090"/>
                  </a:lnTo>
                  <a:lnTo>
                    <a:pt x="3086099" y="2423090"/>
                  </a:lnTo>
                  <a:lnTo>
                    <a:pt x="3086099" y="2508815"/>
                  </a:lnTo>
                  <a:close/>
                </a:path>
                <a:path w="3086100" h="3086100">
                  <a:moveTo>
                    <a:pt x="3086099" y="2623115"/>
                  </a:moveTo>
                  <a:lnTo>
                    <a:pt x="3057524" y="2623115"/>
                  </a:lnTo>
                  <a:lnTo>
                    <a:pt x="3057524" y="2537390"/>
                  </a:lnTo>
                  <a:lnTo>
                    <a:pt x="3086099" y="2537390"/>
                  </a:lnTo>
                  <a:lnTo>
                    <a:pt x="3086099" y="2623115"/>
                  </a:lnTo>
                  <a:close/>
                </a:path>
                <a:path w="3086100" h="3086100">
                  <a:moveTo>
                    <a:pt x="3086099" y="2737415"/>
                  </a:moveTo>
                  <a:lnTo>
                    <a:pt x="3057524" y="2737415"/>
                  </a:lnTo>
                  <a:lnTo>
                    <a:pt x="3057524" y="2651690"/>
                  </a:lnTo>
                  <a:lnTo>
                    <a:pt x="3086099" y="2651690"/>
                  </a:lnTo>
                  <a:lnTo>
                    <a:pt x="3086099" y="2737415"/>
                  </a:lnTo>
                  <a:close/>
                </a:path>
                <a:path w="3086100" h="3086100">
                  <a:moveTo>
                    <a:pt x="3086099" y="2851715"/>
                  </a:moveTo>
                  <a:lnTo>
                    <a:pt x="3057524" y="2851715"/>
                  </a:lnTo>
                  <a:lnTo>
                    <a:pt x="3057524" y="2765990"/>
                  </a:lnTo>
                  <a:lnTo>
                    <a:pt x="3086099" y="2765990"/>
                  </a:lnTo>
                  <a:lnTo>
                    <a:pt x="3086099" y="2851715"/>
                  </a:lnTo>
                  <a:close/>
                </a:path>
                <a:path w="3086100" h="3086100">
                  <a:moveTo>
                    <a:pt x="3086099" y="2966015"/>
                  </a:moveTo>
                  <a:lnTo>
                    <a:pt x="3057524" y="2966015"/>
                  </a:lnTo>
                  <a:lnTo>
                    <a:pt x="3057524" y="2880290"/>
                  </a:lnTo>
                  <a:lnTo>
                    <a:pt x="3086099" y="2880290"/>
                  </a:lnTo>
                  <a:lnTo>
                    <a:pt x="3086099" y="2966015"/>
                  </a:lnTo>
                  <a:close/>
                </a:path>
                <a:path w="3086100" h="3086100">
                  <a:moveTo>
                    <a:pt x="3046378" y="3067896"/>
                  </a:moveTo>
                  <a:lnTo>
                    <a:pt x="3029833" y="3044940"/>
                  </a:lnTo>
                  <a:lnTo>
                    <a:pt x="3032739" y="3042846"/>
                  </a:lnTo>
                  <a:lnTo>
                    <a:pt x="3035460" y="3040530"/>
                  </a:lnTo>
                  <a:lnTo>
                    <a:pt x="3055863" y="3006062"/>
                  </a:lnTo>
                  <a:lnTo>
                    <a:pt x="3057471" y="2993514"/>
                  </a:lnTo>
                  <a:lnTo>
                    <a:pt x="3085724" y="2994643"/>
                  </a:lnTo>
                  <a:lnTo>
                    <a:pt x="3084252" y="3009519"/>
                  </a:lnTo>
                  <a:lnTo>
                    <a:pt x="3078849" y="3027300"/>
                  </a:lnTo>
                  <a:lnTo>
                    <a:pt x="3070096" y="3043694"/>
                  </a:lnTo>
                  <a:lnTo>
                    <a:pt x="3058201" y="3058202"/>
                  </a:lnTo>
                  <a:lnTo>
                    <a:pt x="3046378" y="3067896"/>
                  </a:lnTo>
                  <a:close/>
                </a:path>
                <a:path w="3086100" h="3086100">
                  <a:moveTo>
                    <a:pt x="2990849" y="3086099"/>
                  </a:moveTo>
                  <a:lnTo>
                    <a:pt x="2935742" y="3086099"/>
                  </a:lnTo>
                  <a:lnTo>
                    <a:pt x="2935742" y="3057524"/>
                  </a:lnTo>
                  <a:lnTo>
                    <a:pt x="2998113" y="3057524"/>
                  </a:lnTo>
                  <a:lnTo>
                    <a:pt x="3005187" y="3056368"/>
                  </a:lnTo>
                  <a:lnTo>
                    <a:pt x="3012071" y="3054057"/>
                  </a:lnTo>
                  <a:lnTo>
                    <a:pt x="3021035" y="3080753"/>
                  </a:lnTo>
                  <a:lnTo>
                    <a:pt x="3009518" y="3084252"/>
                  </a:lnTo>
                  <a:lnTo>
                    <a:pt x="2990849" y="3086099"/>
                  </a:lnTo>
                  <a:close/>
                </a:path>
                <a:path w="3086100" h="3086100">
                  <a:moveTo>
                    <a:pt x="2907167" y="3086099"/>
                  </a:moveTo>
                  <a:lnTo>
                    <a:pt x="2821442" y="3086099"/>
                  </a:lnTo>
                  <a:lnTo>
                    <a:pt x="2821442" y="3057524"/>
                  </a:lnTo>
                  <a:lnTo>
                    <a:pt x="2907167" y="3057524"/>
                  </a:lnTo>
                  <a:lnTo>
                    <a:pt x="2907167" y="3086099"/>
                  </a:lnTo>
                  <a:close/>
                </a:path>
                <a:path w="3086100" h="3086100">
                  <a:moveTo>
                    <a:pt x="2792867" y="3086099"/>
                  </a:moveTo>
                  <a:lnTo>
                    <a:pt x="2707142" y="3086099"/>
                  </a:lnTo>
                  <a:lnTo>
                    <a:pt x="2707142" y="3057524"/>
                  </a:lnTo>
                  <a:lnTo>
                    <a:pt x="2792867" y="3057524"/>
                  </a:lnTo>
                  <a:lnTo>
                    <a:pt x="2792867" y="3086099"/>
                  </a:lnTo>
                  <a:close/>
                </a:path>
                <a:path w="3086100" h="3086100">
                  <a:moveTo>
                    <a:pt x="2678567" y="3086099"/>
                  </a:moveTo>
                  <a:lnTo>
                    <a:pt x="2592842" y="3086099"/>
                  </a:lnTo>
                  <a:lnTo>
                    <a:pt x="2592842" y="3057524"/>
                  </a:lnTo>
                  <a:lnTo>
                    <a:pt x="2678567" y="3057524"/>
                  </a:lnTo>
                  <a:lnTo>
                    <a:pt x="2678567" y="3086099"/>
                  </a:lnTo>
                  <a:close/>
                </a:path>
                <a:path w="3086100" h="3086100">
                  <a:moveTo>
                    <a:pt x="2564267" y="3086099"/>
                  </a:moveTo>
                  <a:lnTo>
                    <a:pt x="2478542" y="3086099"/>
                  </a:lnTo>
                  <a:lnTo>
                    <a:pt x="2478542" y="3057524"/>
                  </a:lnTo>
                  <a:lnTo>
                    <a:pt x="2564267" y="3057524"/>
                  </a:lnTo>
                  <a:lnTo>
                    <a:pt x="2564267" y="3086099"/>
                  </a:lnTo>
                  <a:close/>
                </a:path>
                <a:path w="3086100" h="3086100">
                  <a:moveTo>
                    <a:pt x="2449967" y="3086099"/>
                  </a:moveTo>
                  <a:lnTo>
                    <a:pt x="2364242" y="3086099"/>
                  </a:lnTo>
                  <a:lnTo>
                    <a:pt x="2364242" y="3057524"/>
                  </a:lnTo>
                  <a:lnTo>
                    <a:pt x="2449967" y="3057524"/>
                  </a:lnTo>
                  <a:lnTo>
                    <a:pt x="2449967" y="3086099"/>
                  </a:lnTo>
                  <a:close/>
                </a:path>
                <a:path w="3086100" h="3086100">
                  <a:moveTo>
                    <a:pt x="2335667" y="3086099"/>
                  </a:moveTo>
                  <a:lnTo>
                    <a:pt x="2249942" y="3086099"/>
                  </a:lnTo>
                  <a:lnTo>
                    <a:pt x="2249942" y="3057524"/>
                  </a:lnTo>
                  <a:lnTo>
                    <a:pt x="2335667" y="3057524"/>
                  </a:lnTo>
                  <a:lnTo>
                    <a:pt x="2335667" y="3086099"/>
                  </a:lnTo>
                  <a:close/>
                </a:path>
                <a:path w="3086100" h="3086100">
                  <a:moveTo>
                    <a:pt x="2221367" y="3086099"/>
                  </a:moveTo>
                  <a:lnTo>
                    <a:pt x="2135642" y="3086099"/>
                  </a:lnTo>
                  <a:lnTo>
                    <a:pt x="2135642" y="3057524"/>
                  </a:lnTo>
                  <a:lnTo>
                    <a:pt x="2221367" y="3057524"/>
                  </a:lnTo>
                  <a:lnTo>
                    <a:pt x="2221367" y="3086099"/>
                  </a:lnTo>
                  <a:close/>
                </a:path>
                <a:path w="3086100" h="3086100">
                  <a:moveTo>
                    <a:pt x="2107067" y="3086099"/>
                  </a:moveTo>
                  <a:lnTo>
                    <a:pt x="2021342" y="3086099"/>
                  </a:lnTo>
                  <a:lnTo>
                    <a:pt x="2021342" y="3057524"/>
                  </a:lnTo>
                  <a:lnTo>
                    <a:pt x="2107067" y="3057524"/>
                  </a:lnTo>
                  <a:lnTo>
                    <a:pt x="2107067" y="3086099"/>
                  </a:lnTo>
                  <a:close/>
                </a:path>
                <a:path w="3086100" h="3086100">
                  <a:moveTo>
                    <a:pt x="1992767" y="3086099"/>
                  </a:moveTo>
                  <a:lnTo>
                    <a:pt x="1907042" y="3086099"/>
                  </a:lnTo>
                  <a:lnTo>
                    <a:pt x="1907042" y="3057524"/>
                  </a:lnTo>
                  <a:lnTo>
                    <a:pt x="1992767" y="3057524"/>
                  </a:lnTo>
                  <a:lnTo>
                    <a:pt x="1992767" y="3086099"/>
                  </a:lnTo>
                  <a:close/>
                </a:path>
                <a:path w="3086100" h="3086100">
                  <a:moveTo>
                    <a:pt x="1878467" y="3086099"/>
                  </a:moveTo>
                  <a:lnTo>
                    <a:pt x="1792742" y="3086099"/>
                  </a:lnTo>
                  <a:lnTo>
                    <a:pt x="1792742" y="3057524"/>
                  </a:lnTo>
                  <a:lnTo>
                    <a:pt x="1878467" y="3057524"/>
                  </a:lnTo>
                  <a:lnTo>
                    <a:pt x="1878467" y="3086099"/>
                  </a:lnTo>
                  <a:close/>
                </a:path>
                <a:path w="3086100" h="3086100">
                  <a:moveTo>
                    <a:pt x="1764167" y="3086099"/>
                  </a:moveTo>
                  <a:lnTo>
                    <a:pt x="1678442" y="3086099"/>
                  </a:lnTo>
                  <a:lnTo>
                    <a:pt x="1678442" y="3057524"/>
                  </a:lnTo>
                  <a:lnTo>
                    <a:pt x="1764167" y="3057524"/>
                  </a:lnTo>
                  <a:lnTo>
                    <a:pt x="1764167" y="3086099"/>
                  </a:lnTo>
                  <a:close/>
                </a:path>
                <a:path w="3086100" h="3086100">
                  <a:moveTo>
                    <a:pt x="1649867" y="3086099"/>
                  </a:moveTo>
                  <a:lnTo>
                    <a:pt x="1564142" y="3086099"/>
                  </a:lnTo>
                  <a:lnTo>
                    <a:pt x="1564142" y="3057524"/>
                  </a:lnTo>
                  <a:lnTo>
                    <a:pt x="1649867" y="3057524"/>
                  </a:lnTo>
                  <a:lnTo>
                    <a:pt x="1649867" y="3086099"/>
                  </a:lnTo>
                  <a:close/>
                </a:path>
                <a:path w="3086100" h="3086100">
                  <a:moveTo>
                    <a:pt x="1535567" y="3086099"/>
                  </a:moveTo>
                  <a:lnTo>
                    <a:pt x="1449842" y="3086099"/>
                  </a:lnTo>
                  <a:lnTo>
                    <a:pt x="1449842" y="3057524"/>
                  </a:lnTo>
                  <a:lnTo>
                    <a:pt x="1535567" y="3057524"/>
                  </a:lnTo>
                  <a:lnTo>
                    <a:pt x="1535567" y="3086099"/>
                  </a:lnTo>
                  <a:close/>
                </a:path>
                <a:path w="3086100" h="3086100">
                  <a:moveTo>
                    <a:pt x="1421267" y="3086099"/>
                  </a:moveTo>
                  <a:lnTo>
                    <a:pt x="1335542" y="3086099"/>
                  </a:lnTo>
                  <a:lnTo>
                    <a:pt x="1335542" y="3057524"/>
                  </a:lnTo>
                  <a:lnTo>
                    <a:pt x="1421267" y="3057524"/>
                  </a:lnTo>
                  <a:lnTo>
                    <a:pt x="1421267" y="3086099"/>
                  </a:lnTo>
                  <a:close/>
                </a:path>
                <a:path w="3086100" h="3086100">
                  <a:moveTo>
                    <a:pt x="1306967" y="3086099"/>
                  </a:moveTo>
                  <a:lnTo>
                    <a:pt x="1221242" y="3086099"/>
                  </a:lnTo>
                  <a:lnTo>
                    <a:pt x="1221242" y="3057524"/>
                  </a:lnTo>
                  <a:lnTo>
                    <a:pt x="1306967" y="3057524"/>
                  </a:lnTo>
                  <a:lnTo>
                    <a:pt x="1306967" y="3086099"/>
                  </a:lnTo>
                  <a:close/>
                </a:path>
                <a:path w="3086100" h="3086100">
                  <a:moveTo>
                    <a:pt x="1192667" y="3086099"/>
                  </a:moveTo>
                  <a:lnTo>
                    <a:pt x="1106942" y="3086099"/>
                  </a:lnTo>
                  <a:lnTo>
                    <a:pt x="1106942" y="3057524"/>
                  </a:lnTo>
                  <a:lnTo>
                    <a:pt x="1192667" y="3057524"/>
                  </a:lnTo>
                  <a:lnTo>
                    <a:pt x="1192667" y="3086099"/>
                  </a:lnTo>
                  <a:close/>
                </a:path>
                <a:path w="3086100" h="3086100">
                  <a:moveTo>
                    <a:pt x="1078367" y="3086099"/>
                  </a:moveTo>
                  <a:lnTo>
                    <a:pt x="992642" y="3086099"/>
                  </a:lnTo>
                  <a:lnTo>
                    <a:pt x="992642" y="3057524"/>
                  </a:lnTo>
                  <a:lnTo>
                    <a:pt x="1078367" y="3057524"/>
                  </a:lnTo>
                  <a:lnTo>
                    <a:pt x="1078367" y="3086099"/>
                  </a:lnTo>
                  <a:close/>
                </a:path>
                <a:path w="3086100" h="3086100">
                  <a:moveTo>
                    <a:pt x="964067" y="3086099"/>
                  </a:moveTo>
                  <a:lnTo>
                    <a:pt x="878342" y="3086099"/>
                  </a:lnTo>
                  <a:lnTo>
                    <a:pt x="878342" y="3057524"/>
                  </a:lnTo>
                  <a:lnTo>
                    <a:pt x="964067" y="3057524"/>
                  </a:lnTo>
                  <a:lnTo>
                    <a:pt x="964067" y="3086099"/>
                  </a:lnTo>
                  <a:close/>
                </a:path>
                <a:path w="3086100" h="3086100">
                  <a:moveTo>
                    <a:pt x="849767" y="3086099"/>
                  </a:moveTo>
                  <a:lnTo>
                    <a:pt x="764042" y="3086099"/>
                  </a:lnTo>
                  <a:lnTo>
                    <a:pt x="764042" y="3057524"/>
                  </a:lnTo>
                  <a:lnTo>
                    <a:pt x="849767" y="3057524"/>
                  </a:lnTo>
                  <a:lnTo>
                    <a:pt x="849767" y="3086099"/>
                  </a:lnTo>
                  <a:close/>
                </a:path>
                <a:path w="3086100" h="3086100">
                  <a:moveTo>
                    <a:pt x="735467" y="3086099"/>
                  </a:moveTo>
                  <a:lnTo>
                    <a:pt x="649742" y="3086099"/>
                  </a:lnTo>
                  <a:lnTo>
                    <a:pt x="649742" y="3057524"/>
                  </a:lnTo>
                  <a:lnTo>
                    <a:pt x="735467" y="3057524"/>
                  </a:lnTo>
                  <a:lnTo>
                    <a:pt x="735467" y="3086099"/>
                  </a:lnTo>
                  <a:close/>
                </a:path>
                <a:path w="3086100" h="3086100">
                  <a:moveTo>
                    <a:pt x="621167" y="3086099"/>
                  </a:moveTo>
                  <a:lnTo>
                    <a:pt x="535442" y="3086099"/>
                  </a:lnTo>
                  <a:lnTo>
                    <a:pt x="535442" y="3057524"/>
                  </a:lnTo>
                  <a:lnTo>
                    <a:pt x="621167" y="3057524"/>
                  </a:lnTo>
                  <a:lnTo>
                    <a:pt x="621167" y="3086099"/>
                  </a:lnTo>
                  <a:close/>
                </a:path>
                <a:path w="3086100" h="3086100">
                  <a:moveTo>
                    <a:pt x="506867" y="3086099"/>
                  </a:moveTo>
                  <a:lnTo>
                    <a:pt x="421142" y="3086099"/>
                  </a:lnTo>
                  <a:lnTo>
                    <a:pt x="421142" y="3057524"/>
                  </a:lnTo>
                  <a:lnTo>
                    <a:pt x="506867" y="3057524"/>
                  </a:lnTo>
                  <a:lnTo>
                    <a:pt x="506867" y="3086099"/>
                  </a:lnTo>
                  <a:close/>
                </a:path>
                <a:path w="3086100" h="3086100">
                  <a:moveTo>
                    <a:pt x="392567" y="3086099"/>
                  </a:moveTo>
                  <a:lnTo>
                    <a:pt x="306842" y="3086099"/>
                  </a:lnTo>
                  <a:lnTo>
                    <a:pt x="306842" y="3057524"/>
                  </a:lnTo>
                  <a:lnTo>
                    <a:pt x="392567" y="3057524"/>
                  </a:lnTo>
                  <a:lnTo>
                    <a:pt x="392567" y="3086099"/>
                  </a:lnTo>
                  <a:close/>
                </a:path>
                <a:path w="3086100" h="3086100">
                  <a:moveTo>
                    <a:pt x="278267" y="3086099"/>
                  </a:moveTo>
                  <a:lnTo>
                    <a:pt x="192542" y="3086099"/>
                  </a:lnTo>
                  <a:lnTo>
                    <a:pt x="192542" y="3057524"/>
                  </a:lnTo>
                  <a:lnTo>
                    <a:pt x="278267" y="3057524"/>
                  </a:lnTo>
                  <a:lnTo>
                    <a:pt x="278267" y="3086099"/>
                  </a:lnTo>
                  <a:close/>
                </a:path>
                <a:path w="3086100" h="3086100">
                  <a:moveTo>
                    <a:pt x="163967" y="3086099"/>
                  </a:moveTo>
                  <a:lnTo>
                    <a:pt x="95249" y="3086099"/>
                  </a:lnTo>
                  <a:lnTo>
                    <a:pt x="78161" y="3084409"/>
                  </a:lnTo>
                  <a:lnTo>
                    <a:pt x="83269" y="3056440"/>
                  </a:lnTo>
                  <a:lnTo>
                    <a:pt x="87228" y="3057163"/>
                  </a:lnTo>
                  <a:lnTo>
                    <a:pt x="91221" y="3057524"/>
                  </a:lnTo>
                  <a:lnTo>
                    <a:pt x="163967" y="3057524"/>
                  </a:lnTo>
                  <a:lnTo>
                    <a:pt x="163967" y="3086099"/>
                  </a:lnTo>
                  <a:close/>
                </a:path>
                <a:path w="3086100" h="3086100">
                  <a:moveTo>
                    <a:pt x="51378" y="3074887"/>
                  </a:moveTo>
                  <a:lnTo>
                    <a:pt x="16003" y="3043694"/>
                  </a:lnTo>
                  <a:lnTo>
                    <a:pt x="1724" y="3008282"/>
                  </a:lnTo>
                  <a:lnTo>
                    <a:pt x="29703" y="3003067"/>
                  </a:lnTo>
                  <a:lnTo>
                    <a:pt x="32273" y="3012868"/>
                  </a:lnTo>
                  <a:lnTo>
                    <a:pt x="36197" y="3021957"/>
                  </a:lnTo>
                  <a:lnTo>
                    <a:pt x="64393" y="3049955"/>
                  </a:lnTo>
                  <a:lnTo>
                    <a:pt x="51378" y="3074887"/>
                  </a:lnTo>
                  <a:close/>
                </a:path>
                <a:path w="3086100" h="3086100">
                  <a:moveTo>
                    <a:pt x="28574" y="2979625"/>
                  </a:moveTo>
                  <a:lnTo>
                    <a:pt x="0" y="2979625"/>
                  </a:lnTo>
                  <a:lnTo>
                    <a:pt x="0" y="2893900"/>
                  </a:lnTo>
                  <a:lnTo>
                    <a:pt x="28574" y="2893900"/>
                  </a:lnTo>
                  <a:lnTo>
                    <a:pt x="28574" y="2979625"/>
                  </a:lnTo>
                  <a:close/>
                </a:path>
                <a:path w="3086100" h="3086100">
                  <a:moveTo>
                    <a:pt x="28574" y="2865325"/>
                  </a:moveTo>
                  <a:lnTo>
                    <a:pt x="0" y="2865325"/>
                  </a:lnTo>
                  <a:lnTo>
                    <a:pt x="0" y="2779600"/>
                  </a:lnTo>
                  <a:lnTo>
                    <a:pt x="28574" y="2779600"/>
                  </a:lnTo>
                  <a:lnTo>
                    <a:pt x="28574" y="2865325"/>
                  </a:lnTo>
                  <a:close/>
                </a:path>
                <a:path w="3086100" h="3086100">
                  <a:moveTo>
                    <a:pt x="28574" y="2751025"/>
                  </a:moveTo>
                  <a:lnTo>
                    <a:pt x="0" y="2751025"/>
                  </a:lnTo>
                  <a:lnTo>
                    <a:pt x="0" y="2665300"/>
                  </a:lnTo>
                  <a:lnTo>
                    <a:pt x="28574" y="2665300"/>
                  </a:lnTo>
                  <a:lnTo>
                    <a:pt x="28574" y="2751025"/>
                  </a:lnTo>
                  <a:close/>
                </a:path>
                <a:path w="3086100" h="3086100">
                  <a:moveTo>
                    <a:pt x="28574" y="2636725"/>
                  </a:moveTo>
                  <a:lnTo>
                    <a:pt x="0" y="2636725"/>
                  </a:lnTo>
                  <a:lnTo>
                    <a:pt x="0" y="2551000"/>
                  </a:lnTo>
                  <a:lnTo>
                    <a:pt x="28574" y="2551000"/>
                  </a:lnTo>
                  <a:lnTo>
                    <a:pt x="28574" y="2636725"/>
                  </a:lnTo>
                  <a:close/>
                </a:path>
                <a:path w="3086100" h="3086100">
                  <a:moveTo>
                    <a:pt x="28574" y="2522425"/>
                  </a:moveTo>
                  <a:lnTo>
                    <a:pt x="0" y="2522425"/>
                  </a:lnTo>
                  <a:lnTo>
                    <a:pt x="0" y="2436700"/>
                  </a:lnTo>
                  <a:lnTo>
                    <a:pt x="28574" y="2436700"/>
                  </a:lnTo>
                  <a:lnTo>
                    <a:pt x="28574" y="2522425"/>
                  </a:lnTo>
                  <a:close/>
                </a:path>
                <a:path w="3086100" h="3086100">
                  <a:moveTo>
                    <a:pt x="28574" y="2408125"/>
                  </a:moveTo>
                  <a:lnTo>
                    <a:pt x="0" y="2408125"/>
                  </a:lnTo>
                  <a:lnTo>
                    <a:pt x="0" y="2322400"/>
                  </a:lnTo>
                  <a:lnTo>
                    <a:pt x="28574" y="2322400"/>
                  </a:lnTo>
                  <a:lnTo>
                    <a:pt x="28574" y="2408125"/>
                  </a:lnTo>
                  <a:close/>
                </a:path>
                <a:path w="3086100" h="3086100">
                  <a:moveTo>
                    <a:pt x="28574" y="2293825"/>
                  </a:moveTo>
                  <a:lnTo>
                    <a:pt x="0" y="2293825"/>
                  </a:lnTo>
                  <a:lnTo>
                    <a:pt x="0" y="2208100"/>
                  </a:lnTo>
                  <a:lnTo>
                    <a:pt x="28574" y="2208100"/>
                  </a:lnTo>
                  <a:lnTo>
                    <a:pt x="28574" y="2293825"/>
                  </a:lnTo>
                  <a:close/>
                </a:path>
                <a:path w="3086100" h="3086100">
                  <a:moveTo>
                    <a:pt x="28574" y="2179525"/>
                  </a:moveTo>
                  <a:lnTo>
                    <a:pt x="0" y="2179525"/>
                  </a:lnTo>
                  <a:lnTo>
                    <a:pt x="0" y="2093800"/>
                  </a:lnTo>
                  <a:lnTo>
                    <a:pt x="28574" y="2093800"/>
                  </a:lnTo>
                  <a:lnTo>
                    <a:pt x="28574" y="2179525"/>
                  </a:lnTo>
                  <a:close/>
                </a:path>
                <a:path w="3086100" h="3086100">
                  <a:moveTo>
                    <a:pt x="28574" y="2065225"/>
                  </a:moveTo>
                  <a:lnTo>
                    <a:pt x="0" y="2065225"/>
                  </a:lnTo>
                  <a:lnTo>
                    <a:pt x="0" y="1979500"/>
                  </a:lnTo>
                  <a:lnTo>
                    <a:pt x="28574" y="1979500"/>
                  </a:lnTo>
                  <a:lnTo>
                    <a:pt x="28574" y="2065225"/>
                  </a:lnTo>
                  <a:close/>
                </a:path>
                <a:path w="3086100" h="3086100">
                  <a:moveTo>
                    <a:pt x="28574" y="1950925"/>
                  </a:moveTo>
                  <a:lnTo>
                    <a:pt x="0" y="1950925"/>
                  </a:lnTo>
                  <a:lnTo>
                    <a:pt x="0" y="1865200"/>
                  </a:lnTo>
                  <a:lnTo>
                    <a:pt x="28574" y="1865200"/>
                  </a:lnTo>
                  <a:lnTo>
                    <a:pt x="28574" y="1950925"/>
                  </a:lnTo>
                  <a:close/>
                </a:path>
                <a:path w="3086100" h="3086100">
                  <a:moveTo>
                    <a:pt x="28574" y="1836625"/>
                  </a:moveTo>
                  <a:lnTo>
                    <a:pt x="0" y="1836625"/>
                  </a:lnTo>
                  <a:lnTo>
                    <a:pt x="0" y="1750900"/>
                  </a:lnTo>
                  <a:lnTo>
                    <a:pt x="28574" y="1750900"/>
                  </a:lnTo>
                  <a:lnTo>
                    <a:pt x="28574" y="1836625"/>
                  </a:lnTo>
                  <a:close/>
                </a:path>
                <a:path w="3086100" h="3086100">
                  <a:moveTo>
                    <a:pt x="28574" y="1722325"/>
                  </a:moveTo>
                  <a:lnTo>
                    <a:pt x="0" y="1722325"/>
                  </a:lnTo>
                  <a:lnTo>
                    <a:pt x="0" y="1636600"/>
                  </a:lnTo>
                  <a:lnTo>
                    <a:pt x="28574" y="1636600"/>
                  </a:lnTo>
                  <a:lnTo>
                    <a:pt x="28574" y="1722325"/>
                  </a:lnTo>
                  <a:close/>
                </a:path>
                <a:path w="3086100" h="3086100">
                  <a:moveTo>
                    <a:pt x="28574" y="1608025"/>
                  </a:moveTo>
                  <a:lnTo>
                    <a:pt x="0" y="1608025"/>
                  </a:lnTo>
                  <a:lnTo>
                    <a:pt x="0" y="1522300"/>
                  </a:lnTo>
                  <a:lnTo>
                    <a:pt x="28574" y="1522300"/>
                  </a:lnTo>
                  <a:lnTo>
                    <a:pt x="28574" y="1608025"/>
                  </a:lnTo>
                  <a:close/>
                </a:path>
                <a:path w="3086100" h="3086100">
                  <a:moveTo>
                    <a:pt x="28574" y="1493725"/>
                  </a:moveTo>
                  <a:lnTo>
                    <a:pt x="0" y="1493725"/>
                  </a:lnTo>
                  <a:lnTo>
                    <a:pt x="0" y="1408000"/>
                  </a:lnTo>
                  <a:lnTo>
                    <a:pt x="28574" y="1408000"/>
                  </a:lnTo>
                  <a:lnTo>
                    <a:pt x="28574" y="1493725"/>
                  </a:lnTo>
                  <a:close/>
                </a:path>
                <a:path w="3086100" h="3086100">
                  <a:moveTo>
                    <a:pt x="28574" y="1379425"/>
                  </a:moveTo>
                  <a:lnTo>
                    <a:pt x="0" y="1379425"/>
                  </a:lnTo>
                  <a:lnTo>
                    <a:pt x="0" y="1293700"/>
                  </a:lnTo>
                  <a:lnTo>
                    <a:pt x="28574" y="1293700"/>
                  </a:lnTo>
                  <a:lnTo>
                    <a:pt x="28574" y="1379425"/>
                  </a:lnTo>
                  <a:close/>
                </a:path>
                <a:path w="3086100" h="3086100">
                  <a:moveTo>
                    <a:pt x="28574" y="1265125"/>
                  </a:moveTo>
                  <a:lnTo>
                    <a:pt x="0" y="1265125"/>
                  </a:lnTo>
                  <a:lnTo>
                    <a:pt x="0" y="1179400"/>
                  </a:lnTo>
                  <a:lnTo>
                    <a:pt x="28574" y="1179400"/>
                  </a:lnTo>
                  <a:lnTo>
                    <a:pt x="28574" y="1265125"/>
                  </a:lnTo>
                  <a:close/>
                </a:path>
                <a:path w="3086100" h="3086100">
                  <a:moveTo>
                    <a:pt x="28574" y="1150825"/>
                  </a:moveTo>
                  <a:lnTo>
                    <a:pt x="0" y="1150825"/>
                  </a:lnTo>
                  <a:lnTo>
                    <a:pt x="0" y="1065100"/>
                  </a:lnTo>
                  <a:lnTo>
                    <a:pt x="28574" y="1065100"/>
                  </a:lnTo>
                  <a:lnTo>
                    <a:pt x="28574" y="1150825"/>
                  </a:lnTo>
                  <a:close/>
                </a:path>
                <a:path w="3086100" h="3086100">
                  <a:moveTo>
                    <a:pt x="28574" y="1036525"/>
                  </a:moveTo>
                  <a:lnTo>
                    <a:pt x="0" y="1036525"/>
                  </a:lnTo>
                  <a:lnTo>
                    <a:pt x="0" y="950800"/>
                  </a:lnTo>
                  <a:lnTo>
                    <a:pt x="28574" y="950800"/>
                  </a:lnTo>
                  <a:lnTo>
                    <a:pt x="28574" y="1036525"/>
                  </a:lnTo>
                  <a:close/>
                </a:path>
                <a:path w="3086100" h="3086100">
                  <a:moveTo>
                    <a:pt x="28574" y="922225"/>
                  </a:moveTo>
                  <a:lnTo>
                    <a:pt x="0" y="922225"/>
                  </a:lnTo>
                  <a:lnTo>
                    <a:pt x="0" y="836500"/>
                  </a:lnTo>
                  <a:lnTo>
                    <a:pt x="28574" y="836500"/>
                  </a:lnTo>
                  <a:lnTo>
                    <a:pt x="28574" y="922225"/>
                  </a:lnTo>
                  <a:close/>
                </a:path>
                <a:path w="3086100" h="3086100">
                  <a:moveTo>
                    <a:pt x="28574" y="807925"/>
                  </a:moveTo>
                  <a:lnTo>
                    <a:pt x="0" y="807925"/>
                  </a:lnTo>
                  <a:lnTo>
                    <a:pt x="0" y="722199"/>
                  </a:lnTo>
                  <a:lnTo>
                    <a:pt x="28574" y="722199"/>
                  </a:lnTo>
                  <a:lnTo>
                    <a:pt x="28574" y="807925"/>
                  </a:lnTo>
                  <a:close/>
                </a:path>
                <a:path w="3086100" h="3086100">
                  <a:moveTo>
                    <a:pt x="28574" y="693625"/>
                  </a:moveTo>
                  <a:lnTo>
                    <a:pt x="0" y="693625"/>
                  </a:lnTo>
                  <a:lnTo>
                    <a:pt x="0" y="607900"/>
                  </a:lnTo>
                  <a:lnTo>
                    <a:pt x="28574" y="607900"/>
                  </a:lnTo>
                  <a:lnTo>
                    <a:pt x="28574" y="693625"/>
                  </a:lnTo>
                  <a:close/>
                </a:path>
                <a:path w="3086100" h="3086100">
                  <a:moveTo>
                    <a:pt x="28574" y="579325"/>
                  </a:moveTo>
                  <a:lnTo>
                    <a:pt x="0" y="579325"/>
                  </a:lnTo>
                  <a:lnTo>
                    <a:pt x="0" y="493599"/>
                  </a:lnTo>
                  <a:lnTo>
                    <a:pt x="28574" y="493599"/>
                  </a:lnTo>
                  <a:lnTo>
                    <a:pt x="28574" y="579325"/>
                  </a:lnTo>
                  <a:close/>
                </a:path>
                <a:path w="3086100" h="3086100">
                  <a:moveTo>
                    <a:pt x="28574" y="465024"/>
                  </a:moveTo>
                  <a:lnTo>
                    <a:pt x="0" y="465024"/>
                  </a:lnTo>
                  <a:lnTo>
                    <a:pt x="0" y="379299"/>
                  </a:lnTo>
                  <a:lnTo>
                    <a:pt x="28574" y="379299"/>
                  </a:lnTo>
                  <a:lnTo>
                    <a:pt x="28574" y="465024"/>
                  </a:lnTo>
                  <a:close/>
                </a:path>
                <a:path w="3086100" h="3086100">
                  <a:moveTo>
                    <a:pt x="28574" y="350724"/>
                  </a:moveTo>
                  <a:lnTo>
                    <a:pt x="0" y="350724"/>
                  </a:lnTo>
                  <a:lnTo>
                    <a:pt x="0" y="264999"/>
                  </a:lnTo>
                  <a:lnTo>
                    <a:pt x="28574" y="264999"/>
                  </a:lnTo>
                  <a:lnTo>
                    <a:pt x="28574" y="350724"/>
                  </a:lnTo>
                  <a:close/>
                </a:path>
                <a:path w="3086100" h="3086100">
                  <a:moveTo>
                    <a:pt x="28574" y="236424"/>
                  </a:moveTo>
                  <a:lnTo>
                    <a:pt x="0" y="236424"/>
                  </a:lnTo>
                  <a:lnTo>
                    <a:pt x="0" y="150699"/>
                  </a:lnTo>
                  <a:lnTo>
                    <a:pt x="28574" y="150699"/>
                  </a:lnTo>
                  <a:lnTo>
                    <a:pt x="28574" y="236424"/>
                  </a:lnTo>
                  <a:close/>
                </a:path>
                <a:path w="3086100" h="3086100">
                  <a:moveTo>
                    <a:pt x="55106" y="42013"/>
                  </a:moveTo>
                  <a:lnTo>
                    <a:pt x="38133" y="19505"/>
                  </a:lnTo>
                  <a:lnTo>
                    <a:pt x="42405" y="16003"/>
                  </a:lnTo>
                  <a:lnTo>
                    <a:pt x="58799" y="7250"/>
                  </a:lnTo>
                  <a:lnTo>
                    <a:pt x="76580" y="1847"/>
                  </a:lnTo>
                  <a:lnTo>
                    <a:pt x="95249" y="0"/>
                  </a:lnTo>
                  <a:lnTo>
                    <a:pt x="180974" y="0"/>
                  </a:lnTo>
                  <a:lnTo>
                    <a:pt x="180974" y="28574"/>
                  </a:lnTo>
                  <a:lnTo>
                    <a:pt x="95249" y="28574"/>
                  </a:lnTo>
                  <a:lnTo>
                    <a:pt x="84370" y="29414"/>
                  </a:lnTo>
                  <a:lnTo>
                    <a:pt x="74052" y="31934"/>
                  </a:lnTo>
                  <a:lnTo>
                    <a:pt x="64298" y="36134"/>
                  </a:lnTo>
                  <a:lnTo>
                    <a:pt x="55106" y="42013"/>
                  </a:lnTo>
                  <a:close/>
                </a:path>
                <a:path w="3086100" h="3086100">
                  <a:moveTo>
                    <a:pt x="28574" y="122124"/>
                  </a:moveTo>
                  <a:lnTo>
                    <a:pt x="0" y="122124"/>
                  </a:lnTo>
                  <a:lnTo>
                    <a:pt x="0" y="95249"/>
                  </a:lnTo>
                  <a:lnTo>
                    <a:pt x="1847" y="76580"/>
                  </a:lnTo>
                  <a:lnTo>
                    <a:pt x="7250" y="58799"/>
                  </a:lnTo>
                  <a:lnTo>
                    <a:pt x="16003" y="42405"/>
                  </a:lnTo>
                  <a:lnTo>
                    <a:pt x="17985" y="39988"/>
                  </a:lnTo>
                  <a:lnTo>
                    <a:pt x="41017" y="56461"/>
                  </a:lnTo>
                  <a:lnTo>
                    <a:pt x="35574" y="65410"/>
                  </a:lnTo>
                  <a:lnTo>
                    <a:pt x="31685" y="74857"/>
                  </a:lnTo>
                  <a:lnTo>
                    <a:pt x="29352" y="84804"/>
                  </a:lnTo>
                  <a:lnTo>
                    <a:pt x="28574" y="95249"/>
                  </a:lnTo>
                  <a:lnTo>
                    <a:pt x="28574" y="122124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4737" y="6203334"/>
              <a:ext cx="66675" cy="6667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4737" y="7203459"/>
              <a:ext cx="66675" cy="6667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813205" y="5661343"/>
            <a:ext cx="2738120" cy="2698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200" b="1" spc="-10" dirty="0">
                <a:latin typeface="Roboto"/>
                <a:cs typeface="Roboto"/>
              </a:rPr>
              <a:t>RETENTION:</a:t>
            </a:r>
            <a:endParaRPr sz="2200">
              <a:latin typeface="Roboto"/>
              <a:cs typeface="Roboto"/>
            </a:endParaRPr>
          </a:p>
          <a:p>
            <a:pPr marL="252095">
              <a:lnSpc>
                <a:spcPct val="100000"/>
              </a:lnSpc>
              <a:spcBef>
                <a:spcPts val="175"/>
              </a:spcBef>
            </a:pPr>
            <a:r>
              <a:rPr sz="1900" spc="-10" dirty="0">
                <a:latin typeface="Roboto"/>
                <a:cs typeface="Roboto"/>
              </a:rPr>
              <a:t>Analyze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how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often</a:t>
            </a:r>
            <a:endParaRPr sz="1900">
              <a:latin typeface="Roboto"/>
              <a:cs typeface="Roboto"/>
            </a:endParaRPr>
          </a:p>
          <a:p>
            <a:pPr marL="252095" marR="64769">
              <a:lnSpc>
                <a:spcPct val="115100"/>
              </a:lnSpc>
            </a:pPr>
            <a:r>
              <a:rPr sz="1900" dirty="0">
                <a:latin typeface="Roboto"/>
                <a:cs typeface="Roboto"/>
              </a:rPr>
              <a:t>users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return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engage </a:t>
            </a:r>
            <a:r>
              <a:rPr sz="1900" dirty="0">
                <a:latin typeface="Roboto"/>
                <a:cs typeface="Roboto"/>
              </a:rPr>
              <a:t>with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features.</a:t>
            </a:r>
            <a:endParaRPr sz="1900">
              <a:latin typeface="Roboto"/>
              <a:cs typeface="Roboto"/>
            </a:endParaRPr>
          </a:p>
          <a:p>
            <a:pPr marL="252095" marR="5080">
              <a:lnSpc>
                <a:spcPct val="115100"/>
              </a:lnSpc>
              <a:spcBef>
                <a:spcPts val="5"/>
              </a:spcBef>
            </a:pPr>
            <a:r>
              <a:rPr sz="1900" dirty="0">
                <a:latin typeface="Roboto"/>
                <a:cs typeface="Roboto"/>
              </a:rPr>
              <a:t>Track</a:t>
            </a:r>
            <a:r>
              <a:rPr sz="1900" spc="-9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user</a:t>
            </a:r>
            <a:r>
              <a:rPr sz="1900" spc="-9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retention </a:t>
            </a:r>
            <a:r>
              <a:rPr sz="1900" dirty="0">
                <a:latin typeface="Roboto"/>
                <a:cs typeface="Roboto"/>
              </a:rPr>
              <a:t>rates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specific</a:t>
            </a:r>
            <a:r>
              <a:rPr sz="1900" spc="-5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to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users </a:t>
            </a:r>
            <a:r>
              <a:rPr sz="1900" dirty="0">
                <a:latin typeface="Roboto"/>
                <a:cs typeface="Roboto"/>
              </a:rPr>
              <a:t>who</a:t>
            </a:r>
            <a:r>
              <a:rPr sz="1900" spc="-7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have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actively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20" dirty="0">
                <a:latin typeface="Roboto"/>
                <a:cs typeface="Roboto"/>
              </a:rPr>
              <a:t>used </a:t>
            </a:r>
            <a:r>
              <a:rPr sz="1900" dirty="0">
                <a:latin typeface="Roboto"/>
                <a:cs typeface="Roboto"/>
              </a:rPr>
              <a:t>the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features.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7875" y="66675"/>
            <a:ext cx="819149" cy="9143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263911" y="9309765"/>
            <a:ext cx="8002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North</a:t>
            </a:r>
            <a:r>
              <a:rPr sz="2200" spc="-14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Star</a:t>
            </a:r>
            <a:r>
              <a:rPr sz="2200" spc="-114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Metrics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390" dirty="0">
                <a:latin typeface="Roboto"/>
                <a:cs typeface="Roboto"/>
              </a:rPr>
              <a:t>-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Average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order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value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&amp;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Monthly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active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1046" y="3585540"/>
            <a:ext cx="132213" cy="1322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1046" y="3159622"/>
            <a:ext cx="132213" cy="1322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71046" y="2733704"/>
            <a:ext cx="132213" cy="1322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71046" y="2307786"/>
            <a:ext cx="132213" cy="1322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1046" y="1881821"/>
            <a:ext cx="132213" cy="1322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71046" y="1455903"/>
            <a:ext cx="132213" cy="1322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71048" y="1032784"/>
            <a:ext cx="132213" cy="12941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556568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56568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56568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56568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56568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56568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56568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9"/>
                </a:lnTo>
                <a:lnTo>
                  <a:pt x="131790" y="71947"/>
                </a:lnTo>
                <a:lnTo>
                  <a:pt x="115920" y="106984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3"/>
                </a:lnTo>
                <a:lnTo>
                  <a:pt x="3370" y="84596"/>
                </a:lnTo>
                <a:lnTo>
                  <a:pt x="0" y="67649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7" y="0"/>
                </a:lnTo>
                <a:lnTo>
                  <a:pt x="85505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42090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42090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42090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42090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42090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42090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42090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9"/>
                </a:lnTo>
                <a:lnTo>
                  <a:pt x="131790" y="71947"/>
                </a:lnTo>
                <a:lnTo>
                  <a:pt x="115920" y="106984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3"/>
                </a:lnTo>
                <a:lnTo>
                  <a:pt x="3370" y="84596"/>
                </a:lnTo>
                <a:lnTo>
                  <a:pt x="0" y="67649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7" y="0"/>
                </a:lnTo>
                <a:lnTo>
                  <a:pt x="85505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556568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56568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56568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56568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56568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56568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56568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9"/>
                </a:lnTo>
                <a:lnTo>
                  <a:pt x="131790" y="71947"/>
                </a:lnTo>
                <a:lnTo>
                  <a:pt x="115920" y="106984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3"/>
                </a:lnTo>
                <a:lnTo>
                  <a:pt x="3370" y="84596"/>
                </a:lnTo>
                <a:lnTo>
                  <a:pt x="0" y="67649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7" y="0"/>
                </a:lnTo>
                <a:lnTo>
                  <a:pt x="85505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42090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42090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942090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42090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42090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42090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2090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9"/>
                </a:lnTo>
                <a:lnTo>
                  <a:pt x="131790" y="71947"/>
                </a:lnTo>
                <a:lnTo>
                  <a:pt x="115920" y="106984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3"/>
                </a:lnTo>
                <a:lnTo>
                  <a:pt x="3370" y="84596"/>
                </a:lnTo>
                <a:lnTo>
                  <a:pt x="0" y="67649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7" y="0"/>
                </a:lnTo>
                <a:lnTo>
                  <a:pt x="85505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942090" y="358554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42090" y="3159622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42090" y="2733704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42090" y="2307786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0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942090" y="1881821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6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1766" y="0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1790" y="57467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42090" y="1455903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5">
                <a:moveTo>
                  <a:pt x="132213" y="61766"/>
                </a:moveTo>
                <a:lnTo>
                  <a:pt x="132213" y="70447"/>
                </a:lnTo>
                <a:lnTo>
                  <a:pt x="131790" y="74746"/>
                </a:lnTo>
                <a:lnTo>
                  <a:pt x="115920" y="109782"/>
                </a:lnTo>
                <a:lnTo>
                  <a:pt x="83260" y="130097"/>
                </a:lnTo>
                <a:lnTo>
                  <a:pt x="70447" y="132213"/>
                </a:lnTo>
                <a:lnTo>
                  <a:pt x="61766" y="132213"/>
                </a:lnTo>
                <a:lnTo>
                  <a:pt x="25770" y="118661"/>
                </a:lnTo>
                <a:lnTo>
                  <a:pt x="3370" y="87394"/>
                </a:lnTo>
                <a:lnTo>
                  <a:pt x="0" y="70447"/>
                </a:lnTo>
                <a:lnTo>
                  <a:pt x="0" y="61766"/>
                </a:lnTo>
                <a:lnTo>
                  <a:pt x="13552" y="25771"/>
                </a:lnTo>
                <a:lnTo>
                  <a:pt x="44819" y="3371"/>
                </a:lnTo>
                <a:lnTo>
                  <a:pt x="66106" y="0"/>
                </a:lnTo>
                <a:lnTo>
                  <a:pt x="70447" y="0"/>
                </a:lnTo>
                <a:lnTo>
                  <a:pt x="106442" y="13552"/>
                </a:lnTo>
                <a:lnTo>
                  <a:pt x="128842" y="44819"/>
                </a:lnTo>
                <a:lnTo>
                  <a:pt x="132213" y="6176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942090" y="1032784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40">
                <a:moveTo>
                  <a:pt x="132213" y="58967"/>
                </a:moveTo>
                <a:lnTo>
                  <a:pt x="132213" y="67649"/>
                </a:lnTo>
                <a:lnTo>
                  <a:pt x="131790" y="71947"/>
                </a:lnTo>
                <a:lnTo>
                  <a:pt x="115920" y="106984"/>
                </a:lnTo>
                <a:lnTo>
                  <a:pt x="83260" y="127298"/>
                </a:lnTo>
                <a:lnTo>
                  <a:pt x="70447" y="129415"/>
                </a:lnTo>
                <a:lnTo>
                  <a:pt x="61766" y="129415"/>
                </a:lnTo>
                <a:lnTo>
                  <a:pt x="25770" y="115863"/>
                </a:lnTo>
                <a:lnTo>
                  <a:pt x="3370" y="84596"/>
                </a:lnTo>
                <a:lnTo>
                  <a:pt x="0" y="67649"/>
                </a:lnTo>
                <a:lnTo>
                  <a:pt x="0" y="58967"/>
                </a:lnTo>
                <a:lnTo>
                  <a:pt x="13552" y="22972"/>
                </a:lnTo>
                <a:lnTo>
                  <a:pt x="44819" y="572"/>
                </a:lnTo>
                <a:lnTo>
                  <a:pt x="46707" y="0"/>
                </a:lnTo>
                <a:lnTo>
                  <a:pt x="85505" y="0"/>
                </a:lnTo>
                <a:lnTo>
                  <a:pt x="118661" y="22972"/>
                </a:lnTo>
                <a:lnTo>
                  <a:pt x="132213" y="58967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4796" y="9823805"/>
            <a:ext cx="2094864" cy="125730"/>
          </a:xfrm>
          <a:custGeom>
            <a:avLst/>
            <a:gdLst/>
            <a:ahLst/>
            <a:cxnLst/>
            <a:rect l="l" t="t" r="r" b="b"/>
            <a:pathLst>
              <a:path w="2094864" h="125729">
                <a:moveTo>
                  <a:pt x="2094643" y="125678"/>
                </a:moveTo>
                <a:lnTo>
                  <a:pt x="0" y="125678"/>
                </a:lnTo>
                <a:lnTo>
                  <a:pt x="0" y="0"/>
                </a:lnTo>
                <a:lnTo>
                  <a:pt x="2094643" y="0"/>
                </a:lnTo>
                <a:lnTo>
                  <a:pt x="2094643" y="125678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4796" y="9195412"/>
            <a:ext cx="3141980" cy="125730"/>
          </a:xfrm>
          <a:custGeom>
            <a:avLst/>
            <a:gdLst/>
            <a:ahLst/>
            <a:cxnLst/>
            <a:rect l="l" t="t" r="r" b="b"/>
            <a:pathLst>
              <a:path w="3141979" h="125729">
                <a:moveTo>
                  <a:pt x="3141964" y="125678"/>
                </a:moveTo>
                <a:lnTo>
                  <a:pt x="0" y="125678"/>
                </a:lnTo>
                <a:lnTo>
                  <a:pt x="0" y="0"/>
                </a:lnTo>
                <a:lnTo>
                  <a:pt x="3141964" y="0"/>
                </a:lnTo>
                <a:lnTo>
                  <a:pt x="3141964" y="125678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4796" y="8567019"/>
            <a:ext cx="4189729" cy="125730"/>
          </a:xfrm>
          <a:custGeom>
            <a:avLst/>
            <a:gdLst/>
            <a:ahLst/>
            <a:cxnLst/>
            <a:rect l="l" t="t" r="r" b="b"/>
            <a:pathLst>
              <a:path w="4189729" h="125729">
                <a:moveTo>
                  <a:pt x="4189286" y="125678"/>
                </a:moveTo>
                <a:lnTo>
                  <a:pt x="0" y="125678"/>
                </a:lnTo>
                <a:lnTo>
                  <a:pt x="0" y="0"/>
                </a:lnTo>
                <a:lnTo>
                  <a:pt x="4189286" y="0"/>
                </a:lnTo>
                <a:lnTo>
                  <a:pt x="4189286" y="125678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6248400" y="2571578"/>
            <a:ext cx="534225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50" b="1" spc="-245" dirty="0">
                <a:latin typeface="Arial"/>
                <a:cs typeface="Arial"/>
              </a:rPr>
              <a:t>THANK</a:t>
            </a:r>
            <a:r>
              <a:rPr sz="7350" b="1" spc="-280" dirty="0">
                <a:latin typeface="Arial"/>
                <a:cs typeface="Arial"/>
              </a:rPr>
              <a:t> </a:t>
            </a:r>
            <a:r>
              <a:rPr sz="7350" b="1" spc="-100" dirty="0">
                <a:latin typeface="Arial"/>
                <a:cs typeface="Arial"/>
              </a:rPr>
              <a:t>YOU</a:t>
            </a:r>
            <a:endParaRPr sz="735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21195" y="5372100"/>
            <a:ext cx="4245610" cy="1874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4000" u="sng" dirty="0" err="1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Manthanraj</a:t>
            </a:r>
            <a:r>
              <a:rPr lang="en-IN" sz="40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Patil (22JE0673)</a:t>
            </a:r>
            <a:endParaRPr sz="4000" dirty="0">
              <a:latin typeface="Comic Sans MS"/>
              <a:cs typeface="Comic Sans MS"/>
            </a:endParaRPr>
          </a:p>
          <a:p>
            <a:pPr marR="58419" algn="ctr">
              <a:lnSpc>
                <a:spcPct val="100000"/>
              </a:lnSpc>
              <a:spcBef>
                <a:spcPts val="2380"/>
              </a:spcBef>
            </a:pPr>
            <a:r>
              <a:rPr sz="2100" spc="-20" dirty="0">
                <a:latin typeface="Roboto"/>
                <a:cs typeface="Roboto"/>
              </a:rPr>
              <a:t>Institute</a:t>
            </a:r>
            <a:r>
              <a:rPr sz="2100" spc="-95" dirty="0">
                <a:latin typeface="Roboto"/>
                <a:cs typeface="Roboto"/>
              </a:rPr>
              <a:t> </a:t>
            </a:r>
            <a:r>
              <a:rPr sz="2100" spc="-380" dirty="0">
                <a:latin typeface="Roboto"/>
                <a:cs typeface="Roboto"/>
              </a:rPr>
              <a:t>-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IIT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ISM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DHANBAD</a:t>
            </a:r>
            <a:endParaRPr sz="21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452" y="196850"/>
            <a:ext cx="73012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solidFill>
                  <a:srgbClr val="000000"/>
                </a:solidFill>
              </a:rPr>
              <a:t>About</a:t>
            </a:r>
            <a:r>
              <a:rPr spc="-565" dirty="0">
                <a:solidFill>
                  <a:srgbClr val="000000"/>
                </a:solidFill>
              </a:rPr>
              <a:t> </a:t>
            </a:r>
            <a:r>
              <a:rPr spc="-340" dirty="0"/>
              <a:t>Souled</a:t>
            </a:r>
            <a:r>
              <a:rPr spc="-565" dirty="0"/>
              <a:t> </a:t>
            </a:r>
            <a:r>
              <a:rPr spc="-365" dirty="0"/>
              <a:t>Store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3382010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3772535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131" y="3549008"/>
            <a:ext cx="6525895" cy="275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99660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DC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Comics </a:t>
            </a:r>
            <a:r>
              <a:rPr sz="2200" dirty="0">
                <a:latin typeface="Roboto"/>
                <a:cs typeface="Roboto"/>
              </a:rPr>
              <a:t>Warner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Bros. </a:t>
            </a:r>
            <a:r>
              <a:rPr sz="2200" spc="-10" dirty="0">
                <a:latin typeface="Roboto"/>
                <a:cs typeface="Roboto"/>
              </a:rPr>
              <a:t>Disney Netflix</a:t>
            </a:r>
            <a:endParaRPr sz="2200">
              <a:latin typeface="Roboto"/>
              <a:cs typeface="Roboto"/>
            </a:endParaRPr>
          </a:p>
          <a:p>
            <a:pPr marL="12700" marR="4399915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Cartoon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Network Nickelodeon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200" dirty="0">
                <a:latin typeface="Roboto"/>
                <a:cs typeface="Roboto"/>
              </a:rPr>
              <a:t>Famous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personalities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like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Hardik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Pandya,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Fukrey,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etc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220" y="1205859"/>
            <a:ext cx="1576895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The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Souled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Store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Indian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online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retail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brand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that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sells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officially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licensed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merchandise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various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popular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culture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brands, </a:t>
            </a:r>
            <a:r>
              <a:rPr sz="2200" spc="-20" dirty="0">
                <a:latin typeface="Roboto"/>
                <a:cs typeface="Roboto"/>
              </a:rPr>
              <a:t>including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superheroes,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movies,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TV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shows,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cartoons,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celebrities.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company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was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founded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in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2012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headquartered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in Bengaluru,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India.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Souled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Store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has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wide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variety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products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available,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including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210" dirty="0">
                <a:latin typeface="Roboto"/>
                <a:cs typeface="Roboto"/>
              </a:rPr>
              <a:t>t-</a:t>
            </a:r>
            <a:r>
              <a:rPr sz="2200" spc="-10" dirty="0">
                <a:latin typeface="Roboto"/>
                <a:cs typeface="Roboto"/>
              </a:rPr>
              <a:t>shirts,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hoodies,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mugs,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phone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cases,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10" dirty="0">
                <a:latin typeface="Roboto"/>
                <a:cs typeface="Roboto"/>
              </a:rPr>
              <a:t>accessories.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company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also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has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number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exclusive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designs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that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are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not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available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anywhere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else.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Souled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Store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has </a:t>
            </a:r>
            <a:r>
              <a:rPr sz="2200" dirty="0">
                <a:latin typeface="Roboto"/>
                <a:cs typeface="Roboto"/>
              </a:rPr>
              <a:t>official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merchandise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wide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variety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popular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culture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brands,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including:</a:t>
            </a:r>
            <a:endParaRPr sz="2200">
              <a:latin typeface="Roboto"/>
              <a:cs typeface="Roboto"/>
            </a:endParaRPr>
          </a:p>
          <a:p>
            <a:pPr marL="487045">
              <a:lnSpc>
                <a:spcPct val="100000"/>
              </a:lnSpc>
              <a:spcBef>
                <a:spcPts val="434"/>
              </a:spcBef>
            </a:pPr>
            <a:r>
              <a:rPr sz="2200" spc="-10" dirty="0">
                <a:latin typeface="Roboto"/>
                <a:cs typeface="Roboto"/>
              </a:rPr>
              <a:t>Marvel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4163060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4553585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4944110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5334635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5725160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70" y="6115685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852830" y="378108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59018" y="62806"/>
                </a:moveTo>
                <a:lnTo>
                  <a:pt x="3788" y="62806"/>
                </a:lnTo>
                <a:lnTo>
                  <a:pt x="2554" y="62295"/>
                </a:lnTo>
                <a:lnTo>
                  <a:pt x="510" y="60251"/>
                </a:lnTo>
                <a:lnTo>
                  <a:pt x="0" y="59017"/>
                </a:lnTo>
                <a:lnTo>
                  <a:pt x="0" y="3788"/>
                </a:lnTo>
                <a:lnTo>
                  <a:pt x="510" y="2554"/>
                </a:lnTo>
                <a:lnTo>
                  <a:pt x="2554" y="510"/>
                </a:lnTo>
                <a:lnTo>
                  <a:pt x="3788" y="0"/>
                </a:lnTo>
                <a:lnTo>
                  <a:pt x="5234" y="0"/>
                </a:lnTo>
                <a:lnTo>
                  <a:pt x="59018" y="0"/>
                </a:lnTo>
                <a:lnTo>
                  <a:pt x="60251" y="510"/>
                </a:lnTo>
                <a:lnTo>
                  <a:pt x="62295" y="2554"/>
                </a:lnTo>
                <a:lnTo>
                  <a:pt x="62806" y="3788"/>
                </a:lnTo>
                <a:lnTo>
                  <a:pt x="62806" y="59017"/>
                </a:lnTo>
                <a:lnTo>
                  <a:pt x="62295" y="60251"/>
                </a:lnTo>
                <a:lnTo>
                  <a:pt x="60251" y="62295"/>
                </a:lnTo>
                <a:lnTo>
                  <a:pt x="59018" y="62806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965743" y="3676789"/>
            <a:ext cx="129476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Roboto"/>
                <a:cs typeface="Roboto"/>
              </a:rPr>
              <a:t>Age</a:t>
            </a:r>
            <a:r>
              <a:rPr sz="1300" spc="4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distributionn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8131" y="8277369"/>
            <a:ext cx="448309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0" dirty="0">
                <a:latin typeface="Roboto"/>
                <a:cs typeface="Roboto"/>
              </a:rPr>
              <a:t>18-</a:t>
            </a:r>
            <a:r>
              <a:rPr sz="1300" spc="-25" dirty="0">
                <a:latin typeface="Roboto"/>
                <a:cs typeface="Roboto"/>
              </a:rPr>
              <a:t>24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36762" y="8277369"/>
            <a:ext cx="448309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0" dirty="0">
                <a:latin typeface="Roboto"/>
                <a:cs typeface="Roboto"/>
              </a:rPr>
              <a:t>25-</a:t>
            </a:r>
            <a:r>
              <a:rPr sz="1300" spc="-25" dirty="0">
                <a:latin typeface="Roboto"/>
                <a:cs typeface="Roboto"/>
              </a:rPr>
              <a:t>34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72776" y="8277369"/>
            <a:ext cx="448309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0" dirty="0">
                <a:latin typeface="Roboto"/>
                <a:cs typeface="Roboto"/>
              </a:rPr>
              <a:t>35-</a:t>
            </a:r>
            <a:r>
              <a:rPr sz="1300" spc="-25" dirty="0">
                <a:latin typeface="Roboto"/>
                <a:cs typeface="Roboto"/>
              </a:rPr>
              <a:t>44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11407" y="8274752"/>
            <a:ext cx="448309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0" dirty="0">
                <a:latin typeface="Roboto"/>
                <a:cs typeface="Roboto"/>
              </a:rPr>
              <a:t>45-</a:t>
            </a:r>
            <a:r>
              <a:rPr sz="1300" spc="-25" dirty="0">
                <a:latin typeface="Roboto"/>
                <a:cs typeface="Roboto"/>
              </a:rPr>
              <a:t>54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42188" y="8274752"/>
            <a:ext cx="448309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50" dirty="0">
                <a:latin typeface="Roboto"/>
                <a:cs typeface="Roboto"/>
              </a:rPr>
              <a:t>55-</a:t>
            </a:r>
            <a:r>
              <a:rPr sz="1300" spc="-25" dirty="0">
                <a:latin typeface="Roboto"/>
                <a:cs typeface="Roboto"/>
              </a:rPr>
              <a:t>64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53112" y="8274752"/>
            <a:ext cx="30861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Roboto"/>
                <a:cs typeface="Roboto"/>
              </a:rPr>
              <a:t>65+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91360" y="8122969"/>
            <a:ext cx="24257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Roboto"/>
                <a:cs typeface="Roboto"/>
              </a:rPr>
              <a:t>0%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97232" y="7063109"/>
            <a:ext cx="3365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Roboto"/>
                <a:cs typeface="Roboto"/>
              </a:rPr>
              <a:t>10%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97232" y="6003248"/>
            <a:ext cx="3365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Roboto"/>
                <a:cs typeface="Roboto"/>
              </a:rPr>
              <a:t>20%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97232" y="4943388"/>
            <a:ext cx="3365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Roboto"/>
                <a:cs typeface="Roboto"/>
              </a:rPr>
              <a:t>30%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97232" y="3883527"/>
            <a:ext cx="3365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Roboto"/>
                <a:cs typeface="Roboto"/>
              </a:rPr>
              <a:t>40%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47533" y="4481518"/>
            <a:ext cx="4239895" cy="3764279"/>
            <a:chOff x="10447533" y="4481518"/>
            <a:chExt cx="4239895" cy="3764279"/>
          </a:xfrm>
        </p:grpSpPr>
        <p:sp>
          <p:nvSpPr>
            <p:cNvPr id="27" name="object 27"/>
            <p:cNvSpPr/>
            <p:nvPr/>
          </p:nvSpPr>
          <p:spPr>
            <a:xfrm>
              <a:off x="10447533" y="5063382"/>
              <a:ext cx="4239895" cy="2120265"/>
            </a:xfrm>
            <a:custGeom>
              <a:avLst/>
              <a:gdLst/>
              <a:ahLst/>
              <a:cxnLst/>
              <a:rect l="l" t="t" r="r" b="b"/>
              <a:pathLst>
                <a:path w="4239894" h="2120265">
                  <a:moveTo>
                    <a:pt x="0" y="2119721"/>
                  </a:moveTo>
                  <a:lnTo>
                    <a:pt x="4239442" y="2119721"/>
                  </a:lnTo>
                </a:path>
                <a:path w="4239894" h="2120265">
                  <a:moveTo>
                    <a:pt x="0" y="1059860"/>
                  </a:moveTo>
                  <a:lnTo>
                    <a:pt x="4239442" y="1059860"/>
                  </a:lnTo>
                </a:path>
                <a:path w="4239894" h="2120265">
                  <a:moveTo>
                    <a:pt x="0" y="0"/>
                  </a:moveTo>
                  <a:lnTo>
                    <a:pt x="4239442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47533" y="8242963"/>
              <a:ext cx="4239895" cy="0"/>
            </a:xfrm>
            <a:custGeom>
              <a:avLst/>
              <a:gdLst/>
              <a:ahLst/>
              <a:cxnLst/>
              <a:rect l="l" t="t" r="r" b="b"/>
              <a:pathLst>
                <a:path w="4239894">
                  <a:moveTo>
                    <a:pt x="0" y="0"/>
                  </a:moveTo>
                  <a:lnTo>
                    <a:pt x="4239442" y="0"/>
                  </a:lnTo>
                </a:path>
              </a:pathLst>
            </a:custGeom>
            <a:ln w="5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47528" y="4481524"/>
              <a:ext cx="4239895" cy="3761740"/>
            </a:xfrm>
            <a:custGeom>
              <a:avLst/>
              <a:gdLst/>
              <a:ahLst/>
              <a:cxnLst/>
              <a:rect l="l" t="t" r="r" b="b"/>
              <a:pathLst>
                <a:path w="4239894" h="3761740">
                  <a:moveTo>
                    <a:pt x="559371" y="99733"/>
                  </a:moveTo>
                  <a:lnTo>
                    <a:pt x="544461" y="60147"/>
                  </a:lnTo>
                  <a:lnTo>
                    <a:pt x="510070" y="35509"/>
                  </a:lnTo>
                  <a:lnTo>
                    <a:pt x="491426" y="31800"/>
                  </a:lnTo>
                  <a:lnTo>
                    <a:pt x="67945" y="31800"/>
                  </a:lnTo>
                  <a:lnTo>
                    <a:pt x="28346" y="46697"/>
                  </a:lnTo>
                  <a:lnTo>
                    <a:pt x="3708" y="81102"/>
                  </a:lnTo>
                  <a:lnTo>
                    <a:pt x="0" y="99733"/>
                  </a:lnTo>
                  <a:lnTo>
                    <a:pt x="0" y="3761448"/>
                  </a:lnTo>
                  <a:lnTo>
                    <a:pt x="559371" y="3761448"/>
                  </a:lnTo>
                  <a:lnTo>
                    <a:pt x="559371" y="99733"/>
                  </a:lnTo>
                  <a:close/>
                </a:path>
                <a:path w="4239894" h="3761740">
                  <a:moveTo>
                    <a:pt x="1295387" y="67945"/>
                  </a:moveTo>
                  <a:lnTo>
                    <a:pt x="1280477" y="28346"/>
                  </a:lnTo>
                  <a:lnTo>
                    <a:pt x="1246085" y="3708"/>
                  </a:lnTo>
                  <a:lnTo>
                    <a:pt x="1227442" y="0"/>
                  </a:lnTo>
                  <a:lnTo>
                    <a:pt x="803960" y="0"/>
                  </a:lnTo>
                  <a:lnTo>
                    <a:pt x="764362" y="14909"/>
                  </a:lnTo>
                  <a:lnTo>
                    <a:pt x="739724" y="49301"/>
                  </a:lnTo>
                  <a:lnTo>
                    <a:pt x="736015" y="67945"/>
                  </a:lnTo>
                  <a:lnTo>
                    <a:pt x="736015" y="3761448"/>
                  </a:lnTo>
                  <a:lnTo>
                    <a:pt x="1295387" y="3761448"/>
                  </a:lnTo>
                  <a:lnTo>
                    <a:pt x="1295387" y="67945"/>
                  </a:lnTo>
                  <a:close/>
                </a:path>
                <a:path w="4239894" h="3761740">
                  <a:moveTo>
                    <a:pt x="2031403" y="2396452"/>
                  </a:moveTo>
                  <a:lnTo>
                    <a:pt x="2016493" y="2356866"/>
                  </a:lnTo>
                  <a:lnTo>
                    <a:pt x="1982101" y="2332228"/>
                  </a:lnTo>
                  <a:lnTo>
                    <a:pt x="1963458" y="2328519"/>
                  </a:lnTo>
                  <a:lnTo>
                    <a:pt x="1539976" y="2328519"/>
                  </a:lnTo>
                  <a:lnTo>
                    <a:pt x="1500378" y="2343416"/>
                  </a:lnTo>
                  <a:lnTo>
                    <a:pt x="1475740" y="2377821"/>
                  </a:lnTo>
                  <a:lnTo>
                    <a:pt x="1472031" y="2396452"/>
                  </a:lnTo>
                  <a:lnTo>
                    <a:pt x="1472031" y="3761448"/>
                  </a:lnTo>
                  <a:lnTo>
                    <a:pt x="2031403" y="3761448"/>
                  </a:lnTo>
                  <a:lnTo>
                    <a:pt x="2031403" y="2396452"/>
                  </a:lnTo>
                  <a:close/>
                </a:path>
                <a:path w="4239894" h="3761740">
                  <a:moveTo>
                    <a:pt x="2767419" y="2941231"/>
                  </a:moveTo>
                  <a:lnTo>
                    <a:pt x="2752509" y="2901632"/>
                  </a:lnTo>
                  <a:lnTo>
                    <a:pt x="2718117" y="2876994"/>
                  </a:lnTo>
                  <a:lnTo>
                    <a:pt x="2699474" y="2873286"/>
                  </a:lnTo>
                  <a:lnTo>
                    <a:pt x="2275979" y="2873286"/>
                  </a:lnTo>
                  <a:lnTo>
                    <a:pt x="2236393" y="2888196"/>
                  </a:lnTo>
                  <a:lnTo>
                    <a:pt x="2211755" y="2922587"/>
                  </a:lnTo>
                  <a:lnTo>
                    <a:pt x="2208047" y="2941231"/>
                  </a:lnTo>
                  <a:lnTo>
                    <a:pt x="2208047" y="3761448"/>
                  </a:lnTo>
                  <a:lnTo>
                    <a:pt x="2767419" y="3761448"/>
                  </a:lnTo>
                  <a:lnTo>
                    <a:pt x="2767419" y="2941231"/>
                  </a:lnTo>
                  <a:close/>
                </a:path>
                <a:path w="4239894" h="3761740">
                  <a:moveTo>
                    <a:pt x="3503422" y="3375774"/>
                  </a:moveTo>
                  <a:lnTo>
                    <a:pt x="3488525" y="3336175"/>
                  </a:lnTo>
                  <a:lnTo>
                    <a:pt x="3454120" y="3311537"/>
                  </a:lnTo>
                  <a:lnTo>
                    <a:pt x="3435489" y="3307829"/>
                  </a:lnTo>
                  <a:lnTo>
                    <a:pt x="3011995" y="3307829"/>
                  </a:lnTo>
                  <a:lnTo>
                    <a:pt x="2972409" y="3322739"/>
                  </a:lnTo>
                  <a:lnTo>
                    <a:pt x="2947759" y="3357130"/>
                  </a:lnTo>
                  <a:lnTo>
                    <a:pt x="2944063" y="3375774"/>
                  </a:lnTo>
                  <a:lnTo>
                    <a:pt x="2944063" y="3761448"/>
                  </a:lnTo>
                  <a:lnTo>
                    <a:pt x="3503422" y="3761448"/>
                  </a:lnTo>
                  <a:lnTo>
                    <a:pt x="3503422" y="3375774"/>
                  </a:lnTo>
                  <a:close/>
                </a:path>
                <a:path w="4239894" h="3761740">
                  <a:moveTo>
                    <a:pt x="4239438" y="3496589"/>
                  </a:moveTo>
                  <a:lnTo>
                    <a:pt x="4224528" y="3456990"/>
                  </a:lnTo>
                  <a:lnTo>
                    <a:pt x="4190136" y="3432352"/>
                  </a:lnTo>
                  <a:lnTo>
                    <a:pt x="4171492" y="3428644"/>
                  </a:lnTo>
                  <a:lnTo>
                    <a:pt x="3748011" y="3428644"/>
                  </a:lnTo>
                  <a:lnTo>
                    <a:pt x="3708425" y="3443554"/>
                  </a:lnTo>
                  <a:lnTo>
                    <a:pt x="3683774" y="3477945"/>
                  </a:lnTo>
                  <a:lnTo>
                    <a:pt x="3680066" y="3496589"/>
                  </a:lnTo>
                  <a:lnTo>
                    <a:pt x="3680066" y="3761448"/>
                  </a:lnTo>
                  <a:lnTo>
                    <a:pt x="4239438" y="3761448"/>
                  </a:lnTo>
                  <a:lnTo>
                    <a:pt x="4239438" y="3496589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0447533" y="4003521"/>
            <a:ext cx="4239895" cy="0"/>
          </a:xfrm>
          <a:custGeom>
            <a:avLst/>
            <a:gdLst/>
            <a:ahLst/>
            <a:cxnLst/>
            <a:rect l="l" t="t" r="r" b="b"/>
            <a:pathLst>
              <a:path w="4239894">
                <a:moveTo>
                  <a:pt x="0" y="0"/>
                </a:moveTo>
                <a:lnTo>
                  <a:pt x="4239442" y="0"/>
                </a:lnTo>
              </a:path>
            </a:pathLst>
          </a:custGeom>
          <a:ln w="52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162" y="6878317"/>
            <a:ext cx="4596130" cy="1312545"/>
          </a:xfrm>
          <a:custGeom>
            <a:avLst/>
            <a:gdLst/>
            <a:ahLst/>
            <a:cxnLst/>
            <a:rect l="l" t="t" r="r" b="b"/>
            <a:pathLst>
              <a:path w="4596130" h="1312545">
                <a:moveTo>
                  <a:pt x="359921" y="287937"/>
                </a:moveTo>
                <a:lnTo>
                  <a:pt x="312278" y="277670"/>
                </a:lnTo>
                <a:lnTo>
                  <a:pt x="272248" y="250099"/>
                </a:lnTo>
                <a:lnTo>
                  <a:pt x="244677" y="210069"/>
                </a:lnTo>
                <a:lnTo>
                  <a:pt x="234410" y="162426"/>
                </a:lnTo>
                <a:lnTo>
                  <a:pt x="234410" y="125511"/>
                </a:lnTo>
                <a:lnTo>
                  <a:pt x="244677" y="74753"/>
                </a:lnTo>
                <a:lnTo>
                  <a:pt x="272248" y="35069"/>
                </a:lnTo>
                <a:lnTo>
                  <a:pt x="312278" y="9228"/>
                </a:lnTo>
                <a:lnTo>
                  <a:pt x="359921" y="0"/>
                </a:lnTo>
                <a:lnTo>
                  <a:pt x="407565" y="9228"/>
                </a:lnTo>
                <a:lnTo>
                  <a:pt x="447595" y="35069"/>
                </a:lnTo>
                <a:lnTo>
                  <a:pt x="475166" y="74753"/>
                </a:lnTo>
                <a:lnTo>
                  <a:pt x="485433" y="125511"/>
                </a:lnTo>
                <a:lnTo>
                  <a:pt x="485433" y="162426"/>
                </a:lnTo>
                <a:lnTo>
                  <a:pt x="475166" y="210069"/>
                </a:lnTo>
                <a:lnTo>
                  <a:pt x="447595" y="250099"/>
                </a:lnTo>
                <a:lnTo>
                  <a:pt x="407565" y="277670"/>
                </a:lnTo>
                <a:lnTo>
                  <a:pt x="359921" y="287937"/>
                </a:lnTo>
                <a:close/>
              </a:path>
              <a:path w="4596130" h="1312545">
                <a:moveTo>
                  <a:pt x="57218" y="819514"/>
                </a:moveTo>
                <a:lnTo>
                  <a:pt x="5537" y="819514"/>
                </a:lnTo>
                <a:lnTo>
                  <a:pt x="5537" y="812131"/>
                </a:lnTo>
                <a:lnTo>
                  <a:pt x="1384" y="806594"/>
                </a:lnTo>
                <a:lnTo>
                  <a:pt x="0" y="801057"/>
                </a:lnTo>
                <a:lnTo>
                  <a:pt x="1384" y="795519"/>
                </a:lnTo>
                <a:lnTo>
                  <a:pt x="5537" y="789982"/>
                </a:lnTo>
                <a:lnTo>
                  <a:pt x="116282" y="531577"/>
                </a:lnTo>
                <a:lnTo>
                  <a:pt x="153197" y="428215"/>
                </a:lnTo>
                <a:lnTo>
                  <a:pt x="180537" y="387147"/>
                </a:lnTo>
                <a:lnTo>
                  <a:pt x="216876" y="354384"/>
                </a:lnTo>
                <a:lnTo>
                  <a:pt x="260135" y="332697"/>
                </a:lnTo>
                <a:lnTo>
                  <a:pt x="308240" y="324852"/>
                </a:lnTo>
                <a:lnTo>
                  <a:pt x="411602" y="324852"/>
                </a:lnTo>
                <a:lnTo>
                  <a:pt x="459707" y="332697"/>
                </a:lnTo>
                <a:lnTo>
                  <a:pt x="502967" y="354384"/>
                </a:lnTo>
                <a:lnTo>
                  <a:pt x="539306" y="387147"/>
                </a:lnTo>
                <a:lnTo>
                  <a:pt x="566646" y="428215"/>
                </a:lnTo>
                <a:lnTo>
                  <a:pt x="603561" y="531577"/>
                </a:lnTo>
                <a:lnTo>
                  <a:pt x="613054" y="553726"/>
                </a:lnTo>
                <a:lnTo>
                  <a:pt x="227027" y="553726"/>
                </a:lnTo>
                <a:lnTo>
                  <a:pt x="227027" y="561108"/>
                </a:lnTo>
                <a:lnTo>
                  <a:pt x="138431" y="767833"/>
                </a:lnTo>
                <a:lnTo>
                  <a:pt x="124703" y="788367"/>
                </a:lnTo>
                <a:lnTo>
                  <a:pt x="106130" y="804748"/>
                </a:lnTo>
                <a:lnTo>
                  <a:pt x="83404" y="815592"/>
                </a:lnTo>
                <a:lnTo>
                  <a:pt x="57218" y="819514"/>
                </a:lnTo>
                <a:close/>
              </a:path>
              <a:path w="4596130" h="1312545">
                <a:moveTo>
                  <a:pt x="214583" y="1312535"/>
                </a:moveTo>
                <a:lnTo>
                  <a:pt x="167963" y="1312535"/>
                </a:lnTo>
                <a:lnTo>
                  <a:pt x="167963" y="1306793"/>
                </a:lnTo>
                <a:lnTo>
                  <a:pt x="160580" y="1306793"/>
                </a:lnTo>
                <a:lnTo>
                  <a:pt x="160580" y="1299410"/>
                </a:lnTo>
                <a:lnTo>
                  <a:pt x="153197" y="1299410"/>
                </a:lnTo>
                <a:lnTo>
                  <a:pt x="153197" y="1292027"/>
                </a:lnTo>
                <a:lnTo>
                  <a:pt x="197495" y="819514"/>
                </a:lnTo>
                <a:lnTo>
                  <a:pt x="234410" y="561108"/>
                </a:lnTo>
                <a:lnTo>
                  <a:pt x="227027" y="553726"/>
                </a:lnTo>
                <a:lnTo>
                  <a:pt x="492816" y="553726"/>
                </a:lnTo>
                <a:lnTo>
                  <a:pt x="485433" y="561108"/>
                </a:lnTo>
                <a:lnTo>
                  <a:pt x="522348" y="819514"/>
                </a:lnTo>
                <a:lnTo>
                  <a:pt x="524424" y="841664"/>
                </a:lnTo>
                <a:lnTo>
                  <a:pt x="352538" y="841664"/>
                </a:lnTo>
                <a:lnTo>
                  <a:pt x="286091" y="1240346"/>
                </a:lnTo>
                <a:lnTo>
                  <a:pt x="279631" y="1270570"/>
                </a:lnTo>
                <a:lnTo>
                  <a:pt x="262096" y="1293873"/>
                </a:lnTo>
                <a:lnTo>
                  <a:pt x="236256" y="1308870"/>
                </a:lnTo>
                <a:lnTo>
                  <a:pt x="214583" y="1312535"/>
                </a:lnTo>
                <a:close/>
              </a:path>
              <a:path w="4596130" h="1312545">
                <a:moveTo>
                  <a:pt x="714306" y="819514"/>
                </a:moveTo>
                <a:lnTo>
                  <a:pt x="662625" y="819514"/>
                </a:lnTo>
                <a:lnTo>
                  <a:pt x="636438" y="815592"/>
                </a:lnTo>
                <a:lnTo>
                  <a:pt x="613713" y="804748"/>
                </a:lnTo>
                <a:lnTo>
                  <a:pt x="595140" y="788367"/>
                </a:lnTo>
                <a:lnTo>
                  <a:pt x="581412" y="767833"/>
                </a:lnTo>
                <a:lnTo>
                  <a:pt x="492816" y="561108"/>
                </a:lnTo>
                <a:lnTo>
                  <a:pt x="492816" y="553726"/>
                </a:lnTo>
                <a:lnTo>
                  <a:pt x="613054" y="553726"/>
                </a:lnTo>
                <a:lnTo>
                  <a:pt x="714306" y="789982"/>
                </a:lnTo>
                <a:lnTo>
                  <a:pt x="718459" y="795519"/>
                </a:lnTo>
                <a:lnTo>
                  <a:pt x="719843" y="801057"/>
                </a:lnTo>
                <a:lnTo>
                  <a:pt x="718459" y="806594"/>
                </a:lnTo>
                <a:lnTo>
                  <a:pt x="714306" y="812131"/>
                </a:lnTo>
                <a:lnTo>
                  <a:pt x="714306" y="819514"/>
                </a:lnTo>
                <a:close/>
              </a:path>
              <a:path w="4596130" h="1312545">
                <a:moveTo>
                  <a:pt x="551880" y="1312535"/>
                </a:moveTo>
                <a:lnTo>
                  <a:pt x="505260" y="1312535"/>
                </a:lnTo>
                <a:lnTo>
                  <a:pt x="483587" y="1308870"/>
                </a:lnTo>
                <a:lnTo>
                  <a:pt x="457746" y="1293873"/>
                </a:lnTo>
                <a:lnTo>
                  <a:pt x="440212" y="1270570"/>
                </a:lnTo>
                <a:lnTo>
                  <a:pt x="433752" y="1240346"/>
                </a:lnTo>
                <a:lnTo>
                  <a:pt x="367304" y="841664"/>
                </a:lnTo>
                <a:lnTo>
                  <a:pt x="524424" y="841664"/>
                </a:lnTo>
                <a:lnTo>
                  <a:pt x="566646" y="1292027"/>
                </a:lnTo>
                <a:lnTo>
                  <a:pt x="566646" y="1299410"/>
                </a:lnTo>
                <a:lnTo>
                  <a:pt x="559263" y="1299410"/>
                </a:lnTo>
                <a:lnTo>
                  <a:pt x="559263" y="1306793"/>
                </a:lnTo>
                <a:lnTo>
                  <a:pt x="551880" y="1306793"/>
                </a:lnTo>
                <a:lnTo>
                  <a:pt x="551880" y="1312535"/>
                </a:lnTo>
                <a:close/>
              </a:path>
              <a:path w="4596130" h="1312545">
                <a:moveTo>
                  <a:pt x="1135138" y="287937"/>
                </a:moveTo>
                <a:lnTo>
                  <a:pt x="1087494" y="277670"/>
                </a:lnTo>
                <a:lnTo>
                  <a:pt x="1047465" y="250099"/>
                </a:lnTo>
                <a:lnTo>
                  <a:pt x="1019894" y="210069"/>
                </a:lnTo>
                <a:lnTo>
                  <a:pt x="1009627" y="162426"/>
                </a:lnTo>
                <a:lnTo>
                  <a:pt x="1009627" y="125511"/>
                </a:lnTo>
                <a:lnTo>
                  <a:pt x="1019894" y="74753"/>
                </a:lnTo>
                <a:lnTo>
                  <a:pt x="1047465" y="35069"/>
                </a:lnTo>
                <a:lnTo>
                  <a:pt x="1087494" y="9228"/>
                </a:lnTo>
                <a:lnTo>
                  <a:pt x="1135138" y="0"/>
                </a:lnTo>
                <a:lnTo>
                  <a:pt x="1182782" y="9228"/>
                </a:lnTo>
                <a:lnTo>
                  <a:pt x="1222811" y="35069"/>
                </a:lnTo>
                <a:lnTo>
                  <a:pt x="1250382" y="74753"/>
                </a:lnTo>
                <a:lnTo>
                  <a:pt x="1260649" y="125511"/>
                </a:lnTo>
                <a:lnTo>
                  <a:pt x="1260649" y="162426"/>
                </a:lnTo>
                <a:lnTo>
                  <a:pt x="1250382" y="210069"/>
                </a:lnTo>
                <a:lnTo>
                  <a:pt x="1222811" y="250099"/>
                </a:lnTo>
                <a:lnTo>
                  <a:pt x="1182782" y="277670"/>
                </a:lnTo>
                <a:lnTo>
                  <a:pt x="1135138" y="287937"/>
                </a:lnTo>
                <a:close/>
              </a:path>
              <a:path w="4596130" h="1312545">
                <a:moveTo>
                  <a:pt x="832434" y="819514"/>
                </a:moveTo>
                <a:lnTo>
                  <a:pt x="780753" y="819514"/>
                </a:lnTo>
                <a:lnTo>
                  <a:pt x="780753" y="812131"/>
                </a:lnTo>
                <a:lnTo>
                  <a:pt x="776600" y="806594"/>
                </a:lnTo>
                <a:lnTo>
                  <a:pt x="775216" y="801057"/>
                </a:lnTo>
                <a:lnTo>
                  <a:pt x="776600" y="795519"/>
                </a:lnTo>
                <a:lnTo>
                  <a:pt x="780753" y="789982"/>
                </a:lnTo>
                <a:lnTo>
                  <a:pt x="891498" y="531577"/>
                </a:lnTo>
                <a:lnTo>
                  <a:pt x="928414" y="428215"/>
                </a:lnTo>
                <a:lnTo>
                  <a:pt x="955754" y="387147"/>
                </a:lnTo>
                <a:lnTo>
                  <a:pt x="992092" y="354384"/>
                </a:lnTo>
                <a:lnTo>
                  <a:pt x="1035352" y="332697"/>
                </a:lnTo>
                <a:lnTo>
                  <a:pt x="1083457" y="324852"/>
                </a:lnTo>
                <a:lnTo>
                  <a:pt x="1186819" y="324852"/>
                </a:lnTo>
                <a:lnTo>
                  <a:pt x="1234924" y="332697"/>
                </a:lnTo>
                <a:lnTo>
                  <a:pt x="1278184" y="354384"/>
                </a:lnTo>
                <a:lnTo>
                  <a:pt x="1314522" y="387147"/>
                </a:lnTo>
                <a:lnTo>
                  <a:pt x="1341862" y="428215"/>
                </a:lnTo>
                <a:lnTo>
                  <a:pt x="1378778" y="531577"/>
                </a:lnTo>
                <a:lnTo>
                  <a:pt x="1388270" y="553726"/>
                </a:lnTo>
                <a:lnTo>
                  <a:pt x="1002244" y="553726"/>
                </a:lnTo>
                <a:lnTo>
                  <a:pt x="1002244" y="561108"/>
                </a:lnTo>
                <a:lnTo>
                  <a:pt x="913648" y="767833"/>
                </a:lnTo>
                <a:lnTo>
                  <a:pt x="899920" y="788367"/>
                </a:lnTo>
                <a:lnTo>
                  <a:pt x="881347" y="804748"/>
                </a:lnTo>
                <a:lnTo>
                  <a:pt x="858621" y="815592"/>
                </a:lnTo>
                <a:lnTo>
                  <a:pt x="832434" y="819514"/>
                </a:lnTo>
                <a:close/>
              </a:path>
              <a:path w="4596130" h="1312545">
                <a:moveTo>
                  <a:pt x="989799" y="1312535"/>
                </a:moveTo>
                <a:lnTo>
                  <a:pt x="943180" y="1312535"/>
                </a:lnTo>
                <a:lnTo>
                  <a:pt x="943180" y="1306793"/>
                </a:lnTo>
                <a:lnTo>
                  <a:pt x="935797" y="1306793"/>
                </a:lnTo>
                <a:lnTo>
                  <a:pt x="935797" y="1299410"/>
                </a:lnTo>
                <a:lnTo>
                  <a:pt x="928414" y="1299410"/>
                </a:lnTo>
                <a:lnTo>
                  <a:pt x="928414" y="1292027"/>
                </a:lnTo>
                <a:lnTo>
                  <a:pt x="972712" y="819514"/>
                </a:lnTo>
                <a:lnTo>
                  <a:pt x="1009627" y="561108"/>
                </a:lnTo>
                <a:lnTo>
                  <a:pt x="1002244" y="553726"/>
                </a:lnTo>
                <a:lnTo>
                  <a:pt x="1268032" y="553726"/>
                </a:lnTo>
                <a:lnTo>
                  <a:pt x="1260649" y="561108"/>
                </a:lnTo>
                <a:lnTo>
                  <a:pt x="1297564" y="819514"/>
                </a:lnTo>
                <a:lnTo>
                  <a:pt x="1299641" y="841664"/>
                </a:lnTo>
                <a:lnTo>
                  <a:pt x="1127755" y="841664"/>
                </a:lnTo>
                <a:lnTo>
                  <a:pt x="1061308" y="1240346"/>
                </a:lnTo>
                <a:lnTo>
                  <a:pt x="1054848" y="1270570"/>
                </a:lnTo>
                <a:lnTo>
                  <a:pt x="1037313" y="1293873"/>
                </a:lnTo>
                <a:lnTo>
                  <a:pt x="1011473" y="1308870"/>
                </a:lnTo>
                <a:lnTo>
                  <a:pt x="989799" y="1312535"/>
                </a:lnTo>
                <a:close/>
              </a:path>
              <a:path w="4596130" h="1312545">
                <a:moveTo>
                  <a:pt x="1489523" y="819514"/>
                </a:moveTo>
                <a:lnTo>
                  <a:pt x="1437842" y="819514"/>
                </a:lnTo>
                <a:lnTo>
                  <a:pt x="1411655" y="815592"/>
                </a:lnTo>
                <a:lnTo>
                  <a:pt x="1388929" y="804748"/>
                </a:lnTo>
                <a:lnTo>
                  <a:pt x="1370356" y="788367"/>
                </a:lnTo>
                <a:lnTo>
                  <a:pt x="1356628" y="767833"/>
                </a:lnTo>
                <a:lnTo>
                  <a:pt x="1268032" y="561108"/>
                </a:lnTo>
                <a:lnTo>
                  <a:pt x="1268032" y="553726"/>
                </a:lnTo>
                <a:lnTo>
                  <a:pt x="1388270" y="553726"/>
                </a:lnTo>
                <a:lnTo>
                  <a:pt x="1489523" y="789982"/>
                </a:lnTo>
                <a:lnTo>
                  <a:pt x="1493676" y="795519"/>
                </a:lnTo>
                <a:lnTo>
                  <a:pt x="1495060" y="801057"/>
                </a:lnTo>
                <a:lnTo>
                  <a:pt x="1493676" y="806594"/>
                </a:lnTo>
                <a:lnTo>
                  <a:pt x="1489523" y="812131"/>
                </a:lnTo>
                <a:lnTo>
                  <a:pt x="1489523" y="819514"/>
                </a:lnTo>
                <a:close/>
              </a:path>
              <a:path w="4596130" h="1312545">
                <a:moveTo>
                  <a:pt x="1327096" y="1312535"/>
                </a:moveTo>
                <a:lnTo>
                  <a:pt x="1280477" y="1312535"/>
                </a:lnTo>
                <a:lnTo>
                  <a:pt x="1258803" y="1308870"/>
                </a:lnTo>
                <a:lnTo>
                  <a:pt x="1232963" y="1293873"/>
                </a:lnTo>
                <a:lnTo>
                  <a:pt x="1215428" y="1270570"/>
                </a:lnTo>
                <a:lnTo>
                  <a:pt x="1208968" y="1240346"/>
                </a:lnTo>
                <a:lnTo>
                  <a:pt x="1142521" y="841664"/>
                </a:lnTo>
                <a:lnTo>
                  <a:pt x="1299641" y="841664"/>
                </a:lnTo>
                <a:lnTo>
                  <a:pt x="1341862" y="1292027"/>
                </a:lnTo>
                <a:lnTo>
                  <a:pt x="1341862" y="1299410"/>
                </a:lnTo>
                <a:lnTo>
                  <a:pt x="1334479" y="1299410"/>
                </a:lnTo>
                <a:lnTo>
                  <a:pt x="1334479" y="1306793"/>
                </a:lnTo>
                <a:lnTo>
                  <a:pt x="1327096" y="1306793"/>
                </a:lnTo>
                <a:lnTo>
                  <a:pt x="1327096" y="1312535"/>
                </a:lnTo>
                <a:close/>
              </a:path>
              <a:path w="4596130" h="1312545">
                <a:moveTo>
                  <a:pt x="1910354" y="287937"/>
                </a:moveTo>
                <a:lnTo>
                  <a:pt x="1862711" y="277670"/>
                </a:lnTo>
                <a:lnTo>
                  <a:pt x="1822681" y="250099"/>
                </a:lnTo>
                <a:lnTo>
                  <a:pt x="1795110" y="210069"/>
                </a:lnTo>
                <a:lnTo>
                  <a:pt x="1784843" y="162426"/>
                </a:lnTo>
                <a:lnTo>
                  <a:pt x="1784843" y="125511"/>
                </a:lnTo>
                <a:lnTo>
                  <a:pt x="1795110" y="74753"/>
                </a:lnTo>
                <a:lnTo>
                  <a:pt x="1822681" y="35069"/>
                </a:lnTo>
                <a:lnTo>
                  <a:pt x="1862711" y="9228"/>
                </a:lnTo>
                <a:lnTo>
                  <a:pt x="1910354" y="0"/>
                </a:lnTo>
                <a:lnTo>
                  <a:pt x="1957998" y="9228"/>
                </a:lnTo>
                <a:lnTo>
                  <a:pt x="1998028" y="35069"/>
                </a:lnTo>
                <a:lnTo>
                  <a:pt x="2025599" y="74753"/>
                </a:lnTo>
                <a:lnTo>
                  <a:pt x="2035866" y="125511"/>
                </a:lnTo>
                <a:lnTo>
                  <a:pt x="2035866" y="162426"/>
                </a:lnTo>
                <a:lnTo>
                  <a:pt x="2025599" y="210069"/>
                </a:lnTo>
                <a:lnTo>
                  <a:pt x="1998028" y="250099"/>
                </a:lnTo>
                <a:lnTo>
                  <a:pt x="1957998" y="277670"/>
                </a:lnTo>
                <a:lnTo>
                  <a:pt x="1910354" y="287937"/>
                </a:lnTo>
                <a:close/>
              </a:path>
              <a:path w="4596130" h="1312545">
                <a:moveTo>
                  <a:pt x="1607651" y="819514"/>
                </a:moveTo>
                <a:lnTo>
                  <a:pt x="1555970" y="819514"/>
                </a:lnTo>
                <a:lnTo>
                  <a:pt x="1555970" y="812131"/>
                </a:lnTo>
                <a:lnTo>
                  <a:pt x="1551817" y="806594"/>
                </a:lnTo>
                <a:lnTo>
                  <a:pt x="1550433" y="801057"/>
                </a:lnTo>
                <a:lnTo>
                  <a:pt x="1551817" y="795519"/>
                </a:lnTo>
                <a:lnTo>
                  <a:pt x="1555970" y="789982"/>
                </a:lnTo>
                <a:lnTo>
                  <a:pt x="1666715" y="531577"/>
                </a:lnTo>
                <a:lnTo>
                  <a:pt x="1703630" y="428215"/>
                </a:lnTo>
                <a:lnTo>
                  <a:pt x="1730970" y="387147"/>
                </a:lnTo>
                <a:lnTo>
                  <a:pt x="1767309" y="354384"/>
                </a:lnTo>
                <a:lnTo>
                  <a:pt x="1810568" y="332697"/>
                </a:lnTo>
                <a:lnTo>
                  <a:pt x="1858673" y="324852"/>
                </a:lnTo>
                <a:lnTo>
                  <a:pt x="1962036" y="324852"/>
                </a:lnTo>
                <a:lnTo>
                  <a:pt x="2010141" y="332697"/>
                </a:lnTo>
                <a:lnTo>
                  <a:pt x="2053400" y="354384"/>
                </a:lnTo>
                <a:lnTo>
                  <a:pt x="2089739" y="387147"/>
                </a:lnTo>
                <a:lnTo>
                  <a:pt x="2117079" y="428215"/>
                </a:lnTo>
                <a:lnTo>
                  <a:pt x="2153994" y="531577"/>
                </a:lnTo>
                <a:lnTo>
                  <a:pt x="2163487" y="553726"/>
                </a:lnTo>
                <a:lnTo>
                  <a:pt x="1777460" y="553726"/>
                </a:lnTo>
                <a:lnTo>
                  <a:pt x="1777460" y="561108"/>
                </a:lnTo>
                <a:lnTo>
                  <a:pt x="1688864" y="767833"/>
                </a:lnTo>
                <a:lnTo>
                  <a:pt x="1675136" y="788367"/>
                </a:lnTo>
                <a:lnTo>
                  <a:pt x="1656563" y="804748"/>
                </a:lnTo>
                <a:lnTo>
                  <a:pt x="1633838" y="815592"/>
                </a:lnTo>
                <a:lnTo>
                  <a:pt x="1607651" y="819514"/>
                </a:lnTo>
                <a:close/>
              </a:path>
              <a:path w="4596130" h="1312545">
                <a:moveTo>
                  <a:pt x="1765016" y="1312535"/>
                </a:moveTo>
                <a:lnTo>
                  <a:pt x="1718396" y="1312535"/>
                </a:lnTo>
                <a:lnTo>
                  <a:pt x="1718396" y="1306793"/>
                </a:lnTo>
                <a:lnTo>
                  <a:pt x="1711013" y="1306793"/>
                </a:lnTo>
                <a:lnTo>
                  <a:pt x="1711013" y="1299410"/>
                </a:lnTo>
                <a:lnTo>
                  <a:pt x="1703630" y="1299410"/>
                </a:lnTo>
                <a:lnTo>
                  <a:pt x="1703630" y="1292027"/>
                </a:lnTo>
                <a:lnTo>
                  <a:pt x="1747928" y="819514"/>
                </a:lnTo>
                <a:lnTo>
                  <a:pt x="1784843" y="561108"/>
                </a:lnTo>
                <a:lnTo>
                  <a:pt x="1777460" y="553726"/>
                </a:lnTo>
                <a:lnTo>
                  <a:pt x="2043249" y="553726"/>
                </a:lnTo>
                <a:lnTo>
                  <a:pt x="2035866" y="561108"/>
                </a:lnTo>
                <a:lnTo>
                  <a:pt x="2072781" y="819514"/>
                </a:lnTo>
                <a:lnTo>
                  <a:pt x="2074857" y="841664"/>
                </a:lnTo>
                <a:lnTo>
                  <a:pt x="1902971" y="841664"/>
                </a:lnTo>
                <a:lnTo>
                  <a:pt x="1836524" y="1240346"/>
                </a:lnTo>
                <a:lnTo>
                  <a:pt x="1830064" y="1270570"/>
                </a:lnTo>
                <a:lnTo>
                  <a:pt x="1812530" y="1293873"/>
                </a:lnTo>
                <a:lnTo>
                  <a:pt x="1786689" y="1308870"/>
                </a:lnTo>
                <a:lnTo>
                  <a:pt x="1765016" y="1312535"/>
                </a:lnTo>
                <a:close/>
              </a:path>
              <a:path w="4596130" h="1312545">
                <a:moveTo>
                  <a:pt x="2264739" y="819514"/>
                </a:moveTo>
                <a:lnTo>
                  <a:pt x="2213058" y="819514"/>
                </a:lnTo>
                <a:lnTo>
                  <a:pt x="2186872" y="815592"/>
                </a:lnTo>
                <a:lnTo>
                  <a:pt x="2164146" y="804748"/>
                </a:lnTo>
                <a:lnTo>
                  <a:pt x="2145573" y="788367"/>
                </a:lnTo>
                <a:lnTo>
                  <a:pt x="2131845" y="767833"/>
                </a:lnTo>
                <a:lnTo>
                  <a:pt x="2043249" y="561108"/>
                </a:lnTo>
                <a:lnTo>
                  <a:pt x="2043249" y="553726"/>
                </a:lnTo>
                <a:lnTo>
                  <a:pt x="2163487" y="553726"/>
                </a:lnTo>
                <a:lnTo>
                  <a:pt x="2264739" y="789982"/>
                </a:lnTo>
                <a:lnTo>
                  <a:pt x="2268892" y="795519"/>
                </a:lnTo>
                <a:lnTo>
                  <a:pt x="2270277" y="801057"/>
                </a:lnTo>
                <a:lnTo>
                  <a:pt x="2268892" y="806594"/>
                </a:lnTo>
                <a:lnTo>
                  <a:pt x="2264739" y="812131"/>
                </a:lnTo>
                <a:lnTo>
                  <a:pt x="2264739" y="819514"/>
                </a:lnTo>
                <a:close/>
              </a:path>
              <a:path w="4596130" h="1312545">
                <a:moveTo>
                  <a:pt x="2102313" y="1312535"/>
                </a:moveTo>
                <a:lnTo>
                  <a:pt x="2055693" y="1312535"/>
                </a:lnTo>
                <a:lnTo>
                  <a:pt x="2034020" y="1308870"/>
                </a:lnTo>
                <a:lnTo>
                  <a:pt x="2008179" y="1293873"/>
                </a:lnTo>
                <a:lnTo>
                  <a:pt x="1990645" y="1270570"/>
                </a:lnTo>
                <a:lnTo>
                  <a:pt x="1984185" y="1240346"/>
                </a:lnTo>
                <a:lnTo>
                  <a:pt x="1917738" y="841664"/>
                </a:lnTo>
                <a:lnTo>
                  <a:pt x="2074857" y="841664"/>
                </a:lnTo>
                <a:lnTo>
                  <a:pt x="2117079" y="1292027"/>
                </a:lnTo>
                <a:lnTo>
                  <a:pt x="2117079" y="1299410"/>
                </a:lnTo>
                <a:lnTo>
                  <a:pt x="2109696" y="1299410"/>
                </a:lnTo>
                <a:lnTo>
                  <a:pt x="2109696" y="1306793"/>
                </a:lnTo>
                <a:lnTo>
                  <a:pt x="2102313" y="1306793"/>
                </a:lnTo>
                <a:lnTo>
                  <a:pt x="2102313" y="1312535"/>
                </a:lnTo>
                <a:close/>
              </a:path>
              <a:path w="4596130" h="1312545">
                <a:moveTo>
                  <a:pt x="2685571" y="287937"/>
                </a:moveTo>
                <a:lnTo>
                  <a:pt x="2637928" y="277670"/>
                </a:lnTo>
                <a:lnTo>
                  <a:pt x="2597898" y="250099"/>
                </a:lnTo>
                <a:lnTo>
                  <a:pt x="2570327" y="210069"/>
                </a:lnTo>
                <a:lnTo>
                  <a:pt x="2560060" y="162426"/>
                </a:lnTo>
                <a:lnTo>
                  <a:pt x="2560060" y="125511"/>
                </a:lnTo>
                <a:lnTo>
                  <a:pt x="2570327" y="74753"/>
                </a:lnTo>
                <a:lnTo>
                  <a:pt x="2597898" y="35069"/>
                </a:lnTo>
                <a:lnTo>
                  <a:pt x="2637928" y="9228"/>
                </a:lnTo>
                <a:lnTo>
                  <a:pt x="2685571" y="0"/>
                </a:lnTo>
                <a:lnTo>
                  <a:pt x="2733215" y="9228"/>
                </a:lnTo>
                <a:lnTo>
                  <a:pt x="2773245" y="35069"/>
                </a:lnTo>
                <a:lnTo>
                  <a:pt x="2800816" y="74753"/>
                </a:lnTo>
                <a:lnTo>
                  <a:pt x="2811083" y="125511"/>
                </a:lnTo>
                <a:lnTo>
                  <a:pt x="2811083" y="162426"/>
                </a:lnTo>
                <a:lnTo>
                  <a:pt x="2800816" y="210069"/>
                </a:lnTo>
                <a:lnTo>
                  <a:pt x="2773245" y="250099"/>
                </a:lnTo>
                <a:lnTo>
                  <a:pt x="2733215" y="277670"/>
                </a:lnTo>
                <a:lnTo>
                  <a:pt x="2685571" y="287937"/>
                </a:lnTo>
                <a:close/>
              </a:path>
              <a:path w="4596130" h="1312545">
                <a:moveTo>
                  <a:pt x="2382867" y="819514"/>
                </a:moveTo>
                <a:lnTo>
                  <a:pt x="2331186" y="819514"/>
                </a:lnTo>
                <a:lnTo>
                  <a:pt x="2331186" y="812131"/>
                </a:lnTo>
                <a:lnTo>
                  <a:pt x="2327034" y="806594"/>
                </a:lnTo>
                <a:lnTo>
                  <a:pt x="2325649" y="801057"/>
                </a:lnTo>
                <a:lnTo>
                  <a:pt x="2327034" y="795519"/>
                </a:lnTo>
                <a:lnTo>
                  <a:pt x="2331186" y="789982"/>
                </a:lnTo>
                <a:lnTo>
                  <a:pt x="2441932" y="531577"/>
                </a:lnTo>
                <a:lnTo>
                  <a:pt x="2478847" y="428215"/>
                </a:lnTo>
                <a:lnTo>
                  <a:pt x="2506187" y="387147"/>
                </a:lnTo>
                <a:lnTo>
                  <a:pt x="2542525" y="354384"/>
                </a:lnTo>
                <a:lnTo>
                  <a:pt x="2585785" y="332697"/>
                </a:lnTo>
                <a:lnTo>
                  <a:pt x="2633890" y="324852"/>
                </a:lnTo>
                <a:lnTo>
                  <a:pt x="2737252" y="324852"/>
                </a:lnTo>
                <a:lnTo>
                  <a:pt x="2785357" y="332697"/>
                </a:lnTo>
                <a:lnTo>
                  <a:pt x="2828617" y="354384"/>
                </a:lnTo>
                <a:lnTo>
                  <a:pt x="2864955" y="387147"/>
                </a:lnTo>
                <a:lnTo>
                  <a:pt x="2892295" y="428215"/>
                </a:lnTo>
                <a:lnTo>
                  <a:pt x="2929211" y="531577"/>
                </a:lnTo>
                <a:lnTo>
                  <a:pt x="2938703" y="553726"/>
                </a:lnTo>
                <a:lnTo>
                  <a:pt x="2552677" y="553726"/>
                </a:lnTo>
                <a:lnTo>
                  <a:pt x="2552677" y="561108"/>
                </a:lnTo>
                <a:lnTo>
                  <a:pt x="2464081" y="767833"/>
                </a:lnTo>
                <a:lnTo>
                  <a:pt x="2450353" y="788367"/>
                </a:lnTo>
                <a:lnTo>
                  <a:pt x="2431780" y="804748"/>
                </a:lnTo>
                <a:lnTo>
                  <a:pt x="2409054" y="815592"/>
                </a:lnTo>
                <a:lnTo>
                  <a:pt x="2382867" y="819514"/>
                </a:lnTo>
                <a:close/>
              </a:path>
              <a:path w="4596130" h="1312545">
                <a:moveTo>
                  <a:pt x="2540232" y="1312535"/>
                </a:moveTo>
                <a:lnTo>
                  <a:pt x="2493613" y="1312535"/>
                </a:lnTo>
                <a:lnTo>
                  <a:pt x="2493613" y="1306793"/>
                </a:lnTo>
                <a:lnTo>
                  <a:pt x="2486230" y="1306793"/>
                </a:lnTo>
                <a:lnTo>
                  <a:pt x="2486230" y="1299410"/>
                </a:lnTo>
                <a:lnTo>
                  <a:pt x="2478847" y="1299410"/>
                </a:lnTo>
                <a:lnTo>
                  <a:pt x="2478847" y="1292027"/>
                </a:lnTo>
                <a:lnTo>
                  <a:pt x="2523145" y="819514"/>
                </a:lnTo>
                <a:lnTo>
                  <a:pt x="2560060" y="561108"/>
                </a:lnTo>
                <a:lnTo>
                  <a:pt x="2552677" y="553726"/>
                </a:lnTo>
                <a:lnTo>
                  <a:pt x="2818466" y="553726"/>
                </a:lnTo>
                <a:lnTo>
                  <a:pt x="2811083" y="561108"/>
                </a:lnTo>
                <a:lnTo>
                  <a:pt x="2847998" y="819514"/>
                </a:lnTo>
                <a:lnTo>
                  <a:pt x="2850074" y="841664"/>
                </a:lnTo>
                <a:lnTo>
                  <a:pt x="2678188" y="841664"/>
                </a:lnTo>
                <a:lnTo>
                  <a:pt x="2611741" y="1240346"/>
                </a:lnTo>
                <a:lnTo>
                  <a:pt x="2605281" y="1270570"/>
                </a:lnTo>
                <a:lnTo>
                  <a:pt x="2587746" y="1293873"/>
                </a:lnTo>
                <a:lnTo>
                  <a:pt x="2561906" y="1308870"/>
                </a:lnTo>
                <a:lnTo>
                  <a:pt x="2540232" y="1312535"/>
                </a:lnTo>
                <a:close/>
              </a:path>
              <a:path w="4596130" h="1312545">
                <a:moveTo>
                  <a:pt x="3039956" y="819514"/>
                </a:moveTo>
                <a:lnTo>
                  <a:pt x="2988275" y="819514"/>
                </a:lnTo>
                <a:lnTo>
                  <a:pt x="2962088" y="815592"/>
                </a:lnTo>
                <a:lnTo>
                  <a:pt x="2939362" y="804748"/>
                </a:lnTo>
                <a:lnTo>
                  <a:pt x="2920789" y="788367"/>
                </a:lnTo>
                <a:lnTo>
                  <a:pt x="2907061" y="767833"/>
                </a:lnTo>
                <a:lnTo>
                  <a:pt x="2818466" y="561108"/>
                </a:lnTo>
                <a:lnTo>
                  <a:pt x="2818466" y="553726"/>
                </a:lnTo>
                <a:lnTo>
                  <a:pt x="2938703" y="553726"/>
                </a:lnTo>
                <a:lnTo>
                  <a:pt x="3039956" y="789982"/>
                </a:lnTo>
                <a:lnTo>
                  <a:pt x="3044109" y="795519"/>
                </a:lnTo>
                <a:lnTo>
                  <a:pt x="3045493" y="801057"/>
                </a:lnTo>
                <a:lnTo>
                  <a:pt x="3044109" y="806594"/>
                </a:lnTo>
                <a:lnTo>
                  <a:pt x="3039956" y="812131"/>
                </a:lnTo>
                <a:lnTo>
                  <a:pt x="3039956" y="819514"/>
                </a:lnTo>
                <a:close/>
              </a:path>
              <a:path w="4596130" h="1312545">
                <a:moveTo>
                  <a:pt x="2877529" y="1312535"/>
                </a:moveTo>
                <a:lnTo>
                  <a:pt x="2830910" y="1312535"/>
                </a:lnTo>
                <a:lnTo>
                  <a:pt x="2809237" y="1308870"/>
                </a:lnTo>
                <a:lnTo>
                  <a:pt x="2783396" y="1293873"/>
                </a:lnTo>
                <a:lnTo>
                  <a:pt x="2765861" y="1270570"/>
                </a:lnTo>
                <a:lnTo>
                  <a:pt x="2759401" y="1240346"/>
                </a:lnTo>
                <a:lnTo>
                  <a:pt x="2692954" y="841664"/>
                </a:lnTo>
                <a:lnTo>
                  <a:pt x="2850074" y="841664"/>
                </a:lnTo>
                <a:lnTo>
                  <a:pt x="2892295" y="1292027"/>
                </a:lnTo>
                <a:lnTo>
                  <a:pt x="2892295" y="1299410"/>
                </a:lnTo>
                <a:lnTo>
                  <a:pt x="2884912" y="1299410"/>
                </a:lnTo>
                <a:lnTo>
                  <a:pt x="2884912" y="1306793"/>
                </a:lnTo>
                <a:lnTo>
                  <a:pt x="2877529" y="1306793"/>
                </a:lnTo>
                <a:lnTo>
                  <a:pt x="2877529" y="1312535"/>
                </a:lnTo>
                <a:close/>
              </a:path>
              <a:path w="4596130" h="1312545">
                <a:moveTo>
                  <a:pt x="3460788" y="287937"/>
                </a:moveTo>
                <a:lnTo>
                  <a:pt x="3413144" y="277670"/>
                </a:lnTo>
                <a:lnTo>
                  <a:pt x="3373114" y="250099"/>
                </a:lnTo>
                <a:lnTo>
                  <a:pt x="3345543" y="210069"/>
                </a:lnTo>
                <a:lnTo>
                  <a:pt x="3335276" y="162426"/>
                </a:lnTo>
                <a:lnTo>
                  <a:pt x="3335276" y="125511"/>
                </a:lnTo>
                <a:lnTo>
                  <a:pt x="3345543" y="74753"/>
                </a:lnTo>
                <a:lnTo>
                  <a:pt x="3373114" y="35069"/>
                </a:lnTo>
                <a:lnTo>
                  <a:pt x="3413144" y="9228"/>
                </a:lnTo>
                <a:lnTo>
                  <a:pt x="3460788" y="0"/>
                </a:lnTo>
                <a:lnTo>
                  <a:pt x="3508431" y="9228"/>
                </a:lnTo>
                <a:lnTo>
                  <a:pt x="3548461" y="35069"/>
                </a:lnTo>
                <a:lnTo>
                  <a:pt x="3576032" y="74753"/>
                </a:lnTo>
                <a:lnTo>
                  <a:pt x="3586299" y="125511"/>
                </a:lnTo>
                <a:lnTo>
                  <a:pt x="3586299" y="162426"/>
                </a:lnTo>
                <a:lnTo>
                  <a:pt x="3576032" y="210069"/>
                </a:lnTo>
                <a:lnTo>
                  <a:pt x="3548461" y="250099"/>
                </a:lnTo>
                <a:lnTo>
                  <a:pt x="3508431" y="277670"/>
                </a:lnTo>
                <a:lnTo>
                  <a:pt x="3460788" y="287937"/>
                </a:lnTo>
                <a:close/>
              </a:path>
              <a:path w="4596130" h="1312545">
                <a:moveTo>
                  <a:pt x="3158084" y="819514"/>
                </a:moveTo>
                <a:lnTo>
                  <a:pt x="3106403" y="819514"/>
                </a:lnTo>
                <a:lnTo>
                  <a:pt x="3106403" y="812131"/>
                </a:lnTo>
                <a:lnTo>
                  <a:pt x="3102250" y="806594"/>
                </a:lnTo>
                <a:lnTo>
                  <a:pt x="3100866" y="801057"/>
                </a:lnTo>
                <a:lnTo>
                  <a:pt x="3102250" y="795519"/>
                </a:lnTo>
                <a:lnTo>
                  <a:pt x="3106403" y="789982"/>
                </a:lnTo>
                <a:lnTo>
                  <a:pt x="3217148" y="531577"/>
                </a:lnTo>
                <a:lnTo>
                  <a:pt x="3254064" y="428215"/>
                </a:lnTo>
                <a:lnTo>
                  <a:pt x="3281404" y="387147"/>
                </a:lnTo>
                <a:lnTo>
                  <a:pt x="3317742" y="354384"/>
                </a:lnTo>
                <a:lnTo>
                  <a:pt x="3361002" y="332697"/>
                </a:lnTo>
                <a:lnTo>
                  <a:pt x="3409107" y="324852"/>
                </a:lnTo>
                <a:lnTo>
                  <a:pt x="3512469" y="324852"/>
                </a:lnTo>
                <a:lnTo>
                  <a:pt x="3560574" y="332697"/>
                </a:lnTo>
                <a:lnTo>
                  <a:pt x="3603834" y="354384"/>
                </a:lnTo>
                <a:lnTo>
                  <a:pt x="3640172" y="387147"/>
                </a:lnTo>
                <a:lnTo>
                  <a:pt x="3667512" y="428215"/>
                </a:lnTo>
                <a:lnTo>
                  <a:pt x="3704427" y="531577"/>
                </a:lnTo>
                <a:lnTo>
                  <a:pt x="3713920" y="553726"/>
                </a:lnTo>
                <a:lnTo>
                  <a:pt x="3327893" y="553726"/>
                </a:lnTo>
                <a:lnTo>
                  <a:pt x="3327893" y="561108"/>
                </a:lnTo>
                <a:lnTo>
                  <a:pt x="3239298" y="767833"/>
                </a:lnTo>
                <a:lnTo>
                  <a:pt x="3225570" y="788367"/>
                </a:lnTo>
                <a:lnTo>
                  <a:pt x="3206997" y="804748"/>
                </a:lnTo>
                <a:lnTo>
                  <a:pt x="3184271" y="815592"/>
                </a:lnTo>
                <a:lnTo>
                  <a:pt x="3158084" y="819514"/>
                </a:lnTo>
                <a:close/>
              </a:path>
              <a:path w="4596130" h="1312545">
                <a:moveTo>
                  <a:pt x="3315449" y="1312535"/>
                </a:moveTo>
                <a:lnTo>
                  <a:pt x="3268830" y="1312535"/>
                </a:lnTo>
                <a:lnTo>
                  <a:pt x="3268830" y="1306793"/>
                </a:lnTo>
                <a:lnTo>
                  <a:pt x="3261447" y="1306793"/>
                </a:lnTo>
                <a:lnTo>
                  <a:pt x="3261447" y="1299410"/>
                </a:lnTo>
                <a:lnTo>
                  <a:pt x="3254064" y="1299410"/>
                </a:lnTo>
                <a:lnTo>
                  <a:pt x="3254064" y="1292027"/>
                </a:lnTo>
                <a:lnTo>
                  <a:pt x="3298361" y="819514"/>
                </a:lnTo>
                <a:lnTo>
                  <a:pt x="3335276" y="561108"/>
                </a:lnTo>
                <a:lnTo>
                  <a:pt x="3327893" y="553726"/>
                </a:lnTo>
                <a:lnTo>
                  <a:pt x="3593682" y="553726"/>
                </a:lnTo>
                <a:lnTo>
                  <a:pt x="3586299" y="561108"/>
                </a:lnTo>
                <a:lnTo>
                  <a:pt x="3623214" y="819514"/>
                </a:lnTo>
                <a:lnTo>
                  <a:pt x="3625291" y="841664"/>
                </a:lnTo>
                <a:lnTo>
                  <a:pt x="3453405" y="841664"/>
                </a:lnTo>
                <a:lnTo>
                  <a:pt x="3386958" y="1240346"/>
                </a:lnTo>
                <a:lnTo>
                  <a:pt x="3380498" y="1270570"/>
                </a:lnTo>
                <a:lnTo>
                  <a:pt x="3362963" y="1293873"/>
                </a:lnTo>
                <a:lnTo>
                  <a:pt x="3337122" y="1308870"/>
                </a:lnTo>
                <a:lnTo>
                  <a:pt x="3315449" y="1312535"/>
                </a:lnTo>
                <a:close/>
              </a:path>
              <a:path w="4596130" h="1312545">
                <a:moveTo>
                  <a:pt x="3815172" y="819514"/>
                </a:moveTo>
                <a:lnTo>
                  <a:pt x="3763491" y="819514"/>
                </a:lnTo>
                <a:lnTo>
                  <a:pt x="3737305" y="815592"/>
                </a:lnTo>
                <a:lnTo>
                  <a:pt x="3714579" y="804748"/>
                </a:lnTo>
                <a:lnTo>
                  <a:pt x="3696006" y="788367"/>
                </a:lnTo>
                <a:lnTo>
                  <a:pt x="3682278" y="767833"/>
                </a:lnTo>
                <a:lnTo>
                  <a:pt x="3593682" y="561108"/>
                </a:lnTo>
                <a:lnTo>
                  <a:pt x="3593682" y="553726"/>
                </a:lnTo>
                <a:lnTo>
                  <a:pt x="3713920" y="553726"/>
                </a:lnTo>
                <a:lnTo>
                  <a:pt x="3815172" y="789982"/>
                </a:lnTo>
                <a:lnTo>
                  <a:pt x="3819325" y="795519"/>
                </a:lnTo>
                <a:lnTo>
                  <a:pt x="3820710" y="801057"/>
                </a:lnTo>
                <a:lnTo>
                  <a:pt x="3819325" y="806594"/>
                </a:lnTo>
                <a:lnTo>
                  <a:pt x="3815172" y="812131"/>
                </a:lnTo>
                <a:lnTo>
                  <a:pt x="3815172" y="819514"/>
                </a:lnTo>
                <a:close/>
              </a:path>
              <a:path w="4596130" h="1312545">
                <a:moveTo>
                  <a:pt x="3652746" y="1312535"/>
                </a:moveTo>
                <a:lnTo>
                  <a:pt x="3606127" y="1312535"/>
                </a:lnTo>
                <a:lnTo>
                  <a:pt x="3584453" y="1308870"/>
                </a:lnTo>
                <a:lnTo>
                  <a:pt x="3558613" y="1293873"/>
                </a:lnTo>
                <a:lnTo>
                  <a:pt x="3541078" y="1270570"/>
                </a:lnTo>
                <a:lnTo>
                  <a:pt x="3534618" y="1240346"/>
                </a:lnTo>
                <a:lnTo>
                  <a:pt x="3468171" y="841664"/>
                </a:lnTo>
                <a:lnTo>
                  <a:pt x="3625291" y="841664"/>
                </a:lnTo>
                <a:lnTo>
                  <a:pt x="3667512" y="1292027"/>
                </a:lnTo>
                <a:lnTo>
                  <a:pt x="3667512" y="1299410"/>
                </a:lnTo>
                <a:lnTo>
                  <a:pt x="3660129" y="1299410"/>
                </a:lnTo>
                <a:lnTo>
                  <a:pt x="3660129" y="1306793"/>
                </a:lnTo>
                <a:lnTo>
                  <a:pt x="3652746" y="1306793"/>
                </a:lnTo>
                <a:lnTo>
                  <a:pt x="3652746" y="1312535"/>
                </a:lnTo>
                <a:close/>
              </a:path>
              <a:path w="4596130" h="1312545">
                <a:moveTo>
                  <a:pt x="4236004" y="287937"/>
                </a:moveTo>
                <a:lnTo>
                  <a:pt x="4188361" y="277670"/>
                </a:lnTo>
                <a:lnTo>
                  <a:pt x="4148331" y="250099"/>
                </a:lnTo>
                <a:lnTo>
                  <a:pt x="4120760" y="210069"/>
                </a:lnTo>
                <a:lnTo>
                  <a:pt x="4110493" y="162426"/>
                </a:lnTo>
                <a:lnTo>
                  <a:pt x="4110493" y="125511"/>
                </a:lnTo>
                <a:lnTo>
                  <a:pt x="4120760" y="74753"/>
                </a:lnTo>
                <a:lnTo>
                  <a:pt x="4148331" y="35069"/>
                </a:lnTo>
                <a:lnTo>
                  <a:pt x="4188361" y="9228"/>
                </a:lnTo>
                <a:lnTo>
                  <a:pt x="4236004" y="0"/>
                </a:lnTo>
                <a:lnTo>
                  <a:pt x="4283648" y="9228"/>
                </a:lnTo>
                <a:lnTo>
                  <a:pt x="4323678" y="35069"/>
                </a:lnTo>
                <a:lnTo>
                  <a:pt x="4351249" y="74753"/>
                </a:lnTo>
                <a:lnTo>
                  <a:pt x="4361516" y="125511"/>
                </a:lnTo>
                <a:lnTo>
                  <a:pt x="4361516" y="162426"/>
                </a:lnTo>
                <a:lnTo>
                  <a:pt x="4351249" y="210069"/>
                </a:lnTo>
                <a:lnTo>
                  <a:pt x="4323678" y="250099"/>
                </a:lnTo>
                <a:lnTo>
                  <a:pt x="4283648" y="277670"/>
                </a:lnTo>
                <a:lnTo>
                  <a:pt x="4236004" y="287937"/>
                </a:lnTo>
                <a:close/>
              </a:path>
              <a:path w="4596130" h="1312545">
                <a:moveTo>
                  <a:pt x="3933301" y="819514"/>
                </a:moveTo>
                <a:lnTo>
                  <a:pt x="3881620" y="819514"/>
                </a:lnTo>
                <a:lnTo>
                  <a:pt x="3881620" y="812131"/>
                </a:lnTo>
                <a:lnTo>
                  <a:pt x="3877467" y="806594"/>
                </a:lnTo>
                <a:lnTo>
                  <a:pt x="3876082" y="801057"/>
                </a:lnTo>
                <a:lnTo>
                  <a:pt x="3877467" y="795519"/>
                </a:lnTo>
                <a:lnTo>
                  <a:pt x="3881620" y="789982"/>
                </a:lnTo>
                <a:lnTo>
                  <a:pt x="3992365" y="531577"/>
                </a:lnTo>
                <a:lnTo>
                  <a:pt x="4029280" y="428215"/>
                </a:lnTo>
                <a:lnTo>
                  <a:pt x="4056620" y="387147"/>
                </a:lnTo>
                <a:lnTo>
                  <a:pt x="4092958" y="354384"/>
                </a:lnTo>
                <a:lnTo>
                  <a:pt x="4136218" y="332697"/>
                </a:lnTo>
                <a:lnTo>
                  <a:pt x="4184323" y="324852"/>
                </a:lnTo>
                <a:lnTo>
                  <a:pt x="4287685" y="324852"/>
                </a:lnTo>
                <a:lnTo>
                  <a:pt x="4335790" y="332697"/>
                </a:lnTo>
                <a:lnTo>
                  <a:pt x="4379050" y="354384"/>
                </a:lnTo>
                <a:lnTo>
                  <a:pt x="4415389" y="387147"/>
                </a:lnTo>
                <a:lnTo>
                  <a:pt x="4442729" y="428215"/>
                </a:lnTo>
                <a:lnTo>
                  <a:pt x="4479644" y="531577"/>
                </a:lnTo>
                <a:lnTo>
                  <a:pt x="4489136" y="553726"/>
                </a:lnTo>
                <a:lnTo>
                  <a:pt x="4103110" y="553726"/>
                </a:lnTo>
                <a:lnTo>
                  <a:pt x="4103110" y="561108"/>
                </a:lnTo>
                <a:lnTo>
                  <a:pt x="4014514" y="767833"/>
                </a:lnTo>
                <a:lnTo>
                  <a:pt x="4000786" y="788367"/>
                </a:lnTo>
                <a:lnTo>
                  <a:pt x="3982213" y="804748"/>
                </a:lnTo>
                <a:lnTo>
                  <a:pt x="3959487" y="815592"/>
                </a:lnTo>
                <a:lnTo>
                  <a:pt x="3933301" y="819514"/>
                </a:lnTo>
                <a:close/>
              </a:path>
              <a:path w="4596130" h="1312545">
                <a:moveTo>
                  <a:pt x="4090666" y="1312535"/>
                </a:moveTo>
                <a:lnTo>
                  <a:pt x="4044046" y="1312535"/>
                </a:lnTo>
                <a:lnTo>
                  <a:pt x="4044046" y="1306793"/>
                </a:lnTo>
                <a:lnTo>
                  <a:pt x="4036663" y="1306793"/>
                </a:lnTo>
                <a:lnTo>
                  <a:pt x="4036663" y="1299410"/>
                </a:lnTo>
                <a:lnTo>
                  <a:pt x="4029280" y="1299410"/>
                </a:lnTo>
                <a:lnTo>
                  <a:pt x="4029280" y="1292027"/>
                </a:lnTo>
                <a:lnTo>
                  <a:pt x="4073578" y="819514"/>
                </a:lnTo>
                <a:lnTo>
                  <a:pt x="4110493" y="561108"/>
                </a:lnTo>
                <a:lnTo>
                  <a:pt x="4103110" y="553726"/>
                </a:lnTo>
                <a:lnTo>
                  <a:pt x="4368899" y="553726"/>
                </a:lnTo>
                <a:lnTo>
                  <a:pt x="4361516" y="561108"/>
                </a:lnTo>
                <a:lnTo>
                  <a:pt x="4398431" y="819514"/>
                </a:lnTo>
                <a:lnTo>
                  <a:pt x="4400507" y="841664"/>
                </a:lnTo>
                <a:lnTo>
                  <a:pt x="4228621" y="841664"/>
                </a:lnTo>
                <a:lnTo>
                  <a:pt x="4162174" y="1240346"/>
                </a:lnTo>
                <a:lnTo>
                  <a:pt x="4155714" y="1270570"/>
                </a:lnTo>
                <a:lnTo>
                  <a:pt x="4138179" y="1293873"/>
                </a:lnTo>
                <a:lnTo>
                  <a:pt x="4112339" y="1308870"/>
                </a:lnTo>
                <a:lnTo>
                  <a:pt x="4090666" y="1312535"/>
                </a:lnTo>
                <a:close/>
              </a:path>
              <a:path w="4596130" h="1312545">
                <a:moveTo>
                  <a:pt x="4590389" y="819514"/>
                </a:moveTo>
                <a:lnTo>
                  <a:pt x="4538708" y="819514"/>
                </a:lnTo>
                <a:lnTo>
                  <a:pt x="4512521" y="815592"/>
                </a:lnTo>
                <a:lnTo>
                  <a:pt x="4489795" y="804748"/>
                </a:lnTo>
                <a:lnTo>
                  <a:pt x="4471223" y="788367"/>
                </a:lnTo>
                <a:lnTo>
                  <a:pt x="4457495" y="767833"/>
                </a:lnTo>
                <a:lnTo>
                  <a:pt x="4368899" y="561108"/>
                </a:lnTo>
                <a:lnTo>
                  <a:pt x="4368899" y="553726"/>
                </a:lnTo>
                <a:lnTo>
                  <a:pt x="4489136" y="553726"/>
                </a:lnTo>
                <a:lnTo>
                  <a:pt x="4590389" y="789982"/>
                </a:lnTo>
                <a:lnTo>
                  <a:pt x="4594542" y="795519"/>
                </a:lnTo>
                <a:lnTo>
                  <a:pt x="4595926" y="801057"/>
                </a:lnTo>
                <a:lnTo>
                  <a:pt x="4594542" y="806594"/>
                </a:lnTo>
                <a:lnTo>
                  <a:pt x="4590389" y="812131"/>
                </a:lnTo>
                <a:lnTo>
                  <a:pt x="4590389" y="819514"/>
                </a:lnTo>
                <a:close/>
              </a:path>
              <a:path w="4596130" h="1312545">
                <a:moveTo>
                  <a:pt x="4427963" y="1312535"/>
                </a:moveTo>
                <a:lnTo>
                  <a:pt x="4381343" y="1312535"/>
                </a:lnTo>
                <a:lnTo>
                  <a:pt x="4359670" y="1308870"/>
                </a:lnTo>
                <a:lnTo>
                  <a:pt x="4333829" y="1293873"/>
                </a:lnTo>
                <a:lnTo>
                  <a:pt x="4316295" y="1270570"/>
                </a:lnTo>
                <a:lnTo>
                  <a:pt x="4309835" y="1240346"/>
                </a:lnTo>
                <a:lnTo>
                  <a:pt x="4243387" y="841664"/>
                </a:lnTo>
                <a:lnTo>
                  <a:pt x="4400507" y="841664"/>
                </a:lnTo>
                <a:lnTo>
                  <a:pt x="4442729" y="1292027"/>
                </a:lnTo>
                <a:lnTo>
                  <a:pt x="4442729" y="1299410"/>
                </a:lnTo>
                <a:lnTo>
                  <a:pt x="4435346" y="1299410"/>
                </a:lnTo>
                <a:lnTo>
                  <a:pt x="4435346" y="1306793"/>
                </a:lnTo>
                <a:lnTo>
                  <a:pt x="4427963" y="1306793"/>
                </a:lnTo>
                <a:lnTo>
                  <a:pt x="4427963" y="1312535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4461" y="6878317"/>
            <a:ext cx="3046095" cy="1312545"/>
          </a:xfrm>
          <a:custGeom>
            <a:avLst/>
            <a:gdLst/>
            <a:ahLst/>
            <a:cxnLst/>
            <a:rect l="l" t="t" r="r" b="b"/>
            <a:pathLst>
              <a:path w="3046095" h="1312545">
                <a:moveTo>
                  <a:pt x="359921" y="287937"/>
                </a:moveTo>
                <a:lnTo>
                  <a:pt x="312278" y="277670"/>
                </a:lnTo>
                <a:lnTo>
                  <a:pt x="272248" y="250099"/>
                </a:lnTo>
                <a:lnTo>
                  <a:pt x="244677" y="210069"/>
                </a:lnTo>
                <a:lnTo>
                  <a:pt x="234410" y="162426"/>
                </a:lnTo>
                <a:lnTo>
                  <a:pt x="234410" y="125511"/>
                </a:lnTo>
                <a:lnTo>
                  <a:pt x="244677" y="74753"/>
                </a:lnTo>
                <a:lnTo>
                  <a:pt x="272248" y="35069"/>
                </a:lnTo>
                <a:lnTo>
                  <a:pt x="312278" y="9228"/>
                </a:lnTo>
                <a:lnTo>
                  <a:pt x="359921" y="0"/>
                </a:lnTo>
                <a:lnTo>
                  <a:pt x="407565" y="9228"/>
                </a:lnTo>
                <a:lnTo>
                  <a:pt x="447595" y="35069"/>
                </a:lnTo>
                <a:lnTo>
                  <a:pt x="475166" y="74753"/>
                </a:lnTo>
                <a:lnTo>
                  <a:pt x="485433" y="125511"/>
                </a:lnTo>
                <a:lnTo>
                  <a:pt x="485433" y="162426"/>
                </a:lnTo>
                <a:lnTo>
                  <a:pt x="475166" y="210069"/>
                </a:lnTo>
                <a:lnTo>
                  <a:pt x="447595" y="250099"/>
                </a:lnTo>
                <a:lnTo>
                  <a:pt x="407565" y="277670"/>
                </a:lnTo>
                <a:lnTo>
                  <a:pt x="359921" y="287937"/>
                </a:lnTo>
                <a:close/>
              </a:path>
              <a:path w="3046095" h="1312545">
                <a:moveTo>
                  <a:pt x="57218" y="819514"/>
                </a:moveTo>
                <a:lnTo>
                  <a:pt x="5537" y="819514"/>
                </a:lnTo>
                <a:lnTo>
                  <a:pt x="5537" y="812131"/>
                </a:lnTo>
                <a:lnTo>
                  <a:pt x="1384" y="806594"/>
                </a:lnTo>
                <a:lnTo>
                  <a:pt x="0" y="801057"/>
                </a:lnTo>
                <a:lnTo>
                  <a:pt x="1384" y="795519"/>
                </a:lnTo>
                <a:lnTo>
                  <a:pt x="5537" y="789982"/>
                </a:lnTo>
                <a:lnTo>
                  <a:pt x="116282" y="531577"/>
                </a:lnTo>
                <a:lnTo>
                  <a:pt x="153197" y="428215"/>
                </a:lnTo>
                <a:lnTo>
                  <a:pt x="180537" y="387147"/>
                </a:lnTo>
                <a:lnTo>
                  <a:pt x="216876" y="354384"/>
                </a:lnTo>
                <a:lnTo>
                  <a:pt x="260136" y="332697"/>
                </a:lnTo>
                <a:lnTo>
                  <a:pt x="308240" y="324852"/>
                </a:lnTo>
                <a:lnTo>
                  <a:pt x="411603" y="324852"/>
                </a:lnTo>
                <a:lnTo>
                  <a:pt x="459708" y="332697"/>
                </a:lnTo>
                <a:lnTo>
                  <a:pt x="502968" y="354384"/>
                </a:lnTo>
                <a:lnTo>
                  <a:pt x="539306" y="387147"/>
                </a:lnTo>
                <a:lnTo>
                  <a:pt x="566646" y="428215"/>
                </a:lnTo>
                <a:lnTo>
                  <a:pt x="603561" y="531577"/>
                </a:lnTo>
                <a:lnTo>
                  <a:pt x="613054" y="553726"/>
                </a:lnTo>
                <a:lnTo>
                  <a:pt x="227027" y="553726"/>
                </a:lnTo>
                <a:lnTo>
                  <a:pt x="227027" y="561108"/>
                </a:lnTo>
                <a:lnTo>
                  <a:pt x="138431" y="767833"/>
                </a:lnTo>
                <a:lnTo>
                  <a:pt x="124703" y="788367"/>
                </a:lnTo>
                <a:lnTo>
                  <a:pt x="106130" y="804748"/>
                </a:lnTo>
                <a:lnTo>
                  <a:pt x="83404" y="815592"/>
                </a:lnTo>
                <a:lnTo>
                  <a:pt x="57218" y="819514"/>
                </a:lnTo>
                <a:close/>
              </a:path>
              <a:path w="3046095" h="1312545">
                <a:moveTo>
                  <a:pt x="214583" y="1312535"/>
                </a:moveTo>
                <a:lnTo>
                  <a:pt x="167963" y="1312535"/>
                </a:lnTo>
                <a:lnTo>
                  <a:pt x="167963" y="1306793"/>
                </a:lnTo>
                <a:lnTo>
                  <a:pt x="160580" y="1306793"/>
                </a:lnTo>
                <a:lnTo>
                  <a:pt x="160580" y="1299410"/>
                </a:lnTo>
                <a:lnTo>
                  <a:pt x="153197" y="1299410"/>
                </a:lnTo>
                <a:lnTo>
                  <a:pt x="153197" y="1292027"/>
                </a:lnTo>
                <a:lnTo>
                  <a:pt x="197495" y="819514"/>
                </a:lnTo>
                <a:lnTo>
                  <a:pt x="234410" y="561108"/>
                </a:lnTo>
                <a:lnTo>
                  <a:pt x="227027" y="553726"/>
                </a:lnTo>
                <a:lnTo>
                  <a:pt x="492816" y="553726"/>
                </a:lnTo>
                <a:lnTo>
                  <a:pt x="485433" y="561108"/>
                </a:lnTo>
                <a:lnTo>
                  <a:pt x="522348" y="819514"/>
                </a:lnTo>
                <a:lnTo>
                  <a:pt x="524424" y="841664"/>
                </a:lnTo>
                <a:lnTo>
                  <a:pt x="352538" y="841664"/>
                </a:lnTo>
                <a:lnTo>
                  <a:pt x="286091" y="1240346"/>
                </a:lnTo>
                <a:lnTo>
                  <a:pt x="279631" y="1270570"/>
                </a:lnTo>
                <a:lnTo>
                  <a:pt x="262097" y="1293873"/>
                </a:lnTo>
                <a:lnTo>
                  <a:pt x="236256" y="1308870"/>
                </a:lnTo>
                <a:lnTo>
                  <a:pt x="214583" y="1312535"/>
                </a:lnTo>
                <a:close/>
              </a:path>
              <a:path w="3046095" h="1312545">
                <a:moveTo>
                  <a:pt x="714306" y="819514"/>
                </a:moveTo>
                <a:lnTo>
                  <a:pt x="662625" y="819514"/>
                </a:lnTo>
                <a:lnTo>
                  <a:pt x="636438" y="815592"/>
                </a:lnTo>
                <a:lnTo>
                  <a:pt x="613713" y="804748"/>
                </a:lnTo>
                <a:lnTo>
                  <a:pt x="595140" y="788367"/>
                </a:lnTo>
                <a:lnTo>
                  <a:pt x="581412" y="767833"/>
                </a:lnTo>
                <a:lnTo>
                  <a:pt x="492816" y="561108"/>
                </a:lnTo>
                <a:lnTo>
                  <a:pt x="492816" y="553726"/>
                </a:lnTo>
                <a:lnTo>
                  <a:pt x="613054" y="553726"/>
                </a:lnTo>
                <a:lnTo>
                  <a:pt x="714306" y="789982"/>
                </a:lnTo>
                <a:lnTo>
                  <a:pt x="718459" y="795519"/>
                </a:lnTo>
                <a:lnTo>
                  <a:pt x="719844" y="801057"/>
                </a:lnTo>
                <a:lnTo>
                  <a:pt x="718459" y="806594"/>
                </a:lnTo>
                <a:lnTo>
                  <a:pt x="714306" y="812131"/>
                </a:lnTo>
                <a:lnTo>
                  <a:pt x="714306" y="819514"/>
                </a:lnTo>
                <a:close/>
              </a:path>
              <a:path w="3046095" h="1312545">
                <a:moveTo>
                  <a:pt x="551880" y="1312535"/>
                </a:moveTo>
                <a:lnTo>
                  <a:pt x="505260" y="1312535"/>
                </a:lnTo>
                <a:lnTo>
                  <a:pt x="483587" y="1308870"/>
                </a:lnTo>
                <a:lnTo>
                  <a:pt x="457746" y="1293873"/>
                </a:lnTo>
                <a:lnTo>
                  <a:pt x="440212" y="1270570"/>
                </a:lnTo>
                <a:lnTo>
                  <a:pt x="433752" y="1240346"/>
                </a:lnTo>
                <a:lnTo>
                  <a:pt x="367305" y="841664"/>
                </a:lnTo>
                <a:lnTo>
                  <a:pt x="524424" y="841664"/>
                </a:lnTo>
                <a:lnTo>
                  <a:pt x="566646" y="1292027"/>
                </a:lnTo>
                <a:lnTo>
                  <a:pt x="566646" y="1299410"/>
                </a:lnTo>
                <a:lnTo>
                  <a:pt x="559263" y="1299410"/>
                </a:lnTo>
                <a:lnTo>
                  <a:pt x="559263" y="1306793"/>
                </a:lnTo>
                <a:lnTo>
                  <a:pt x="551880" y="1306793"/>
                </a:lnTo>
                <a:lnTo>
                  <a:pt x="551880" y="1312535"/>
                </a:lnTo>
                <a:close/>
              </a:path>
              <a:path w="3046095" h="1312545">
                <a:moveTo>
                  <a:pt x="1135138" y="287937"/>
                </a:moveTo>
                <a:lnTo>
                  <a:pt x="1087494" y="277670"/>
                </a:lnTo>
                <a:lnTo>
                  <a:pt x="1047464" y="250099"/>
                </a:lnTo>
                <a:lnTo>
                  <a:pt x="1019894" y="210069"/>
                </a:lnTo>
                <a:lnTo>
                  <a:pt x="1009627" y="162426"/>
                </a:lnTo>
                <a:lnTo>
                  <a:pt x="1009627" y="125511"/>
                </a:lnTo>
                <a:lnTo>
                  <a:pt x="1019894" y="74753"/>
                </a:lnTo>
                <a:lnTo>
                  <a:pt x="1047464" y="35069"/>
                </a:lnTo>
                <a:lnTo>
                  <a:pt x="1087494" y="9228"/>
                </a:lnTo>
                <a:lnTo>
                  <a:pt x="1135138" y="0"/>
                </a:lnTo>
                <a:lnTo>
                  <a:pt x="1182781" y="9228"/>
                </a:lnTo>
                <a:lnTo>
                  <a:pt x="1222811" y="35069"/>
                </a:lnTo>
                <a:lnTo>
                  <a:pt x="1250382" y="74753"/>
                </a:lnTo>
                <a:lnTo>
                  <a:pt x="1260649" y="125511"/>
                </a:lnTo>
                <a:lnTo>
                  <a:pt x="1260649" y="162426"/>
                </a:lnTo>
                <a:lnTo>
                  <a:pt x="1250382" y="210069"/>
                </a:lnTo>
                <a:lnTo>
                  <a:pt x="1222811" y="250099"/>
                </a:lnTo>
                <a:lnTo>
                  <a:pt x="1182781" y="277670"/>
                </a:lnTo>
                <a:lnTo>
                  <a:pt x="1135138" y="287937"/>
                </a:lnTo>
                <a:close/>
              </a:path>
              <a:path w="3046095" h="1312545">
                <a:moveTo>
                  <a:pt x="832434" y="819514"/>
                </a:moveTo>
                <a:lnTo>
                  <a:pt x="780753" y="819514"/>
                </a:lnTo>
                <a:lnTo>
                  <a:pt x="780753" y="812131"/>
                </a:lnTo>
                <a:lnTo>
                  <a:pt x="776600" y="806594"/>
                </a:lnTo>
                <a:lnTo>
                  <a:pt x="775216" y="801057"/>
                </a:lnTo>
                <a:lnTo>
                  <a:pt x="776600" y="795519"/>
                </a:lnTo>
                <a:lnTo>
                  <a:pt x="780753" y="789982"/>
                </a:lnTo>
                <a:lnTo>
                  <a:pt x="891498" y="531577"/>
                </a:lnTo>
                <a:lnTo>
                  <a:pt x="928413" y="428215"/>
                </a:lnTo>
                <a:lnTo>
                  <a:pt x="955754" y="387147"/>
                </a:lnTo>
                <a:lnTo>
                  <a:pt x="992092" y="354384"/>
                </a:lnTo>
                <a:lnTo>
                  <a:pt x="1035352" y="332697"/>
                </a:lnTo>
                <a:lnTo>
                  <a:pt x="1083457" y="324852"/>
                </a:lnTo>
                <a:lnTo>
                  <a:pt x="1186819" y="324852"/>
                </a:lnTo>
                <a:lnTo>
                  <a:pt x="1234924" y="332697"/>
                </a:lnTo>
                <a:lnTo>
                  <a:pt x="1278184" y="354384"/>
                </a:lnTo>
                <a:lnTo>
                  <a:pt x="1314522" y="387147"/>
                </a:lnTo>
                <a:lnTo>
                  <a:pt x="1341862" y="428215"/>
                </a:lnTo>
                <a:lnTo>
                  <a:pt x="1378777" y="531577"/>
                </a:lnTo>
                <a:lnTo>
                  <a:pt x="1388270" y="553726"/>
                </a:lnTo>
                <a:lnTo>
                  <a:pt x="1002244" y="553726"/>
                </a:lnTo>
                <a:lnTo>
                  <a:pt x="1002244" y="561108"/>
                </a:lnTo>
                <a:lnTo>
                  <a:pt x="913648" y="767833"/>
                </a:lnTo>
                <a:lnTo>
                  <a:pt x="899920" y="788367"/>
                </a:lnTo>
                <a:lnTo>
                  <a:pt x="881347" y="804748"/>
                </a:lnTo>
                <a:lnTo>
                  <a:pt x="858621" y="815592"/>
                </a:lnTo>
                <a:lnTo>
                  <a:pt x="832434" y="819514"/>
                </a:lnTo>
                <a:close/>
              </a:path>
              <a:path w="3046095" h="1312545">
                <a:moveTo>
                  <a:pt x="989799" y="1312535"/>
                </a:moveTo>
                <a:lnTo>
                  <a:pt x="943179" y="1312535"/>
                </a:lnTo>
                <a:lnTo>
                  <a:pt x="943179" y="1306793"/>
                </a:lnTo>
                <a:lnTo>
                  <a:pt x="935797" y="1306793"/>
                </a:lnTo>
                <a:lnTo>
                  <a:pt x="935797" y="1299410"/>
                </a:lnTo>
                <a:lnTo>
                  <a:pt x="928413" y="1299410"/>
                </a:lnTo>
                <a:lnTo>
                  <a:pt x="928413" y="1292027"/>
                </a:lnTo>
                <a:lnTo>
                  <a:pt x="972712" y="819514"/>
                </a:lnTo>
                <a:lnTo>
                  <a:pt x="1009627" y="561108"/>
                </a:lnTo>
                <a:lnTo>
                  <a:pt x="1002244" y="553726"/>
                </a:lnTo>
                <a:lnTo>
                  <a:pt x="1268032" y="553726"/>
                </a:lnTo>
                <a:lnTo>
                  <a:pt x="1260649" y="561108"/>
                </a:lnTo>
                <a:lnTo>
                  <a:pt x="1297564" y="819514"/>
                </a:lnTo>
                <a:lnTo>
                  <a:pt x="1299641" y="841664"/>
                </a:lnTo>
                <a:lnTo>
                  <a:pt x="1127755" y="841664"/>
                </a:lnTo>
                <a:lnTo>
                  <a:pt x="1061308" y="1240346"/>
                </a:lnTo>
                <a:lnTo>
                  <a:pt x="1054848" y="1270570"/>
                </a:lnTo>
                <a:lnTo>
                  <a:pt x="1037313" y="1293873"/>
                </a:lnTo>
                <a:lnTo>
                  <a:pt x="1011472" y="1308870"/>
                </a:lnTo>
                <a:lnTo>
                  <a:pt x="989799" y="1312535"/>
                </a:lnTo>
                <a:close/>
              </a:path>
              <a:path w="3046095" h="1312545">
                <a:moveTo>
                  <a:pt x="1489523" y="819514"/>
                </a:moveTo>
                <a:lnTo>
                  <a:pt x="1437842" y="819514"/>
                </a:lnTo>
                <a:lnTo>
                  <a:pt x="1411655" y="815592"/>
                </a:lnTo>
                <a:lnTo>
                  <a:pt x="1388929" y="804748"/>
                </a:lnTo>
                <a:lnTo>
                  <a:pt x="1370356" y="788367"/>
                </a:lnTo>
                <a:lnTo>
                  <a:pt x="1356628" y="767833"/>
                </a:lnTo>
                <a:lnTo>
                  <a:pt x="1268032" y="561108"/>
                </a:lnTo>
                <a:lnTo>
                  <a:pt x="1268032" y="553726"/>
                </a:lnTo>
                <a:lnTo>
                  <a:pt x="1388270" y="553726"/>
                </a:lnTo>
                <a:lnTo>
                  <a:pt x="1489523" y="789982"/>
                </a:lnTo>
                <a:lnTo>
                  <a:pt x="1493675" y="795519"/>
                </a:lnTo>
                <a:lnTo>
                  <a:pt x="1495060" y="801057"/>
                </a:lnTo>
                <a:lnTo>
                  <a:pt x="1493675" y="806594"/>
                </a:lnTo>
                <a:lnTo>
                  <a:pt x="1489523" y="812131"/>
                </a:lnTo>
                <a:lnTo>
                  <a:pt x="1489523" y="819514"/>
                </a:lnTo>
                <a:close/>
              </a:path>
              <a:path w="3046095" h="1312545">
                <a:moveTo>
                  <a:pt x="1327096" y="1312535"/>
                </a:moveTo>
                <a:lnTo>
                  <a:pt x="1280476" y="1312535"/>
                </a:lnTo>
                <a:lnTo>
                  <a:pt x="1258803" y="1308870"/>
                </a:lnTo>
                <a:lnTo>
                  <a:pt x="1232963" y="1293873"/>
                </a:lnTo>
                <a:lnTo>
                  <a:pt x="1215428" y="1270570"/>
                </a:lnTo>
                <a:lnTo>
                  <a:pt x="1208968" y="1240346"/>
                </a:lnTo>
                <a:lnTo>
                  <a:pt x="1142521" y="841664"/>
                </a:lnTo>
                <a:lnTo>
                  <a:pt x="1299641" y="841664"/>
                </a:lnTo>
                <a:lnTo>
                  <a:pt x="1341862" y="1292027"/>
                </a:lnTo>
                <a:lnTo>
                  <a:pt x="1341862" y="1299410"/>
                </a:lnTo>
                <a:lnTo>
                  <a:pt x="1334480" y="1299410"/>
                </a:lnTo>
                <a:lnTo>
                  <a:pt x="1334480" y="1306793"/>
                </a:lnTo>
                <a:lnTo>
                  <a:pt x="1327096" y="1306793"/>
                </a:lnTo>
                <a:lnTo>
                  <a:pt x="1327096" y="1312535"/>
                </a:lnTo>
                <a:close/>
              </a:path>
              <a:path w="3046095" h="1312545">
                <a:moveTo>
                  <a:pt x="1910354" y="287937"/>
                </a:moveTo>
                <a:lnTo>
                  <a:pt x="1862711" y="277670"/>
                </a:lnTo>
                <a:lnTo>
                  <a:pt x="1822681" y="250099"/>
                </a:lnTo>
                <a:lnTo>
                  <a:pt x="1795110" y="210069"/>
                </a:lnTo>
                <a:lnTo>
                  <a:pt x="1784843" y="162426"/>
                </a:lnTo>
                <a:lnTo>
                  <a:pt x="1784843" y="125511"/>
                </a:lnTo>
                <a:lnTo>
                  <a:pt x="1795110" y="74753"/>
                </a:lnTo>
                <a:lnTo>
                  <a:pt x="1822681" y="35069"/>
                </a:lnTo>
                <a:lnTo>
                  <a:pt x="1862711" y="9228"/>
                </a:lnTo>
                <a:lnTo>
                  <a:pt x="1910354" y="0"/>
                </a:lnTo>
                <a:lnTo>
                  <a:pt x="1957998" y="9228"/>
                </a:lnTo>
                <a:lnTo>
                  <a:pt x="1998028" y="35069"/>
                </a:lnTo>
                <a:lnTo>
                  <a:pt x="2025599" y="74753"/>
                </a:lnTo>
                <a:lnTo>
                  <a:pt x="2035866" y="125511"/>
                </a:lnTo>
                <a:lnTo>
                  <a:pt x="2035866" y="162426"/>
                </a:lnTo>
                <a:lnTo>
                  <a:pt x="2025599" y="210069"/>
                </a:lnTo>
                <a:lnTo>
                  <a:pt x="1998028" y="250099"/>
                </a:lnTo>
                <a:lnTo>
                  <a:pt x="1957998" y="277670"/>
                </a:lnTo>
                <a:lnTo>
                  <a:pt x="1910354" y="287937"/>
                </a:lnTo>
                <a:close/>
              </a:path>
              <a:path w="3046095" h="1312545">
                <a:moveTo>
                  <a:pt x="1607650" y="819514"/>
                </a:moveTo>
                <a:lnTo>
                  <a:pt x="1555970" y="819514"/>
                </a:lnTo>
                <a:lnTo>
                  <a:pt x="1555970" y="812131"/>
                </a:lnTo>
                <a:lnTo>
                  <a:pt x="1551817" y="806594"/>
                </a:lnTo>
                <a:lnTo>
                  <a:pt x="1550433" y="801057"/>
                </a:lnTo>
                <a:lnTo>
                  <a:pt x="1551817" y="795519"/>
                </a:lnTo>
                <a:lnTo>
                  <a:pt x="1555970" y="789982"/>
                </a:lnTo>
                <a:lnTo>
                  <a:pt x="1666715" y="531577"/>
                </a:lnTo>
                <a:lnTo>
                  <a:pt x="1703630" y="428215"/>
                </a:lnTo>
                <a:lnTo>
                  <a:pt x="1730970" y="387147"/>
                </a:lnTo>
                <a:lnTo>
                  <a:pt x="1767308" y="354384"/>
                </a:lnTo>
                <a:lnTo>
                  <a:pt x="1810568" y="332697"/>
                </a:lnTo>
                <a:lnTo>
                  <a:pt x="1858673" y="324852"/>
                </a:lnTo>
                <a:lnTo>
                  <a:pt x="1962036" y="324852"/>
                </a:lnTo>
                <a:lnTo>
                  <a:pt x="2010140" y="332697"/>
                </a:lnTo>
                <a:lnTo>
                  <a:pt x="2053400" y="354384"/>
                </a:lnTo>
                <a:lnTo>
                  <a:pt x="2089739" y="387147"/>
                </a:lnTo>
                <a:lnTo>
                  <a:pt x="2117079" y="428215"/>
                </a:lnTo>
                <a:lnTo>
                  <a:pt x="2153994" y="531577"/>
                </a:lnTo>
                <a:lnTo>
                  <a:pt x="2163486" y="553726"/>
                </a:lnTo>
                <a:lnTo>
                  <a:pt x="1777460" y="553726"/>
                </a:lnTo>
                <a:lnTo>
                  <a:pt x="1777460" y="561108"/>
                </a:lnTo>
                <a:lnTo>
                  <a:pt x="1688864" y="767833"/>
                </a:lnTo>
                <a:lnTo>
                  <a:pt x="1675136" y="788367"/>
                </a:lnTo>
                <a:lnTo>
                  <a:pt x="1656563" y="804748"/>
                </a:lnTo>
                <a:lnTo>
                  <a:pt x="1633837" y="815592"/>
                </a:lnTo>
                <a:lnTo>
                  <a:pt x="1607650" y="819514"/>
                </a:lnTo>
                <a:close/>
              </a:path>
              <a:path w="3046095" h="1312545">
                <a:moveTo>
                  <a:pt x="1765016" y="1312535"/>
                </a:moveTo>
                <a:lnTo>
                  <a:pt x="1718396" y="1312535"/>
                </a:lnTo>
                <a:lnTo>
                  <a:pt x="1718396" y="1306793"/>
                </a:lnTo>
                <a:lnTo>
                  <a:pt x="1711012" y="1306793"/>
                </a:lnTo>
                <a:lnTo>
                  <a:pt x="1711012" y="1299410"/>
                </a:lnTo>
                <a:lnTo>
                  <a:pt x="1703630" y="1299410"/>
                </a:lnTo>
                <a:lnTo>
                  <a:pt x="1703630" y="1292027"/>
                </a:lnTo>
                <a:lnTo>
                  <a:pt x="1747928" y="819514"/>
                </a:lnTo>
                <a:lnTo>
                  <a:pt x="1784843" y="561108"/>
                </a:lnTo>
                <a:lnTo>
                  <a:pt x="1777460" y="553726"/>
                </a:lnTo>
                <a:lnTo>
                  <a:pt x="2043248" y="553726"/>
                </a:lnTo>
                <a:lnTo>
                  <a:pt x="2035866" y="561108"/>
                </a:lnTo>
                <a:lnTo>
                  <a:pt x="2072780" y="819514"/>
                </a:lnTo>
                <a:lnTo>
                  <a:pt x="2074857" y="841664"/>
                </a:lnTo>
                <a:lnTo>
                  <a:pt x="1902971" y="841664"/>
                </a:lnTo>
                <a:lnTo>
                  <a:pt x="1836525" y="1240346"/>
                </a:lnTo>
                <a:lnTo>
                  <a:pt x="1830064" y="1270570"/>
                </a:lnTo>
                <a:lnTo>
                  <a:pt x="1812530" y="1293873"/>
                </a:lnTo>
                <a:lnTo>
                  <a:pt x="1786689" y="1308870"/>
                </a:lnTo>
                <a:lnTo>
                  <a:pt x="1765016" y="1312535"/>
                </a:lnTo>
                <a:close/>
              </a:path>
              <a:path w="3046095" h="1312545">
                <a:moveTo>
                  <a:pt x="2264739" y="819514"/>
                </a:moveTo>
                <a:lnTo>
                  <a:pt x="2213058" y="819514"/>
                </a:lnTo>
                <a:lnTo>
                  <a:pt x="2186871" y="815592"/>
                </a:lnTo>
                <a:lnTo>
                  <a:pt x="2164146" y="804748"/>
                </a:lnTo>
                <a:lnTo>
                  <a:pt x="2145573" y="788367"/>
                </a:lnTo>
                <a:lnTo>
                  <a:pt x="2131845" y="767833"/>
                </a:lnTo>
                <a:lnTo>
                  <a:pt x="2043248" y="561108"/>
                </a:lnTo>
                <a:lnTo>
                  <a:pt x="2043248" y="553726"/>
                </a:lnTo>
                <a:lnTo>
                  <a:pt x="2163486" y="553726"/>
                </a:lnTo>
                <a:lnTo>
                  <a:pt x="2264739" y="789982"/>
                </a:lnTo>
                <a:lnTo>
                  <a:pt x="2268892" y="795519"/>
                </a:lnTo>
                <a:lnTo>
                  <a:pt x="2270276" y="801057"/>
                </a:lnTo>
                <a:lnTo>
                  <a:pt x="2268892" y="806594"/>
                </a:lnTo>
                <a:lnTo>
                  <a:pt x="2264739" y="812131"/>
                </a:lnTo>
                <a:lnTo>
                  <a:pt x="2264739" y="819514"/>
                </a:lnTo>
                <a:close/>
              </a:path>
              <a:path w="3046095" h="1312545">
                <a:moveTo>
                  <a:pt x="2102313" y="1312535"/>
                </a:moveTo>
                <a:lnTo>
                  <a:pt x="2055693" y="1312535"/>
                </a:lnTo>
                <a:lnTo>
                  <a:pt x="2034020" y="1308870"/>
                </a:lnTo>
                <a:lnTo>
                  <a:pt x="2008179" y="1293873"/>
                </a:lnTo>
                <a:lnTo>
                  <a:pt x="1990644" y="1270570"/>
                </a:lnTo>
                <a:lnTo>
                  <a:pt x="1984184" y="1240346"/>
                </a:lnTo>
                <a:lnTo>
                  <a:pt x="1917737" y="841664"/>
                </a:lnTo>
                <a:lnTo>
                  <a:pt x="2074857" y="841664"/>
                </a:lnTo>
                <a:lnTo>
                  <a:pt x="2117079" y="1292027"/>
                </a:lnTo>
                <a:lnTo>
                  <a:pt x="2117079" y="1299410"/>
                </a:lnTo>
                <a:lnTo>
                  <a:pt x="2109695" y="1299410"/>
                </a:lnTo>
                <a:lnTo>
                  <a:pt x="2109695" y="1306793"/>
                </a:lnTo>
                <a:lnTo>
                  <a:pt x="2102313" y="1306793"/>
                </a:lnTo>
                <a:lnTo>
                  <a:pt x="2102313" y="1312535"/>
                </a:lnTo>
                <a:close/>
              </a:path>
              <a:path w="3046095" h="1312545">
                <a:moveTo>
                  <a:pt x="2685571" y="287937"/>
                </a:moveTo>
                <a:lnTo>
                  <a:pt x="2637928" y="277670"/>
                </a:lnTo>
                <a:lnTo>
                  <a:pt x="2597898" y="250099"/>
                </a:lnTo>
                <a:lnTo>
                  <a:pt x="2570327" y="210069"/>
                </a:lnTo>
                <a:lnTo>
                  <a:pt x="2560060" y="162426"/>
                </a:lnTo>
                <a:lnTo>
                  <a:pt x="2560060" y="125511"/>
                </a:lnTo>
                <a:lnTo>
                  <a:pt x="2570327" y="74753"/>
                </a:lnTo>
                <a:lnTo>
                  <a:pt x="2597898" y="35069"/>
                </a:lnTo>
                <a:lnTo>
                  <a:pt x="2637928" y="9228"/>
                </a:lnTo>
                <a:lnTo>
                  <a:pt x="2685571" y="0"/>
                </a:lnTo>
                <a:lnTo>
                  <a:pt x="2733214" y="9228"/>
                </a:lnTo>
                <a:lnTo>
                  <a:pt x="2773244" y="35069"/>
                </a:lnTo>
                <a:lnTo>
                  <a:pt x="2800815" y="74753"/>
                </a:lnTo>
                <a:lnTo>
                  <a:pt x="2811082" y="125511"/>
                </a:lnTo>
                <a:lnTo>
                  <a:pt x="2811082" y="162426"/>
                </a:lnTo>
                <a:lnTo>
                  <a:pt x="2800815" y="210069"/>
                </a:lnTo>
                <a:lnTo>
                  <a:pt x="2773244" y="250099"/>
                </a:lnTo>
                <a:lnTo>
                  <a:pt x="2733214" y="277670"/>
                </a:lnTo>
                <a:lnTo>
                  <a:pt x="2685571" y="287937"/>
                </a:lnTo>
                <a:close/>
              </a:path>
              <a:path w="3046095" h="1312545">
                <a:moveTo>
                  <a:pt x="2382867" y="819514"/>
                </a:moveTo>
                <a:lnTo>
                  <a:pt x="2331186" y="819514"/>
                </a:lnTo>
                <a:lnTo>
                  <a:pt x="2331186" y="812131"/>
                </a:lnTo>
                <a:lnTo>
                  <a:pt x="2327033" y="806594"/>
                </a:lnTo>
                <a:lnTo>
                  <a:pt x="2325649" y="801057"/>
                </a:lnTo>
                <a:lnTo>
                  <a:pt x="2327033" y="795519"/>
                </a:lnTo>
                <a:lnTo>
                  <a:pt x="2331186" y="789982"/>
                </a:lnTo>
                <a:lnTo>
                  <a:pt x="2441931" y="531577"/>
                </a:lnTo>
                <a:lnTo>
                  <a:pt x="2478847" y="428215"/>
                </a:lnTo>
                <a:lnTo>
                  <a:pt x="2506187" y="387147"/>
                </a:lnTo>
                <a:lnTo>
                  <a:pt x="2542525" y="354384"/>
                </a:lnTo>
                <a:lnTo>
                  <a:pt x="2585785" y="332697"/>
                </a:lnTo>
                <a:lnTo>
                  <a:pt x="2633890" y="324852"/>
                </a:lnTo>
                <a:lnTo>
                  <a:pt x="2737252" y="324852"/>
                </a:lnTo>
                <a:lnTo>
                  <a:pt x="2785357" y="332697"/>
                </a:lnTo>
                <a:lnTo>
                  <a:pt x="2828616" y="354384"/>
                </a:lnTo>
                <a:lnTo>
                  <a:pt x="2864955" y="387147"/>
                </a:lnTo>
                <a:lnTo>
                  <a:pt x="2892295" y="428215"/>
                </a:lnTo>
                <a:lnTo>
                  <a:pt x="2929210" y="531577"/>
                </a:lnTo>
                <a:lnTo>
                  <a:pt x="2938703" y="553726"/>
                </a:lnTo>
                <a:lnTo>
                  <a:pt x="2552677" y="553726"/>
                </a:lnTo>
                <a:lnTo>
                  <a:pt x="2552677" y="561108"/>
                </a:lnTo>
                <a:lnTo>
                  <a:pt x="2464081" y="767833"/>
                </a:lnTo>
                <a:lnTo>
                  <a:pt x="2450353" y="788367"/>
                </a:lnTo>
                <a:lnTo>
                  <a:pt x="2431780" y="804748"/>
                </a:lnTo>
                <a:lnTo>
                  <a:pt x="2409054" y="815592"/>
                </a:lnTo>
                <a:lnTo>
                  <a:pt x="2382867" y="819514"/>
                </a:lnTo>
                <a:close/>
              </a:path>
              <a:path w="3046095" h="1312545">
                <a:moveTo>
                  <a:pt x="2540232" y="1312535"/>
                </a:moveTo>
                <a:lnTo>
                  <a:pt x="2493613" y="1312535"/>
                </a:lnTo>
                <a:lnTo>
                  <a:pt x="2493613" y="1306793"/>
                </a:lnTo>
                <a:lnTo>
                  <a:pt x="2486229" y="1306793"/>
                </a:lnTo>
                <a:lnTo>
                  <a:pt x="2486229" y="1299410"/>
                </a:lnTo>
                <a:lnTo>
                  <a:pt x="2478847" y="1299410"/>
                </a:lnTo>
                <a:lnTo>
                  <a:pt x="2478847" y="1292027"/>
                </a:lnTo>
                <a:lnTo>
                  <a:pt x="2523144" y="819514"/>
                </a:lnTo>
                <a:lnTo>
                  <a:pt x="2560060" y="561108"/>
                </a:lnTo>
                <a:lnTo>
                  <a:pt x="2552677" y="553726"/>
                </a:lnTo>
                <a:lnTo>
                  <a:pt x="2818465" y="553726"/>
                </a:lnTo>
                <a:lnTo>
                  <a:pt x="2811082" y="561108"/>
                </a:lnTo>
                <a:lnTo>
                  <a:pt x="2847997" y="819514"/>
                </a:lnTo>
                <a:lnTo>
                  <a:pt x="2850073" y="841664"/>
                </a:lnTo>
                <a:lnTo>
                  <a:pt x="2678188" y="841664"/>
                </a:lnTo>
                <a:lnTo>
                  <a:pt x="2611740" y="1240346"/>
                </a:lnTo>
                <a:lnTo>
                  <a:pt x="2605280" y="1270570"/>
                </a:lnTo>
                <a:lnTo>
                  <a:pt x="2587746" y="1293873"/>
                </a:lnTo>
                <a:lnTo>
                  <a:pt x="2561905" y="1308870"/>
                </a:lnTo>
                <a:lnTo>
                  <a:pt x="2540232" y="1312535"/>
                </a:lnTo>
                <a:close/>
              </a:path>
              <a:path w="3046095" h="1312545">
                <a:moveTo>
                  <a:pt x="3039955" y="819514"/>
                </a:moveTo>
                <a:lnTo>
                  <a:pt x="2988274" y="819514"/>
                </a:lnTo>
                <a:lnTo>
                  <a:pt x="2962088" y="815592"/>
                </a:lnTo>
                <a:lnTo>
                  <a:pt x="2939362" y="804748"/>
                </a:lnTo>
                <a:lnTo>
                  <a:pt x="2920789" y="788367"/>
                </a:lnTo>
                <a:lnTo>
                  <a:pt x="2907062" y="767833"/>
                </a:lnTo>
                <a:lnTo>
                  <a:pt x="2818465" y="561108"/>
                </a:lnTo>
                <a:lnTo>
                  <a:pt x="2818465" y="553726"/>
                </a:lnTo>
                <a:lnTo>
                  <a:pt x="2938703" y="553726"/>
                </a:lnTo>
                <a:lnTo>
                  <a:pt x="3039955" y="789982"/>
                </a:lnTo>
                <a:lnTo>
                  <a:pt x="3044109" y="795519"/>
                </a:lnTo>
                <a:lnTo>
                  <a:pt x="3045493" y="801057"/>
                </a:lnTo>
                <a:lnTo>
                  <a:pt x="3044109" y="806594"/>
                </a:lnTo>
                <a:lnTo>
                  <a:pt x="3039955" y="812131"/>
                </a:lnTo>
                <a:lnTo>
                  <a:pt x="3039955" y="819514"/>
                </a:lnTo>
                <a:close/>
              </a:path>
              <a:path w="3046095" h="1312545">
                <a:moveTo>
                  <a:pt x="2877529" y="1312535"/>
                </a:moveTo>
                <a:lnTo>
                  <a:pt x="2830910" y="1312535"/>
                </a:lnTo>
                <a:lnTo>
                  <a:pt x="2809237" y="1308870"/>
                </a:lnTo>
                <a:lnTo>
                  <a:pt x="2783396" y="1293873"/>
                </a:lnTo>
                <a:lnTo>
                  <a:pt x="2765861" y="1270570"/>
                </a:lnTo>
                <a:lnTo>
                  <a:pt x="2759401" y="1240346"/>
                </a:lnTo>
                <a:lnTo>
                  <a:pt x="2692954" y="841664"/>
                </a:lnTo>
                <a:lnTo>
                  <a:pt x="2850073" y="841664"/>
                </a:lnTo>
                <a:lnTo>
                  <a:pt x="2892295" y="1292027"/>
                </a:lnTo>
                <a:lnTo>
                  <a:pt x="2892295" y="1299410"/>
                </a:lnTo>
                <a:lnTo>
                  <a:pt x="2884912" y="1299410"/>
                </a:lnTo>
                <a:lnTo>
                  <a:pt x="2884912" y="1306793"/>
                </a:lnTo>
                <a:lnTo>
                  <a:pt x="2877529" y="1306793"/>
                </a:lnTo>
                <a:lnTo>
                  <a:pt x="2877529" y="1312535"/>
                </a:lnTo>
                <a:close/>
              </a:path>
            </a:pathLst>
          </a:custGeom>
          <a:solidFill>
            <a:srgbClr val="FF1F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04212" y="8308994"/>
            <a:ext cx="2934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290" algn="l"/>
                <a:tab pos="1419225" algn="l"/>
              </a:tabLst>
            </a:pPr>
            <a:r>
              <a:rPr sz="2200" spc="-25" dirty="0">
                <a:latin typeface="Roboto"/>
                <a:cs typeface="Roboto"/>
              </a:rPr>
              <a:t>60%</a:t>
            </a:r>
            <a:r>
              <a:rPr sz="2200" dirty="0">
                <a:latin typeface="Roboto"/>
                <a:cs typeface="Roboto"/>
              </a:rPr>
              <a:t>	</a:t>
            </a:r>
            <a:r>
              <a:rPr sz="2200" spc="-20" dirty="0">
                <a:latin typeface="Roboto"/>
                <a:cs typeface="Roboto"/>
              </a:rPr>
              <a:t>Male</a:t>
            </a:r>
            <a:r>
              <a:rPr sz="2200" dirty="0">
                <a:latin typeface="Roboto"/>
                <a:cs typeface="Roboto"/>
              </a:rPr>
              <a:t>	40%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Female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95039" y="9214515"/>
            <a:ext cx="1076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3"/>
              </a:rPr>
              <a:t>SOURCE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917" y="2174200"/>
            <a:ext cx="16100425" cy="7338059"/>
            <a:chOff x="827917" y="2174200"/>
            <a:chExt cx="16100425" cy="7338059"/>
          </a:xfrm>
        </p:grpSpPr>
        <p:sp>
          <p:nvSpPr>
            <p:cNvPr id="3" name="object 3"/>
            <p:cNvSpPr/>
            <p:nvPr/>
          </p:nvSpPr>
          <p:spPr>
            <a:xfrm>
              <a:off x="4549371" y="2193250"/>
              <a:ext cx="22225" cy="7299959"/>
            </a:xfrm>
            <a:custGeom>
              <a:avLst/>
              <a:gdLst/>
              <a:ahLst/>
              <a:cxnLst/>
              <a:rect l="l" t="t" r="r" b="b"/>
              <a:pathLst>
                <a:path w="22225" h="7299959">
                  <a:moveTo>
                    <a:pt x="0" y="7299677"/>
                  </a:moveTo>
                  <a:lnTo>
                    <a:pt x="216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6967" y="3041933"/>
              <a:ext cx="16062325" cy="26034"/>
            </a:xfrm>
            <a:custGeom>
              <a:avLst/>
              <a:gdLst/>
              <a:ahLst/>
              <a:cxnLst/>
              <a:rect l="l" t="t" r="r" b="b"/>
              <a:pathLst>
                <a:path w="16062325" h="26035">
                  <a:moveTo>
                    <a:pt x="16062296" y="0"/>
                  </a:moveTo>
                  <a:lnTo>
                    <a:pt x="0" y="2575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236893" y="7702393"/>
            <a:ext cx="383222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latin typeface="Roboto"/>
                <a:cs typeface="Roboto"/>
              </a:rPr>
              <a:t>Occasional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delays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in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delivery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and </a:t>
            </a:r>
            <a:r>
              <a:rPr sz="2000" spc="-20" dirty="0">
                <a:latin typeface="Roboto"/>
                <a:cs typeface="Roboto"/>
              </a:rPr>
              <a:t>shipping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discrepancies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have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been </a:t>
            </a:r>
            <a:r>
              <a:rPr sz="2000" spc="-10" dirty="0">
                <a:latin typeface="Roboto"/>
                <a:cs typeface="Roboto"/>
              </a:rPr>
              <a:t>reported,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30" dirty="0">
                <a:latin typeface="Roboto"/>
                <a:cs typeface="Roboto"/>
              </a:rPr>
              <a:t>particularly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during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peak </a:t>
            </a:r>
            <a:r>
              <a:rPr sz="2000" spc="-10" dirty="0">
                <a:latin typeface="Roboto"/>
                <a:cs typeface="Roboto"/>
              </a:rPr>
              <a:t>seasons</a:t>
            </a:r>
            <a:r>
              <a:rPr sz="2000" spc="-7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or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in</a:t>
            </a:r>
            <a:r>
              <a:rPr sz="2000" spc="-6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remote</a:t>
            </a:r>
            <a:r>
              <a:rPr sz="2000" spc="-7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areas.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00220" y="2136417"/>
            <a:ext cx="9286240" cy="7366634"/>
            <a:chOff x="5500220" y="2136417"/>
            <a:chExt cx="9286240" cy="7366634"/>
          </a:xfrm>
        </p:grpSpPr>
        <p:sp>
          <p:nvSpPr>
            <p:cNvPr id="7" name="object 7"/>
            <p:cNvSpPr/>
            <p:nvPr/>
          </p:nvSpPr>
          <p:spPr>
            <a:xfrm>
              <a:off x="9162981" y="2183725"/>
              <a:ext cx="22225" cy="7299959"/>
            </a:xfrm>
            <a:custGeom>
              <a:avLst/>
              <a:gdLst/>
              <a:ahLst/>
              <a:cxnLst/>
              <a:rect l="l" t="t" r="r" b="b"/>
              <a:pathLst>
                <a:path w="22225" h="7299959">
                  <a:moveTo>
                    <a:pt x="0" y="7299677"/>
                  </a:moveTo>
                  <a:lnTo>
                    <a:pt x="216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47747" y="2183725"/>
              <a:ext cx="22225" cy="7299959"/>
            </a:xfrm>
            <a:custGeom>
              <a:avLst/>
              <a:gdLst/>
              <a:ahLst/>
              <a:cxnLst/>
              <a:rect l="l" t="t" r="r" b="b"/>
              <a:pathLst>
                <a:path w="22225" h="7299959">
                  <a:moveTo>
                    <a:pt x="0" y="7299677"/>
                  </a:moveTo>
                  <a:lnTo>
                    <a:pt x="216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220" y="2136417"/>
              <a:ext cx="710413" cy="7176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7723" y="2207939"/>
              <a:ext cx="781049" cy="6082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3917" y="2169509"/>
              <a:ext cx="722126" cy="72212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9775">
              <a:lnSpc>
                <a:spcPct val="100000"/>
              </a:lnSpc>
              <a:spcBef>
                <a:spcPts val="100"/>
              </a:spcBef>
            </a:pPr>
            <a:r>
              <a:rPr spc="-495" dirty="0">
                <a:solidFill>
                  <a:srgbClr val="000000"/>
                </a:solidFill>
              </a:rPr>
              <a:t>The</a:t>
            </a:r>
            <a:r>
              <a:rPr spc="-445" dirty="0">
                <a:solidFill>
                  <a:srgbClr val="000000"/>
                </a:solidFill>
              </a:rPr>
              <a:t> </a:t>
            </a:r>
            <a:r>
              <a:rPr spc="-265" dirty="0"/>
              <a:t>Competition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245033" y="2290855"/>
            <a:ext cx="1204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Roboto"/>
                <a:cs typeface="Roboto"/>
              </a:rPr>
              <a:t>Flipkart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74268" y="2290852"/>
            <a:ext cx="1010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Roboto"/>
                <a:cs typeface="Roboto"/>
              </a:rPr>
              <a:t>Mynta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5364" y="2301006"/>
            <a:ext cx="1605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Roboto"/>
                <a:cs typeface="Roboto"/>
              </a:rPr>
              <a:t>Bewakoof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484" y="3425125"/>
            <a:ext cx="32118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515" marR="5080" indent="-552450">
              <a:lnSpc>
                <a:spcPct val="114599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Total</a:t>
            </a:r>
            <a:r>
              <a:rPr sz="2400" b="1" spc="-5" dirty="0">
                <a:latin typeface="Roboto"/>
                <a:cs typeface="Roboto"/>
              </a:rPr>
              <a:t> </a:t>
            </a:r>
            <a:r>
              <a:rPr sz="2400" b="1" dirty="0">
                <a:latin typeface="Roboto"/>
                <a:cs typeface="Roboto"/>
              </a:rPr>
              <a:t>visits on </a:t>
            </a:r>
            <a:r>
              <a:rPr sz="2400" b="1" spc="-10" dirty="0">
                <a:latin typeface="Roboto"/>
                <a:cs typeface="Roboto"/>
              </a:rPr>
              <a:t>platform </a:t>
            </a:r>
            <a:r>
              <a:rPr sz="2400" b="1" dirty="0">
                <a:latin typeface="Roboto"/>
                <a:cs typeface="Roboto"/>
              </a:rPr>
              <a:t>(October </a:t>
            </a:r>
            <a:r>
              <a:rPr sz="2400" b="1" spc="-10" dirty="0">
                <a:latin typeface="Roboto"/>
                <a:cs typeface="Roboto"/>
              </a:rPr>
              <a:t>2023)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1158" y="4742846"/>
            <a:ext cx="23393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Roboto"/>
                <a:cs typeface="Roboto"/>
              </a:rPr>
              <a:t>Annual</a:t>
            </a:r>
            <a:r>
              <a:rPr sz="2500" b="1" spc="5" dirty="0">
                <a:latin typeface="Roboto"/>
                <a:cs typeface="Roboto"/>
              </a:rPr>
              <a:t> </a:t>
            </a:r>
            <a:r>
              <a:rPr sz="2500" b="1" spc="-10" dirty="0">
                <a:latin typeface="Roboto"/>
                <a:cs typeface="Roboto"/>
              </a:rPr>
              <a:t>Revenue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2144" y="6250192"/>
            <a:ext cx="768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Roboto"/>
                <a:cs typeface="Roboto"/>
              </a:rPr>
              <a:t>Pros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0061" y="8035495"/>
            <a:ext cx="841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Roboto"/>
                <a:cs typeface="Roboto"/>
              </a:rPr>
              <a:t>Cons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3363" y="3468336"/>
            <a:ext cx="11982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279.3M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+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58905" y="3413724"/>
            <a:ext cx="11290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103.7M+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74228" y="3439761"/>
            <a:ext cx="815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3.4M+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52385" y="4679282"/>
            <a:ext cx="160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$500M</a:t>
            </a:r>
            <a:r>
              <a:rPr sz="2200" spc="-125" dirty="0">
                <a:latin typeface="Roboto"/>
                <a:cs typeface="Roboto"/>
              </a:rPr>
              <a:t> </a:t>
            </a:r>
            <a:r>
              <a:rPr sz="2200" spc="-390" dirty="0">
                <a:latin typeface="Roboto"/>
                <a:cs typeface="Roboto"/>
              </a:rPr>
              <a:t>-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$1B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70879" y="4679282"/>
            <a:ext cx="19837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$200M</a:t>
            </a:r>
            <a:r>
              <a:rPr sz="2200" spc="-125" dirty="0">
                <a:latin typeface="Roboto"/>
                <a:cs typeface="Roboto"/>
              </a:rPr>
              <a:t> </a:t>
            </a:r>
            <a:r>
              <a:rPr sz="2200" spc="-390" dirty="0">
                <a:latin typeface="Roboto"/>
                <a:cs typeface="Roboto"/>
              </a:rPr>
              <a:t>-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$500M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23340" y="4679282"/>
            <a:ext cx="160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$500M</a:t>
            </a:r>
            <a:r>
              <a:rPr sz="2200" spc="-125" dirty="0">
                <a:latin typeface="Roboto"/>
                <a:cs typeface="Roboto"/>
              </a:rPr>
              <a:t> </a:t>
            </a:r>
            <a:r>
              <a:rPr sz="2200" spc="-390" dirty="0">
                <a:latin typeface="Roboto"/>
                <a:cs typeface="Roboto"/>
              </a:rPr>
              <a:t>-</a:t>
            </a:r>
            <a:r>
              <a:rPr sz="2200" spc="-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$1B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66548" y="5611988"/>
            <a:ext cx="455168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Bewakoof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is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known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its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quirky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stylish designs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that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appeal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younger,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fashion- </a:t>
            </a:r>
            <a:r>
              <a:rPr sz="1800" dirty="0">
                <a:latin typeface="Roboto"/>
                <a:cs typeface="Roboto"/>
              </a:rPr>
              <a:t>forward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audience.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Their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collections</a:t>
            </a:r>
            <a:r>
              <a:rPr sz="1800" spc="-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feature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a </a:t>
            </a:r>
            <a:r>
              <a:rPr sz="1800" spc="-10" dirty="0">
                <a:latin typeface="Roboto"/>
                <a:cs typeface="Roboto"/>
              </a:rPr>
              <a:t>variety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prints,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patterns,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graphics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that </a:t>
            </a:r>
            <a:r>
              <a:rPr sz="1800" dirty="0">
                <a:latin typeface="Roboto"/>
                <a:cs typeface="Roboto"/>
              </a:rPr>
              <a:t>set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them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apart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from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other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mainstream brands.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50067" y="5627213"/>
            <a:ext cx="373062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30" dirty="0">
                <a:latin typeface="Roboto"/>
                <a:cs typeface="Roboto"/>
              </a:rPr>
              <a:t>Myntra's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website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and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mobile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app </a:t>
            </a:r>
            <a:r>
              <a:rPr sz="2000" spc="-10" dirty="0">
                <a:latin typeface="Roboto"/>
                <a:cs typeface="Roboto"/>
              </a:rPr>
              <a:t>provide</a:t>
            </a:r>
            <a:r>
              <a:rPr sz="2000" spc="-6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seamless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shopping experience.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7647" y="5680243"/>
            <a:ext cx="418846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0" dirty="0">
                <a:latin typeface="Roboto"/>
                <a:cs typeface="Roboto"/>
              </a:rPr>
              <a:t>Flipkart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is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known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for</a:t>
            </a:r>
            <a:r>
              <a:rPr sz="1900" spc="-4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its</a:t>
            </a:r>
            <a:r>
              <a:rPr sz="1900" spc="-4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competitive pricing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and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frequent</a:t>
            </a:r>
            <a:r>
              <a:rPr sz="1900" spc="-8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discounts,</a:t>
            </a:r>
            <a:r>
              <a:rPr sz="1900" spc="-85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making </a:t>
            </a:r>
            <a:r>
              <a:rPr sz="1900" dirty="0">
                <a:latin typeface="Roboto"/>
                <a:cs typeface="Roboto"/>
              </a:rPr>
              <a:t>it</a:t>
            </a:r>
            <a:r>
              <a:rPr sz="1900" spc="-65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an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attractive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option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dirty="0">
                <a:latin typeface="Roboto"/>
                <a:cs typeface="Roboto"/>
              </a:rPr>
              <a:t>for</a:t>
            </a:r>
            <a:r>
              <a:rPr sz="1900" spc="-6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price- conscious</a:t>
            </a:r>
            <a:r>
              <a:rPr sz="1900" spc="-70" dirty="0">
                <a:latin typeface="Roboto"/>
                <a:cs typeface="Roboto"/>
              </a:rPr>
              <a:t> </a:t>
            </a:r>
            <a:r>
              <a:rPr sz="1900" spc="-10" dirty="0">
                <a:latin typeface="Roboto"/>
                <a:cs typeface="Roboto"/>
              </a:rPr>
              <a:t>shoppers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47647" y="7719222"/>
            <a:ext cx="420116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latin typeface="Roboto"/>
                <a:cs typeface="Roboto"/>
              </a:rPr>
              <a:t>Concerns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have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been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raised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about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the </a:t>
            </a:r>
            <a:r>
              <a:rPr sz="2000" spc="-10" dirty="0">
                <a:latin typeface="Roboto"/>
                <a:cs typeface="Roboto"/>
              </a:rPr>
              <a:t>presence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of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counterfeit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products</a:t>
            </a:r>
            <a:r>
              <a:rPr sz="2000" spc="-5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on Flipkart's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platform.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This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issue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can </a:t>
            </a:r>
            <a:r>
              <a:rPr sz="2000" dirty="0">
                <a:latin typeface="Roboto"/>
                <a:cs typeface="Roboto"/>
              </a:rPr>
              <a:t>deceive</a:t>
            </a:r>
            <a:r>
              <a:rPr sz="2000" spc="-10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customers</a:t>
            </a:r>
            <a:r>
              <a:rPr sz="2000" spc="-10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and</a:t>
            </a:r>
            <a:r>
              <a:rPr sz="2000" spc="-10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compromise their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trust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in</a:t>
            </a:r>
            <a:r>
              <a:rPr sz="2000" spc="-7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the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brand.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490126" y="7702393"/>
            <a:ext cx="446532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latin typeface="Roboto"/>
                <a:cs typeface="Roboto"/>
              </a:rPr>
              <a:t>Bewakoof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primarily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focuses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on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apparel, </a:t>
            </a:r>
            <a:r>
              <a:rPr sz="2000" dirty="0">
                <a:latin typeface="Roboto"/>
                <a:cs typeface="Roboto"/>
              </a:rPr>
              <a:t>with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narrower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range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of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spc="-20" dirty="0">
                <a:latin typeface="Roboto"/>
                <a:cs typeface="Roboto"/>
              </a:rPr>
              <a:t>products</a:t>
            </a:r>
            <a:r>
              <a:rPr sz="2000" spc="-50" dirty="0">
                <a:latin typeface="Roboto"/>
                <a:cs typeface="Roboto"/>
              </a:rPr>
              <a:t> </a:t>
            </a:r>
            <a:r>
              <a:rPr sz="2000" spc="-25" dirty="0">
                <a:latin typeface="Roboto"/>
                <a:cs typeface="Roboto"/>
              </a:rPr>
              <a:t>in </a:t>
            </a:r>
            <a:r>
              <a:rPr sz="2000" spc="-10" dirty="0">
                <a:latin typeface="Roboto"/>
                <a:cs typeface="Roboto"/>
              </a:rPr>
              <a:t>other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categories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such</a:t>
            </a:r>
            <a:r>
              <a:rPr sz="2000" spc="-85" dirty="0">
                <a:latin typeface="Roboto"/>
                <a:cs typeface="Roboto"/>
              </a:rPr>
              <a:t> </a:t>
            </a:r>
            <a:r>
              <a:rPr sz="2000" dirty="0">
                <a:latin typeface="Roboto"/>
                <a:cs typeface="Roboto"/>
              </a:rPr>
              <a:t>as</a:t>
            </a:r>
            <a:r>
              <a:rPr sz="2000" spc="-80" dirty="0">
                <a:latin typeface="Roboto"/>
                <a:cs typeface="Roboto"/>
              </a:rPr>
              <a:t> </a:t>
            </a:r>
            <a:r>
              <a:rPr sz="2000" spc="-10" dirty="0">
                <a:latin typeface="Roboto"/>
                <a:cs typeface="Roboto"/>
              </a:rPr>
              <a:t>accessories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96988" y="1700982"/>
            <a:ext cx="5248275" cy="7733665"/>
          </a:xfrm>
          <a:custGeom>
            <a:avLst/>
            <a:gdLst/>
            <a:ahLst/>
            <a:cxnLst/>
            <a:rect l="l" t="t" r="r" b="b"/>
            <a:pathLst>
              <a:path w="5248275" h="7733665">
                <a:moveTo>
                  <a:pt x="5248274" y="7449354"/>
                </a:moveTo>
                <a:lnTo>
                  <a:pt x="5244683" y="7493857"/>
                </a:lnTo>
                <a:lnTo>
                  <a:pt x="5233856" y="7537825"/>
                </a:lnTo>
                <a:lnTo>
                  <a:pt x="5216529" y="7578824"/>
                </a:lnTo>
                <a:lnTo>
                  <a:pt x="5193291" y="7616265"/>
                </a:lnTo>
                <a:lnTo>
                  <a:pt x="5164730" y="7649560"/>
                </a:lnTo>
                <a:lnTo>
                  <a:pt x="5131435" y="7678120"/>
                </a:lnTo>
                <a:lnTo>
                  <a:pt x="5093994" y="7701358"/>
                </a:lnTo>
                <a:lnTo>
                  <a:pt x="5052995" y="7718685"/>
                </a:lnTo>
                <a:lnTo>
                  <a:pt x="5009027" y="7729512"/>
                </a:lnTo>
                <a:lnTo>
                  <a:pt x="4962678" y="7733252"/>
                </a:lnTo>
                <a:lnTo>
                  <a:pt x="285744" y="7733252"/>
                </a:lnTo>
                <a:lnTo>
                  <a:pt x="239395" y="7729512"/>
                </a:lnTo>
                <a:lnTo>
                  <a:pt x="195427" y="7718684"/>
                </a:lnTo>
                <a:lnTo>
                  <a:pt x="154428" y="7701358"/>
                </a:lnTo>
                <a:lnTo>
                  <a:pt x="116987" y="7678120"/>
                </a:lnTo>
                <a:lnTo>
                  <a:pt x="83692" y="7649559"/>
                </a:lnTo>
                <a:lnTo>
                  <a:pt x="55132" y="7616264"/>
                </a:lnTo>
                <a:lnTo>
                  <a:pt x="31894" y="7578824"/>
                </a:lnTo>
                <a:lnTo>
                  <a:pt x="14567" y="7537825"/>
                </a:lnTo>
                <a:lnTo>
                  <a:pt x="3739" y="7493857"/>
                </a:lnTo>
                <a:lnTo>
                  <a:pt x="0" y="7447507"/>
                </a:lnTo>
                <a:lnTo>
                  <a:pt x="0" y="285749"/>
                </a:lnTo>
                <a:lnTo>
                  <a:pt x="3739" y="239400"/>
                </a:lnTo>
                <a:lnTo>
                  <a:pt x="14567" y="195432"/>
                </a:lnTo>
                <a:lnTo>
                  <a:pt x="31894" y="154433"/>
                </a:lnTo>
                <a:lnTo>
                  <a:pt x="55132" y="116992"/>
                </a:lnTo>
                <a:lnTo>
                  <a:pt x="83692" y="83697"/>
                </a:lnTo>
                <a:lnTo>
                  <a:pt x="116987" y="55136"/>
                </a:lnTo>
                <a:lnTo>
                  <a:pt x="154428" y="31898"/>
                </a:lnTo>
                <a:lnTo>
                  <a:pt x="195427" y="14572"/>
                </a:lnTo>
                <a:lnTo>
                  <a:pt x="239395" y="3744"/>
                </a:lnTo>
                <a:lnTo>
                  <a:pt x="285744" y="0"/>
                </a:lnTo>
                <a:lnTo>
                  <a:pt x="4962678" y="0"/>
                </a:lnTo>
                <a:lnTo>
                  <a:pt x="5009027" y="3744"/>
                </a:lnTo>
                <a:lnTo>
                  <a:pt x="5052995" y="14571"/>
                </a:lnTo>
                <a:lnTo>
                  <a:pt x="5093994" y="31898"/>
                </a:lnTo>
                <a:lnTo>
                  <a:pt x="5131435" y="55136"/>
                </a:lnTo>
                <a:lnTo>
                  <a:pt x="5164730" y="83697"/>
                </a:lnTo>
                <a:lnTo>
                  <a:pt x="5193291" y="116992"/>
                </a:lnTo>
                <a:lnTo>
                  <a:pt x="5216529" y="154433"/>
                </a:lnTo>
                <a:lnTo>
                  <a:pt x="5233856" y="195431"/>
                </a:lnTo>
                <a:lnTo>
                  <a:pt x="5244683" y="239400"/>
                </a:lnTo>
                <a:lnTo>
                  <a:pt x="5248274" y="283903"/>
                </a:lnTo>
              </a:path>
            </a:pathLst>
          </a:custGeom>
          <a:ln w="47624">
            <a:solidFill>
              <a:srgbClr val="F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8235" y="1700982"/>
            <a:ext cx="5248275" cy="7733665"/>
          </a:xfrm>
          <a:custGeom>
            <a:avLst/>
            <a:gdLst/>
            <a:ahLst/>
            <a:cxnLst/>
            <a:rect l="l" t="t" r="r" b="b"/>
            <a:pathLst>
              <a:path w="5248275" h="7733665">
                <a:moveTo>
                  <a:pt x="5248274" y="7449351"/>
                </a:moveTo>
                <a:lnTo>
                  <a:pt x="5244683" y="7493857"/>
                </a:lnTo>
                <a:lnTo>
                  <a:pt x="5233856" y="7537825"/>
                </a:lnTo>
                <a:lnTo>
                  <a:pt x="5216529" y="7578824"/>
                </a:lnTo>
                <a:lnTo>
                  <a:pt x="5193291" y="7616265"/>
                </a:lnTo>
                <a:lnTo>
                  <a:pt x="5164730" y="7649560"/>
                </a:lnTo>
                <a:lnTo>
                  <a:pt x="5131435" y="7678120"/>
                </a:lnTo>
                <a:lnTo>
                  <a:pt x="5093994" y="7701358"/>
                </a:lnTo>
                <a:lnTo>
                  <a:pt x="5052995" y="7718685"/>
                </a:lnTo>
                <a:lnTo>
                  <a:pt x="5009027" y="7729512"/>
                </a:lnTo>
                <a:lnTo>
                  <a:pt x="4962678" y="7733252"/>
                </a:lnTo>
                <a:lnTo>
                  <a:pt x="285744" y="7733252"/>
                </a:lnTo>
                <a:lnTo>
                  <a:pt x="239395" y="7729512"/>
                </a:lnTo>
                <a:lnTo>
                  <a:pt x="195427" y="7718684"/>
                </a:lnTo>
                <a:lnTo>
                  <a:pt x="154428" y="7701358"/>
                </a:lnTo>
                <a:lnTo>
                  <a:pt x="116987" y="7678120"/>
                </a:lnTo>
                <a:lnTo>
                  <a:pt x="83692" y="7649559"/>
                </a:lnTo>
                <a:lnTo>
                  <a:pt x="55132" y="7616264"/>
                </a:lnTo>
                <a:lnTo>
                  <a:pt x="31894" y="7578823"/>
                </a:lnTo>
                <a:lnTo>
                  <a:pt x="14567" y="7537825"/>
                </a:lnTo>
                <a:lnTo>
                  <a:pt x="3739" y="7493857"/>
                </a:lnTo>
                <a:lnTo>
                  <a:pt x="0" y="7447507"/>
                </a:lnTo>
                <a:lnTo>
                  <a:pt x="0" y="285749"/>
                </a:lnTo>
                <a:lnTo>
                  <a:pt x="3739" y="239400"/>
                </a:lnTo>
                <a:lnTo>
                  <a:pt x="14567" y="195432"/>
                </a:lnTo>
                <a:lnTo>
                  <a:pt x="31894" y="154433"/>
                </a:lnTo>
                <a:lnTo>
                  <a:pt x="55132" y="116992"/>
                </a:lnTo>
                <a:lnTo>
                  <a:pt x="83692" y="83697"/>
                </a:lnTo>
                <a:lnTo>
                  <a:pt x="116987" y="55136"/>
                </a:lnTo>
                <a:lnTo>
                  <a:pt x="154428" y="31899"/>
                </a:lnTo>
                <a:lnTo>
                  <a:pt x="195427" y="14572"/>
                </a:lnTo>
                <a:lnTo>
                  <a:pt x="239395" y="3744"/>
                </a:lnTo>
                <a:lnTo>
                  <a:pt x="285744" y="0"/>
                </a:lnTo>
                <a:lnTo>
                  <a:pt x="4962678" y="0"/>
                </a:lnTo>
                <a:lnTo>
                  <a:pt x="5009027" y="3744"/>
                </a:lnTo>
                <a:lnTo>
                  <a:pt x="5052995" y="14571"/>
                </a:lnTo>
                <a:lnTo>
                  <a:pt x="5093994" y="31898"/>
                </a:lnTo>
                <a:lnTo>
                  <a:pt x="5131435" y="55136"/>
                </a:lnTo>
                <a:lnTo>
                  <a:pt x="5164730" y="83697"/>
                </a:lnTo>
                <a:lnTo>
                  <a:pt x="5193291" y="116992"/>
                </a:lnTo>
                <a:lnTo>
                  <a:pt x="5216529" y="154433"/>
                </a:lnTo>
                <a:lnTo>
                  <a:pt x="5233855" y="195431"/>
                </a:lnTo>
                <a:lnTo>
                  <a:pt x="5244683" y="239400"/>
                </a:lnTo>
                <a:lnTo>
                  <a:pt x="5248274" y="283906"/>
                </a:lnTo>
              </a:path>
            </a:pathLst>
          </a:custGeom>
          <a:ln w="47624">
            <a:solidFill>
              <a:srgbClr val="F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102" y="1724286"/>
            <a:ext cx="5219699" cy="31622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459482" y="1700982"/>
            <a:ext cx="5248275" cy="7733665"/>
          </a:xfrm>
          <a:custGeom>
            <a:avLst/>
            <a:gdLst/>
            <a:ahLst/>
            <a:cxnLst/>
            <a:rect l="l" t="t" r="r" b="b"/>
            <a:pathLst>
              <a:path w="5248275" h="7733665">
                <a:moveTo>
                  <a:pt x="5248273" y="7449355"/>
                </a:moveTo>
                <a:lnTo>
                  <a:pt x="5244683" y="7493857"/>
                </a:lnTo>
                <a:lnTo>
                  <a:pt x="5233856" y="7537825"/>
                </a:lnTo>
                <a:lnTo>
                  <a:pt x="5216529" y="7578824"/>
                </a:lnTo>
                <a:lnTo>
                  <a:pt x="5193291" y="7616265"/>
                </a:lnTo>
                <a:lnTo>
                  <a:pt x="5164730" y="7649560"/>
                </a:lnTo>
                <a:lnTo>
                  <a:pt x="5131435" y="7678120"/>
                </a:lnTo>
                <a:lnTo>
                  <a:pt x="5093994" y="7701358"/>
                </a:lnTo>
                <a:lnTo>
                  <a:pt x="5052995" y="7718685"/>
                </a:lnTo>
                <a:lnTo>
                  <a:pt x="5009027" y="7729512"/>
                </a:lnTo>
                <a:lnTo>
                  <a:pt x="4962678" y="7733252"/>
                </a:lnTo>
                <a:lnTo>
                  <a:pt x="285744" y="7733252"/>
                </a:lnTo>
                <a:lnTo>
                  <a:pt x="239395" y="7729512"/>
                </a:lnTo>
                <a:lnTo>
                  <a:pt x="195427" y="7718684"/>
                </a:lnTo>
                <a:lnTo>
                  <a:pt x="154428" y="7701357"/>
                </a:lnTo>
                <a:lnTo>
                  <a:pt x="116987" y="7678120"/>
                </a:lnTo>
                <a:lnTo>
                  <a:pt x="83692" y="7649559"/>
                </a:lnTo>
                <a:lnTo>
                  <a:pt x="55132" y="7616264"/>
                </a:lnTo>
                <a:lnTo>
                  <a:pt x="31894" y="7578823"/>
                </a:lnTo>
                <a:lnTo>
                  <a:pt x="14567" y="7537825"/>
                </a:lnTo>
                <a:lnTo>
                  <a:pt x="3739" y="7493857"/>
                </a:lnTo>
                <a:lnTo>
                  <a:pt x="0" y="7447507"/>
                </a:lnTo>
                <a:lnTo>
                  <a:pt x="0" y="285749"/>
                </a:lnTo>
                <a:lnTo>
                  <a:pt x="3739" y="239400"/>
                </a:lnTo>
                <a:lnTo>
                  <a:pt x="14567" y="195432"/>
                </a:lnTo>
                <a:lnTo>
                  <a:pt x="31894" y="154433"/>
                </a:lnTo>
                <a:lnTo>
                  <a:pt x="55132" y="116992"/>
                </a:lnTo>
                <a:lnTo>
                  <a:pt x="83692" y="83697"/>
                </a:lnTo>
                <a:lnTo>
                  <a:pt x="116987" y="55137"/>
                </a:lnTo>
                <a:lnTo>
                  <a:pt x="154428" y="31899"/>
                </a:lnTo>
                <a:lnTo>
                  <a:pt x="195427" y="14572"/>
                </a:lnTo>
                <a:lnTo>
                  <a:pt x="239395" y="3744"/>
                </a:lnTo>
                <a:lnTo>
                  <a:pt x="285744" y="0"/>
                </a:lnTo>
                <a:lnTo>
                  <a:pt x="4962678" y="0"/>
                </a:lnTo>
                <a:lnTo>
                  <a:pt x="5009027" y="3744"/>
                </a:lnTo>
                <a:lnTo>
                  <a:pt x="5052995" y="14571"/>
                </a:lnTo>
                <a:lnTo>
                  <a:pt x="5093994" y="31898"/>
                </a:lnTo>
                <a:lnTo>
                  <a:pt x="5131435" y="55136"/>
                </a:lnTo>
                <a:lnTo>
                  <a:pt x="5164730" y="83697"/>
                </a:lnTo>
                <a:lnTo>
                  <a:pt x="5193291" y="116992"/>
                </a:lnTo>
                <a:lnTo>
                  <a:pt x="5216529" y="154433"/>
                </a:lnTo>
                <a:lnTo>
                  <a:pt x="5233856" y="195431"/>
                </a:lnTo>
                <a:lnTo>
                  <a:pt x="5244683" y="239400"/>
                </a:lnTo>
                <a:lnTo>
                  <a:pt x="5248273" y="283902"/>
                </a:lnTo>
              </a:path>
            </a:pathLst>
          </a:custGeom>
          <a:ln w="57149">
            <a:solidFill>
              <a:srgbClr val="F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5605" y="1724286"/>
            <a:ext cx="5210174" cy="3095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85214" y="1724286"/>
            <a:ext cx="5193896" cy="31051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14603" y="4028873"/>
            <a:ext cx="3027045" cy="7442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Gamer</a:t>
            </a:r>
            <a:r>
              <a:rPr sz="26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Gabby,</a:t>
            </a:r>
            <a:r>
              <a:rPr sz="26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M,</a:t>
            </a:r>
            <a:r>
              <a:rPr sz="26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Roboto"/>
                <a:cs typeface="Roboto"/>
              </a:rPr>
              <a:t>20</a:t>
            </a:r>
            <a:endParaRPr sz="260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235"/>
              </a:spcBef>
            </a:pP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College</a:t>
            </a:r>
            <a:r>
              <a:rPr sz="1600" b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Student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557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solidFill>
                  <a:srgbClr val="000000"/>
                </a:solidFill>
              </a:rPr>
              <a:t>User</a:t>
            </a:r>
            <a:r>
              <a:rPr spc="-434" dirty="0">
                <a:solidFill>
                  <a:srgbClr val="000000"/>
                </a:solidFill>
              </a:rPr>
              <a:t> </a:t>
            </a:r>
            <a:r>
              <a:rPr spc="-355" dirty="0"/>
              <a:t>Persona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3130" y="3958778"/>
            <a:ext cx="3320415" cy="8318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Comic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Con</a:t>
            </a:r>
            <a:r>
              <a:rPr sz="26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Carl,</a:t>
            </a:r>
            <a:r>
              <a:rPr sz="26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M,</a:t>
            </a:r>
            <a:r>
              <a:rPr sz="26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35" dirty="0">
                <a:solidFill>
                  <a:srgbClr val="FFFFFF"/>
                </a:solidFill>
                <a:latin typeface="Roboto"/>
                <a:cs typeface="Roboto"/>
              </a:rPr>
              <a:t>24</a:t>
            </a:r>
            <a:endParaRPr sz="260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495"/>
              </a:spcBef>
            </a:pP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Prroduct</a:t>
            </a:r>
            <a:r>
              <a:rPr sz="16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manager</a:t>
            </a:r>
            <a:r>
              <a:rPr sz="16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6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Google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066" y="5093092"/>
            <a:ext cx="3997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baseline="-37878" dirty="0">
                <a:latin typeface="Roboto"/>
                <a:cs typeface="Roboto"/>
              </a:rPr>
              <a:t>Interest:-</a:t>
            </a:r>
            <a:r>
              <a:rPr sz="3300" b="1" spc="-30" baseline="-37878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Comic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book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aficionado,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attends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0784" y="5410561"/>
            <a:ext cx="343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10" dirty="0">
                <a:latin typeface="Roboto"/>
                <a:cs typeface="Roboto"/>
              </a:rPr>
              <a:t>conventions</a:t>
            </a:r>
            <a:r>
              <a:rPr sz="1500" spc="-20" dirty="0">
                <a:latin typeface="Roboto"/>
                <a:cs typeface="Roboto"/>
              </a:rPr>
              <a:t> regularly, </a:t>
            </a:r>
            <a:r>
              <a:rPr sz="1500" dirty="0">
                <a:latin typeface="Roboto"/>
                <a:cs typeface="Roboto"/>
              </a:rPr>
              <a:t>avid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fan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of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Marvel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DC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Comics.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6222" y="66627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6222" y="71961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0647" y="6017362"/>
            <a:ext cx="4940935" cy="15824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00" b="1" dirty="0">
                <a:latin typeface="Roboto"/>
                <a:cs typeface="Roboto"/>
              </a:rPr>
              <a:t>User</a:t>
            </a:r>
            <a:r>
              <a:rPr sz="2200" b="1" spc="-50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Goals:-</a:t>
            </a:r>
            <a:endParaRPr sz="2200">
              <a:latin typeface="Roboto"/>
              <a:cs typeface="Roboto"/>
            </a:endParaRPr>
          </a:p>
          <a:p>
            <a:pPr marL="335915" marR="614680">
              <a:lnSpc>
                <a:spcPct val="116700"/>
              </a:lnSpc>
              <a:spcBef>
                <a:spcPts val="315"/>
              </a:spcBef>
            </a:pPr>
            <a:r>
              <a:rPr sz="1500" dirty="0">
                <a:latin typeface="Roboto"/>
                <a:cs typeface="Roboto"/>
              </a:rPr>
              <a:t>Seeks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officially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licensed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merchandise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featuring </a:t>
            </a:r>
            <a:r>
              <a:rPr sz="1500" dirty="0">
                <a:latin typeface="Roboto"/>
                <a:cs typeface="Roboto"/>
              </a:rPr>
              <a:t>favorite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superheroes.</a:t>
            </a:r>
            <a:endParaRPr sz="1500">
              <a:latin typeface="Roboto"/>
              <a:cs typeface="Roboto"/>
            </a:endParaRPr>
          </a:p>
          <a:p>
            <a:pPr marL="335915" marR="5080">
              <a:lnSpc>
                <a:spcPct val="116700"/>
              </a:lnSpc>
            </a:pPr>
            <a:r>
              <a:rPr sz="1500" dirty="0">
                <a:latin typeface="Roboto"/>
                <a:cs typeface="Roboto"/>
              </a:rPr>
              <a:t>Wants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exclusive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collectibles,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35" dirty="0">
                <a:latin typeface="Roboto"/>
                <a:cs typeface="Roboto"/>
              </a:rPr>
              <a:t>limited-</a:t>
            </a:r>
            <a:r>
              <a:rPr sz="1500" spc="-20" dirty="0">
                <a:latin typeface="Roboto"/>
                <a:cs typeface="Roboto"/>
              </a:rPr>
              <a:t>edition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items,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and </a:t>
            </a:r>
            <a:r>
              <a:rPr sz="1500" spc="-10" dirty="0">
                <a:latin typeface="Roboto"/>
                <a:cs typeface="Roboto"/>
              </a:rPr>
              <a:t>apparel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inspired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by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iconic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characters.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07469" y="66532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07469" y="718662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545624" y="3985849"/>
            <a:ext cx="3011170" cy="7340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Fandom</a:t>
            </a:r>
            <a:r>
              <a:rPr sz="2600" b="1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Fiona,</a:t>
            </a:r>
            <a:r>
              <a:rPr sz="2600" b="1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F,</a:t>
            </a:r>
            <a:r>
              <a:rPr sz="2600" b="1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25" dirty="0">
                <a:solidFill>
                  <a:srgbClr val="FFFFFF"/>
                </a:solidFill>
                <a:latin typeface="Roboto"/>
                <a:cs typeface="Roboto"/>
              </a:rPr>
              <a:t>25</a:t>
            </a:r>
            <a:endParaRPr sz="260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209"/>
              </a:spcBef>
            </a:pP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Music</a:t>
            </a:r>
            <a:r>
              <a:rPr sz="16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Producer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838717" y="66627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38717" y="71961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880833" y="9611604"/>
            <a:ext cx="6243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63895" algn="l"/>
              </a:tabLst>
            </a:pPr>
            <a:r>
              <a:rPr sz="1800" dirty="0">
                <a:latin typeface="Roboto"/>
                <a:cs typeface="Roboto"/>
              </a:rPr>
              <a:t>*pain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poins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based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on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user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interviews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conducted</a:t>
            </a:r>
            <a:r>
              <a:rPr sz="1800" dirty="0">
                <a:latin typeface="Roboto"/>
                <a:cs typeface="Roboto"/>
              </a:rPr>
              <a:t>	</a:t>
            </a:r>
            <a:r>
              <a:rPr sz="3000" u="heavy" spc="-30" baseline="1388" dirty="0">
                <a:uFill>
                  <a:solidFill>
                    <a:srgbClr val="000000"/>
                  </a:solidFill>
                </a:uFill>
                <a:latin typeface="Roboto"/>
                <a:cs typeface="Roboto"/>
                <a:hlinkClick r:id="rId6"/>
              </a:rPr>
              <a:t>Link</a:t>
            </a:r>
            <a:endParaRPr sz="3000" baseline="1388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2905" y="842486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2905" y="897731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0466" y="7784450"/>
            <a:ext cx="4523740" cy="13322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b="1" dirty="0">
                <a:latin typeface="Roboto"/>
                <a:cs typeface="Roboto"/>
              </a:rPr>
              <a:t>Pain</a:t>
            </a:r>
            <a:r>
              <a:rPr sz="2200" b="1" spc="-35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Points</a:t>
            </a:r>
            <a:endParaRPr sz="2200">
              <a:latin typeface="Roboto"/>
              <a:cs typeface="Roboto"/>
            </a:endParaRPr>
          </a:p>
          <a:p>
            <a:pPr marL="485775" marR="106045">
              <a:lnSpc>
                <a:spcPct val="113300"/>
              </a:lnSpc>
              <a:spcBef>
                <a:spcPts val="325"/>
              </a:spcBef>
            </a:pPr>
            <a:r>
              <a:rPr sz="1600" spc="-10" dirty="0">
                <a:latin typeface="Roboto"/>
                <a:cs typeface="Roboto"/>
              </a:rPr>
              <a:t>Difficulty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in</a:t>
            </a:r>
            <a:r>
              <a:rPr sz="1600" spc="3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finding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designs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that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he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sees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on </a:t>
            </a:r>
            <a:r>
              <a:rPr sz="1600" spc="-10" dirty="0">
                <a:latin typeface="Roboto"/>
                <a:cs typeface="Roboto"/>
              </a:rPr>
              <a:t>internet</a:t>
            </a:r>
            <a:endParaRPr sz="1600">
              <a:latin typeface="Roboto"/>
              <a:cs typeface="Roboto"/>
            </a:endParaRPr>
          </a:p>
          <a:p>
            <a:pPr marL="485775">
              <a:lnSpc>
                <a:spcPct val="100000"/>
              </a:lnSpc>
              <a:spcBef>
                <a:spcPts val="254"/>
              </a:spcBef>
            </a:pPr>
            <a:r>
              <a:rPr sz="1600" spc="-20" dirty="0">
                <a:latin typeface="Roboto"/>
                <a:cs typeface="Roboto"/>
              </a:rPr>
              <a:t>Delivery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charges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are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very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high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single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item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06338" y="838676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6338" y="893921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31713" y="5105475"/>
            <a:ext cx="4847590" cy="39731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52855" marR="55880" indent="-1240790">
              <a:lnSpc>
                <a:spcPct val="102400"/>
              </a:lnSpc>
              <a:spcBef>
                <a:spcPts val="35"/>
              </a:spcBef>
            </a:pPr>
            <a:r>
              <a:rPr sz="2200" b="1" dirty="0">
                <a:latin typeface="Roboto"/>
                <a:cs typeface="Roboto"/>
              </a:rPr>
              <a:t>Interest:-</a:t>
            </a:r>
            <a:r>
              <a:rPr sz="2200" b="1" spc="-35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Passionate</a:t>
            </a:r>
            <a:r>
              <a:rPr sz="2250" spc="-97" baseline="3703" dirty="0">
                <a:latin typeface="Roboto"/>
                <a:cs typeface="Roboto"/>
              </a:rPr>
              <a:t> </a:t>
            </a:r>
            <a:r>
              <a:rPr sz="2250" baseline="3703" dirty="0">
                <a:latin typeface="Roboto"/>
                <a:cs typeface="Roboto"/>
              </a:rPr>
              <a:t>about</a:t>
            </a:r>
            <a:r>
              <a:rPr sz="2250" spc="-97" baseline="3703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gaming,</a:t>
            </a:r>
            <a:r>
              <a:rPr sz="2250" spc="-97" baseline="3703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spends</a:t>
            </a:r>
            <a:r>
              <a:rPr sz="2250" spc="-97" baseline="3703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leisure </a:t>
            </a:r>
            <a:r>
              <a:rPr sz="1500" dirty="0">
                <a:latin typeface="Roboto"/>
                <a:cs typeface="Roboto"/>
              </a:rPr>
              <a:t>time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exploring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various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gaming</a:t>
            </a:r>
            <a:r>
              <a:rPr sz="1500" spc="-4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worlds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and</a:t>
            </a:r>
            <a:endParaRPr sz="1500">
              <a:latin typeface="Roboto"/>
              <a:cs typeface="Roboto"/>
            </a:endParaRPr>
          </a:p>
          <a:p>
            <a:pPr marL="1252855">
              <a:lnSpc>
                <a:spcPct val="100000"/>
              </a:lnSpc>
              <a:spcBef>
                <a:spcPts val="300"/>
              </a:spcBef>
            </a:pPr>
            <a:r>
              <a:rPr sz="1500" spc="-10" dirty="0">
                <a:latin typeface="Roboto"/>
                <a:cs typeface="Roboto"/>
              </a:rPr>
              <a:t>platforms.</a:t>
            </a:r>
            <a:endParaRPr sz="1500">
              <a:latin typeface="Roboto"/>
              <a:cs typeface="Roboto"/>
            </a:endParaRPr>
          </a:p>
          <a:p>
            <a:pPr marL="32384">
              <a:lnSpc>
                <a:spcPct val="100000"/>
              </a:lnSpc>
              <a:spcBef>
                <a:spcPts val="1165"/>
              </a:spcBef>
            </a:pPr>
            <a:r>
              <a:rPr sz="2200" b="1" dirty="0">
                <a:latin typeface="Roboto"/>
                <a:cs typeface="Roboto"/>
              </a:rPr>
              <a:t>User</a:t>
            </a:r>
            <a:r>
              <a:rPr sz="2200" b="1" spc="-50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Goals:-</a:t>
            </a:r>
            <a:endParaRPr sz="2200">
              <a:latin typeface="Roboto"/>
              <a:cs typeface="Roboto"/>
            </a:endParaRPr>
          </a:p>
          <a:p>
            <a:pPr marL="356235" marR="5080">
              <a:lnSpc>
                <a:spcPct val="116700"/>
              </a:lnSpc>
              <a:spcBef>
                <a:spcPts val="555"/>
              </a:spcBef>
            </a:pPr>
            <a:r>
              <a:rPr sz="1500" dirty="0">
                <a:latin typeface="Roboto"/>
                <a:cs typeface="Roboto"/>
              </a:rPr>
              <a:t>Seeks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merchandise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inspired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by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favorite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video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games, gaming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characters,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gaming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culture.</a:t>
            </a:r>
            <a:endParaRPr sz="1500">
              <a:latin typeface="Roboto"/>
              <a:cs typeface="Roboto"/>
            </a:endParaRPr>
          </a:p>
          <a:p>
            <a:pPr marL="356235" marR="412115">
              <a:lnSpc>
                <a:spcPct val="116700"/>
              </a:lnSpc>
            </a:pPr>
            <a:r>
              <a:rPr sz="1500" spc="-10" dirty="0">
                <a:latin typeface="Roboto"/>
                <a:cs typeface="Roboto"/>
              </a:rPr>
              <a:t>Interested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in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comfortable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yet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stylish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apparel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and </a:t>
            </a:r>
            <a:r>
              <a:rPr sz="1500" dirty="0">
                <a:latin typeface="Roboto"/>
                <a:cs typeface="Roboto"/>
              </a:rPr>
              <a:t>accessories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related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gaming.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200" b="1" dirty="0">
                <a:latin typeface="Roboto"/>
                <a:cs typeface="Roboto"/>
              </a:rPr>
              <a:t>Pain</a:t>
            </a:r>
            <a:r>
              <a:rPr sz="2200" b="1" spc="-35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Points</a:t>
            </a:r>
            <a:endParaRPr sz="2200">
              <a:latin typeface="Roboto"/>
              <a:cs typeface="Roboto"/>
            </a:endParaRPr>
          </a:p>
          <a:p>
            <a:pPr marL="357505" marR="516890">
              <a:lnSpc>
                <a:spcPct val="113300"/>
              </a:lnSpc>
              <a:spcBef>
                <a:spcPts val="1450"/>
              </a:spcBef>
            </a:pPr>
            <a:r>
              <a:rPr sz="1600" spc="-10" dirty="0">
                <a:latin typeface="Roboto"/>
                <a:cs typeface="Roboto"/>
              </a:rPr>
              <a:t>Difficulty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in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discovering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new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unique merchandise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items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beyond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mainstream. </a:t>
            </a:r>
            <a:r>
              <a:rPr sz="1600" spc="-20" dirty="0">
                <a:latin typeface="Roboto"/>
                <a:cs typeface="Roboto"/>
              </a:rPr>
              <a:t>Discount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coupons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are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not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availble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838717" y="838803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57767" y="865473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662961" y="5105475"/>
            <a:ext cx="4937760" cy="396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Roboto"/>
                <a:cs typeface="Roboto"/>
              </a:rPr>
              <a:t>Interest:-</a:t>
            </a:r>
            <a:r>
              <a:rPr sz="2200" b="1" spc="10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Enjoys</a:t>
            </a:r>
            <a:r>
              <a:rPr sz="2250" spc="-60" baseline="3703" dirty="0">
                <a:latin typeface="Roboto"/>
                <a:cs typeface="Roboto"/>
              </a:rPr>
              <a:t> </a:t>
            </a:r>
            <a:r>
              <a:rPr sz="2250" baseline="3703" dirty="0">
                <a:latin typeface="Roboto"/>
                <a:cs typeface="Roboto"/>
              </a:rPr>
              <a:t>a</a:t>
            </a:r>
            <a:r>
              <a:rPr sz="2250" spc="-60" baseline="3703" dirty="0">
                <a:latin typeface="Roboto"/>
                <a:cs typeface="Roboto"/>
              </a:rPr>
              <a:t> </a:t>
            </a:r>
            <a:r>
              <a:rPr sz="2250" baseline="3703" dirty="0">
                <a:latin typeface="Roboto"/>
                <a:cs typeface="Roboto"/>
              </a:rPr>
              <a:t>wide</a:t>
            </a:r>
            <a:r>
              <a:rPr sz="2250" spc="-60" baseline="3703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array</a:t>
            </a:r>
            <a:r>
              <a:rPr sz="2250" spc="-60" baseline="3703" dirty="0">
                <a:latin typeface="Roboto"/>
                <a:cs typeface="Roboto"/>
              </a:rPr>
              <a:t> </a:t>
            </a:r>
            <a:r>
              <a:rPr sz="2250" baseline="3703" dirty="0">
                <a:latin typeface="Roboto"/>
                <a:cs typeface="Roboto"/>
              </a:rPr>
              <a:t>of</a:t>
            </a:r>
            <a:r>
              <a:rPr sz="2250" spc="-60" baseline="3703" dirty="0">
                <a:latin typeface="Roboto"/>
                <a:cs typeface="Roboto"/>
              </a:rPr>
              <a:t> </a:t>
            </a:r>
            <a:r>
              <a:rPr sz="2250" baseline="3703" dirty="0">
                <a:latin typeface="Roboto"/>
                <a:cs typeface="Roboto"/>
              </a:rPr>
              <a:t>pop</a:t>
            </a:r>
            <a:r>
              <a:rPr sz="2250" spc="-60" baseline="3703" dirty="0">
                <a:latin typeface="Roboto"/>
                <a:cs typeface="Roboto"/>
              </a:rPr>
              <a:t> </a:t>
            </a:r>
            <a:r>
              <a:rPr sz="2250" spc="-15" baseline="3703" dirty="0">
                <a:latin typeface="Roboto"/>
                <a:cs typeface="Roboto"/>
              </a:rPr>
              <a:t>culture</a:t>
            </a:r>
            <a:endParaRPr sz="2250" baseline="3703">
              <a:latin typeface="Roboto"/>
              <a:cs typeface="Roboto"/>
            </a:endParaRPr>
          </a:p>
          <a:p>
            <a:pPr marL="1252855">
              <a:lnSpc>
                <a:spcPct val="100000"/>
              </a:lnSpc>
              <a:spcBef>
                <a:spcPts val="60"/>
              </a:spcBef>
            </a:pPr>
            <a:r>
              <a:rPr sz="1500" dirty="0">
                <a:latin typeface="Roboto"/>
                <a:cs typeface="Roboto"/>
              </a:rPr>
              <a:t>references,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from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TV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series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music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and</a:t>
            </a:r>
            <a:endParaRPr sz="1500">
              <a:latin typeface="Roboto"/>
              <a:cs typeface="Roboto"/>
            </a:endParaRPr>
          </a:p>
          <a:p>
            <a:pPr marL="1252855">
              <a:lnSpc>
                <a:spcPct val="100000"/>
              </a:lnSpc>
              <a:spcBef>
                <a:spcPts val="300"/>
              </a:spcBef>
            </a:pPr>
            <a:r>
              <a:rPr sz="1500" spc="-10" dirty="0">
                <a:latin typeface="Roboto"/>
                <a:cs typeface="Roboto"/>
              </a:rPr>
              <a:t>movies.</a:t>
            </a:r>
            <a:endParaRPr sz="1500">
              <a:latin typeface="Roboto"/>
              <a:cs typeface="Roboto"/>
            </a:endParaRPr>
          </a:p>
          <a:p>
            <a:pPr marL="32384">
              <a:lnSpc>
                <a:spcPct val="100000"/>
              </a:lnSpc>
              <a:spcBef>
                <a:spcPts val="1165"/>
              </a:spcBef>
            </a:pPr>
            <a:r>
              <a:rPr sz="2200" b="1" dirty="0">
                <a:latin typeface="Roboto"/>
                <a:cs typeface="Roboto"/>
              </a:rPr>
              <a:t>User</a:t>
            </a:r>
            <a:r>
              <a:rPr sz="2200" b="1" spc="-50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Goals:-</a:t>
            </a:r>
            <a:endParaRPr sz="2200">
              <a:latin typeface="Roboto"/>
              <a:cs typeface="Roboto"/>
            </a:endParaRPr>
          </a:p>
          <a:p>
            <a:pPr marL="356235" marR="5080">
              <a:lnSpc>
                <a:spcPct val="116700"/>
              </a:lnSpc>
              <a:spcBef>
                <a:spcPts val="630"/>
              </a:spcBef>
            </a:pPr>
            <a:r>
              <a:rPr sz="1500" dirty="0">
                <a:latin typeface="Roboto"/>
                <a:cs typeface="Roboto"/>
              </a:rPr>
              <a:t>Seeks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trendy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fashionable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clothing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with</a:t>
            </a:r>
            <a:r>
              <a:rPr sz="1500" spc="-6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references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popular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culture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memes.</a:t>
            </a:r>
            <a:endParaRPr sz="1500">
              <a:latin typeface="Roboto"/>
              <a:cs typeface="Roboto"/>
            </a:endParaRPr>
          </a:p>
          <a:p>
            <a:pPr marL="356235" marR="689610">
              <a:lnSpc>
                <a:spcPct val="116700"/>
              </a:lnSpc>
            </a:pPr>
            <a:r>
              <a:rPr sz="1500" spc="-10" dirty="0">
                <a:latin typeface="Roboto"/>
                <a:cs typeface="Roboto"/>
              </a:rPr>
              <a:t>Enjoys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unique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designs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appreciates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quirky, unconventional</a:t>
            </a:r>
            <a:r>
              <a:rPr sz="1500" spc="-7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merchandise.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b="1" dirty="0">
                <a:latin typeface="Roboto"/>
                <a:cs typeface="Roboto"/>
              </a:rPr>
              <a:t>Pain</a:t>
            </a:r>
            <a:r>
              <a:rPr sz="2200" b="1" spc="-35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Points</a:t>
            </a:r>
            <a:endParaRPr sz="2200">
              <a:latin typeface="Roboto"/>
              <a:cs typeface="Roboto"/>
            </a:endParaRPr>
          </a:p>
          <a:p>
            <a:pPr marL="377825" marR="97790" indent="-21590">
              <a:lnSpc>
                <a:spcPct val="112200"/>
              </a:lnSpc>
              <a:spcBef>
                <a:spcPts val="1595"/>
              </a:spcBef>
            </a:pPr>
            <a:r>
              <a:rPr sz="1500" dirty="0">
                <a:latin typeface="Roboto"/>
                <a:cs typeface="Roboto"/>
              </a:rPr>
              <a:t>Not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able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share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multiple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items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at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once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her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family </a:t>
            </a:r>
            <a:r>
              <a:rPr sz="1600" dirty="0">
                <a:latin typeface="Roboto"/>
                <a:cs typeface="Roboto"/>
              </a:rPr>
              <a:t>Sometimes,</a:t>
            </a:r>
            <a:r>
              <a:rPr sz="1600" spc="-7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certain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sizes</a:t>
            </a:r>
            <a:r>
              <a:rPr sz="1600" spc="-7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run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out</a:t>
            </a:r>
            <a:r>
              <a:rPr sz="1600" spc="-7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quickly</a:t>
            </a:r>
            <a:r>
              <a:rPr sz="1600" spc="-7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for </a:t>
            </a:r>
            <a:r>
              <a:rPr sz="1600" spc="-10" dirty="0">
                <a:latin typeface="Roboto"/>
                <a:cs typeface="Roboto"/>
              </a:rPr>
              <a:t>popular</a:t>
            </a:r>
            <a:r>
              <a:rPr sz="1600" spc="-8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designs,</a:t>
            </a:r>
            <a:r>
              <a:rPr sz="1600" spc="-7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causing</a:t>
            </a:r>
            <a:r>
              <a:rPr sz="1600" spc="-8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disappointment.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459" y="5210159"/>
            <a:ext cx="586740" cy="603250"/>
          </a:xfrm>
          <a:custGeom>
            <a:avLst/>
            <a:gdLst/>
            <a:ahLst/>
            <a:cxnLst/>
            <a:rect l="l" t="t" r="r" b="b"/>
            <a:pathLst>
              <a:path w="586740" h="603250">
                <a:moveTo>
                  <a:pt x="491330" y="602964"/>
                </a:moveTo>
                <a:lnTo>
                  <a:pt x="95249" y="602964"/>
                </a:lnTo>
                <a:lnTo>
                  <a:pt x="76580" y="601117"/>
                </a:lnTo>
                <a:lnTo>
                  <a:pt x="27898" y="575066"/>
                </a:lnTo>
                <a:lnTo>
                  <a:pt x="1847" y="526383"/>
                </a:lnTo>
                <a:lnTo>
                  <a:pt x="0" y="507714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95249" y="0"/>
                </a:lnTo>
                <a:lnTo>
                  <a:pt x="491330" y="0"/>
                </a:lnTo>
                <a:lnTo>
                  <a:pt x="544175" y="16003"/>
                </a:lnTo>
                <a:lnTo>
                  <a:pt x="579330" y="58799"/>
                </a:lnTo>
                <a:lnTo>
                  <a:pt x="586580" y="95250"/>
                </a:lnTo>
                <a:lnTo>
                  <a:pt x="586580" y="507714"/>
                </a:lnTo>
                <a:lnTo>
                  <a:pt x="570577" y="560559"/>
                </a:lnTo>
                <a:lnTo>
                  <a:pt x="527781" y="595714"/>
                </a:lnTo>
                <a:lnTo>
                  <a:pt x="491330" y="60296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6518" y="5299091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8793" y="5210159"/>
            <a:ext cx="586740" cy="603250"/>
          </a:xfrm>
          <a:custGeom>
            <a:avLst/>
            <a:gdLst/>
            <a:ahLst/>
            <a:cxnLst/>
            <a:rect l="l" t="t" r="r" b="b"/>
            <a:pathLst>
              <a:path w="586739" h="603250">
                <a:moveTo>
                  <a:pt x="491330" y="602964"/>
                </a:moveTo>
                <a:lnTo>
                  <a:pt x="95249" y="602964"/>
                </a:lnTo>
                <a:lnTo>
                  <a:pt x="76580" y="601117"/>
                </a:lnTo>
                <a:lnTo>
                  <a:pt x="27898" y="575066"/>
                </a:lnTo>
                <a:lnTo>
                  <a:pt x="1847" y="526383"/>
                </a:lnTo>
                <a:lnTo>
                  <a:pt x="0" y="507714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95249" y="0"/>
                </a:lnTo>
                <a:lnTo>
                  <a:pt x="491330" y="0"/>
                </a:lnTo>
                <a:lnTo>
                  <a:pt x="544175" y="16003"/>
                </a:lnTo>
                <a:lnTo>
                  <a:pt x="579330" y="58799"/>
                </a:lnTo>
                <a:lnTo>
                  <a:pt x="586580" y="95250"/>
                </a:lnTo>
                <a:lnTo>
                  <a:pt x="586580" y="507714"/>
                </a:lnTo>
                <a:lnTo>
                  <a:pt x="570577" y="560559"/>
                </a:lnTo>
                <a:lnTo>
                  <a:pt x="527781" y="595714"/>
                </a:lnTo>
                <a:lnTo>
                  <a:pt x="491330" y="602964"/>
                </a:lnTo>
                <a:close/>
              </a:path>
            </a:pathLst>
          </a:custGeom>
          <a:solidFill>
            <a:srgbClr val="0CB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90852" y="5299091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5569" y="1742953"/>
            <a:ext cx="10700441" cy="80118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 rot="21540000">
            <a:off x="11258424" y="4670387"/>
            <a:ext cx="3229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0712" y="4799840"/>
            <a:ext cx="339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8275" y="1831885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27486" y="1831885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88240" y="1831885"/>
            <a:ext cx="339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6037" y="1742953"/>
            <a:ext cx="586740" cy="603250"/>
          </a:xfrm>
          <a:custGeom>
            <a:avLst/>
            <a:gdLst/>
            <a:ahLst/>
            <a:cxnLst/>
            <a:rect l="l" t="t" r="r" b="b"/>
            <a:pathLst>
              <a:path w="586739" h="603250">
                <a:moveTo>
                  <a:pt x="491330" y="602964"/>
                </a:moveTo>
                <a:lnTo>
                  <a:pt x="95249" y="602964"/>
                </a:lnTo>
                <a:lnTo>
                  <a:pt x="76580" y="601117"/>
                </a:lnTo>
                <a:lnTo>
                  <a:pt x="27898" y="575066"/>
                </a:lnTo>
                <a:lnTo>
                  <a:pt x="1847" y="526384"/>
                </a:lnTo>
                <a:lnTo>
                  <a:pt x="0" y="507714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95249" y="0"/>
                </a:lnTo>
                <a:lnTo>
                  <a:pt x="491330" y="0"/>
                </a:lnTo>
                <a:lnTo>
                  <a:pt x="544175" y="16003"/>
                </a:lnTo>
                <a:lnTo>
                  <a:pt x="579330" y="58799"/>
                </a:lnTo>
                <a:lnTo>
                  <a:pt x="586580" y="95250"/>
                </a:lnTo>
                <a:lnTo>
                  <a:pt x="586580" y="507714"/>
                </a:lnTo>
                <a:lnTo>
                  <a:pt x="570577" y="560559"/>
                </a:lnTo>
                <a:lnTo>
                  <a:pt x="527781" y="595714"/>
                </a:lnTo>
                <a:lnTo>
                  <a:pt x="491330" y="602964"/>
                </a:lnTo>
                <a:close/>
              </a:path>
            </a:pathLst>
          </a:custGeom>
          <a:solidFill>
            <a:srgbClr val="4FD4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38096" y="1831885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6114" y="6958096"/>
            <a:ext cx="586740" cy="603250"/>
          </a:xfrm>
          <a:custGeom>
            <a:avLst/>
            <a:gdLst/>
            <a:ahLst/>
            <a:cxnLst/>
            <a:rect l="l" t="t" r="r" b="b"/>
            <a:pathLst>
              <a:path w="586739" h="603250">
                <a:moveTo>
                  <a:pt x="491330" y="602964"/>
                </a:moveTo>
                <a:lnTo>
                  <a:pt x="95249" y="602964"/>
                </a:lnTo>
                <a:lnTo>
                  <a:pt x="76580" y="601117"/>
                </a:lnTo>
                <a:lnTo>
                  <a:pt x="27898" y="575066"/>
                </a:lnTo>
                <a:lnTo>
                  <a:pt x="1847" y="526383"/>
                </a:lnTo>
                <a:lnTo>
                  <a:pt x="0" y="507714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95249" y="0"/>
                </a:lnTo>
                <a:lnTo>
                  <a:pt x="491330" y="0"/>
                </a:lnTo>
                <a:lnTo>
                  <a:pt x="544175" y="16003"/>
                </a:lnTo>
                <a:lnTo>
                  <a:pt x="579330" y="58799"/>
                </a:lnTo>
                <a:lnTo>
                  <a:pt x="586580" y="95250"/>
                </a:lnTo>
                <a:lnTo>
                  <a:pt x="586580" y="507714"/>
                </a:lnTo>
                <a:lnTo>
                  <a:pt x="570577" y="560559"/>
                </a:lnTo>
                <a:lnTo>
                  <a:pt x="527781" y="595714"/>
                </a:lnTo>
                <a:lnTo>
                  <a:pt x="491330" y="60296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88173" y="7047027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64227" y="7002721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79503" y="7240846"/>
            <a:ext cx="1828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FFFFFF"/>
                </a:solidFill>
                <a:latin typeface="Roboto"/>
                <a:cs typeface="Roboto"/>
              </a:rPr>
              <a:t>9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06017" y="7650738"/>
            <a:ext cx="24130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Couldn’t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find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exact </a:t>
            </a:r>
            <a:r>
              <a:rPr sz="1800" dirty="0">
                <a:latin typeface="Roboto"/>
                <a:cs typeface="Roboto"/>
              </a:rPr>
              <a:t>match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which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he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saw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on</a:t>
            </a:r>
            <a:endParaRPr sz="1800">
              <a:latin typeface="Roboto"/>
              <a:cs typeface="Roboto"/>
            </a:endParaRPr>
          </a:p>
          <a:p>
            <a:pPr marL="53276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Roboto"/>
                <a:cs typeface="Roboto"/>
              </a:rPr>
              <a:t>internet</a:t>
            </a:r>
            <a:r>
              <a:rPr sz="1800" spc="320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30873" y="2337064"/>
            <a:ext cx="4803775" cy="4628515"/>
            <a:chOff x="1030873" y="2337064"/>
            <a:chExt cx="4803775" cy="4628515"/>
          </a:xfrm>
        </p:grpSpPr>
        <p:sp>
          <p:nvSpPr>
            <p:cNvPr id="20" name="object 20"/>
            <p:cNvSpPr/>
            <p:nvPr/>
          </p:nvSpPr>
          <p:spPr>
            <a:xfrm>
              <a:off x="1030871" y="2337066"/>
              <a:ext cx="4803775" cy="4628515"/>
            </a:xfrm>
            <a:custGeom>
              <a:avLst/>
              <a:gdLst/>
              <a:ahLst/>
              <a:cxnLst/>
              <a:rect l="l" t="t" r="r" b="b"/>
              <a:pathLst>
                <a:path w="4803775" h="4628515">
                  <a:moveTo>
                    <a:pt x="86817" y="2780703"/>
                  </a:moveTo>
                  <a:lnTo>
                    <a:pt x="53073" y="2763012"/>
                  </a:lnTo>
                  <a:lnTo>
                    <a:pt x="0" y="2864243"/>
                  </a:lnTo>
                  <a:lnTo>
                    <a:pt x="33743" y="2881934"/>
                  </a:lnTo>
                  <a:lnTo>
                    <a:pt x="86817" y="2780703"/>
                  </a:lnTo>
                  <a:close/>
                </a:path>
                <a:path w="4803775" h="4628515">
                  <a:moveTo>
                    <a:pt x="157581" y="2645740"/>
                  </a:moveTo>
                  <a:lnTo>
                    <a:pt x="123837" y="2628036"/>
                  </a:lnTo>
                  <a:lnTo>
                    <a:pt x="70764" y="2729268"/>
                  </a:lnTo>
                  <a:lnTo>
                    <a:pt x="104508" y="2746959"/>
                  </a:lnTo>
                  <a:lnTo>
                    <a:pt x="157581" y="2645740"/>
                  </a:lnTo>
                  <a:close/>
                </a:path>
                <a:path w="4803775" h="4628515">
                  <a:moveTo>
                    <a:pt x="228346" y="2510764"/>
                  </a:moveTo>
                  <a:lnTo>
                    <a:pt x="194602" y="2493073"/>
                  </a:lnTo>
                  <a:lnTo>
                    <a:pt x="141528" y="2594292"/>
                  </a:lnTo>
                  <a:lnTo>
                    <a:pt x="175272" y="2611996"/>
                  </a:lnTo>
                  <a:lnTo>
                    <a:pt x="228346" y="2510764"/>
                  </a:lnTo>
                  <a:close/>
                </a:path>
                <a:path w="4803775" h="4628515">
                  <a:moveTo>
                    <a:pt x="299110" y="2375789"/>
                  </a:moveTo>
                  <a:lnTo>
                    <a:pt x="265366" y="2358098"/>
                  </a:lnTo>
                  <a:lnTo>
                    <a:pt x="212293" y="2459329"/>
                  </a:lnTo>
                  <a:lnTo>
                    <a:pt x="246037" y="2477020"/>
                  </a:lnTo>
                  <a:lnTo>
                    <a:pt x="299110" y="2375789"/>
                  </a:lnTo>
                  <a:close/>
                </a:path>
                <a:path w="4803775" h="4628515">
                  <a:moveTo>
                    <a:pt x="369887" y="2240813"/>
                  </a:moveTo>
                  <a:lnTo>
                    <a:pt x="336143" y="2223122"/>
                  </a:lnTo>
                  <a:lnTo>
                    <a:pt x="283070" y="2324354"/>
                  </a:lnTo>
                  <a:lnTo>
                    <a:pt x="316814" y="2342045"/>
                  </a:lnTo>
                  <a:lnTo>
                    <a:pt x="369887" y="2240813"/>
                  </a:lnTo>
                  <a:close/>
                </a:path>
                <a:path w="4803775" h="4628515">
                  <a:moveTo>
                    <a:pt x="440651" y="2105837"/>
                  </a:moveTo>
                  <a:lnTo>
                    <a:pt x="406908" y="2088146"/>
                  </a:lnTo>
                  <a:lnTo>
                    <a:pt x="353834" y="2189378"/>
                  </a:lnTo>
                  <a:lnTo>
                    <a:pt x="387578" y="2207069"/>
                  </a:lnTo>
                  <a:lnTo>
                    <a:pt x="440651" y="2105837"/>
                  </a:lnTo>
                  <a:close/>
                </a:path>
                <a:path w="4803775" h="4628515">
                  <a:moveTo>
                    <a:pt x="511416" y="1970862"/>
                  </a:moveTo>
                  <a:lnTo>
                    <a:pt x="477672" y="1953171"/>
                  </a:lnTo>
                  <a:lnTo>
                    <a:pt x="424599" y="2054402"/>
                  </a:lnTo>
                  <a:lnTo>
                    <a:pt x="458343" y="2072093"/>
                  </a:lnTo>
                  <a:lnTo>
                    <a:pt x="511416" y="1970862"/>
                  </a:lnTo>
                  <a:close/>
                </a:path>
                <a:path w="4803775" h="4628515">
                  <a:moveTo>
                    <a:pt x="582180" y="1835899"/>
                  </a:moveTo>
                  <a:lnTo>
                    <a:pt x="548436" y="1818208"/>
                  </a:lnTo>
                  <a:lnTo>
                    <a:pt x="495363" y="1919427"/>
                  </a:lnTo>
                  <a:lnTo>
                    <a:pt x="529107" y="1937131"/>
                  </a:lnTo>
                  <a:lnTo>
                    <a:pt x="582180" y="1835899"/>
                  </a:lnTo>
                  <a:close/>
                </a:path>
                <a:path w="4803775" h="4628515">
                  <a:moveTo>
                    <a:pt x="652957" y="1700923"/>
                  </a:moveTo>
                  <a:lnTo>
                    <a:pt x="619213" y="1683232"/>
                  </a:lnTo>
                  <a:lnTo>
                    <a:pt x="566140" y="1784464"/>
                  </a:lnTo>
                  <a:lnTo>
                    <a:pt x="599871" y="1802155"/>
                  </a:lnTo>
                  <a:lnTo>
                    <a:pt x="652957" y="1700923"/>
                  </a:lnTo>
                  <a:close/>
                </a:path>
                <a:path w="4803775" h="4628515">
                  <a:moveTo>
                    <a:pt x="723722" y="1565948"/>
                  </a:moveTo>
                  <a:lnTo>
                    <a:pt x="689978" y="1548257"/>
                  </a:lnTo>
                  <a:lnTo>
                    <a:pt x="636905" y="1649488"/>
                  </a:lnTo>
                  <a:lnTo>
                    <a:pt x="670648" y="1667179"/>
                  </a:lnTo>
                  <a:lnTo>
                    <a:pt x="723722" y="1565948"/>
                  </a:lnTo>
                  <a:close/>
                </a:path>
                <a:path w="4803775" h="4628515">
                  <a:moveTo>
                    <a:pt x="794486" y="1430972"/>
                  </a:moveTo>
                  <a:lnTo>
                    <a:pt x="760742" y="1413281"/>
                  </a:lnTo>
                  <a:lnTo>
                    <a:pt x="707669" y="1514513"/>
                  </a:lnTo>
                  <a:lnTo>
                    <a:pt x="741413" y="1532204"/>
                  </a:lnTo>
                  <a:lnTo>
                    <a:pt x="794486" y="1430972"/>
                  </a:lnTo>
                  <a:close/>
                </a:path>
                <a:path w="4803775" h="4628515">
                  <a:moveTo>
                    <a:pt x="865251" y="1295996"/>
                  </a:moveTo>
                  <a:lnTo>
                    <a:pt x="831507" y="1278305"/>
                  </a:lnTo>
                  <a:lnTo>
                    <a:pt x="778433" y="1379537"/>
                  </a:lnTo>
                  <a:lnTo>
                    <a:pt x="812177" y="1397228"/>
                  </a:lnTo>
                  <a:lnTo>
                    <a:pt x="865251" y="1295996"/>
                  </a:lnTo>
                  <a:close/>
                </a:path>
                <a:path w="4803775" h="4628515">
                  <a:moveTo>
                    <a:pt x="936028" y="1161034"/>
                  </a:moveTo>
                  <a:lnTo>
                    <a:pt x="902284" y="1143342"/>
                  </a:lnTo>
                  <a:lnTo>
                    <a:pt x="849198" y="1244561"/>
                  </a:lnTo>
                  <a:lnTo>
                    <a:pt x="882942" y="1262265"/>
                  </a:lnTo>
                  <a:lnTo>
                    <a:pt x="936028" y="1161034"/>
                  </a:lnTo>
                  <a:close/>
                </a:path>
                <a:path w="4803775" h="4628515">
                  <a:moveTo>
                    <a:pt x="1006792" y="1026058"/>
                  </a:moveTo>
                  <a:lnTo>
                    <a:pt x="973048" y="1008367"/>
                  </a:lnTo>
                  <a:lnTo>
                    <a:pt x="919975" y="1109599"/>
                  </a:lnTo>
                  <a:lnTo>
                    <a:pt x="953719" y="1127290"/>
                  </a:lnTo>
                  <a:lnTo>
                    <a:pt x="1006792" y="1026058"/>
                  </a:lnTo>
                  <a:close/>
                </a:path>
                <a:path w="4803775" h="4628515">
                  <a:moveTo>
                    <a:pt x="1077556" y="891082"/>
                  </a:moveTo>
                  <a:lnTo>
                    <a:pt x="1043813" y="873391"/>
                  </a:lnTo>
                  <a:lnTo>
                    <a:pt x="990739" y="974623"/>
                  </a:lnTo>
                  <a:lnTo>
                    <a:pt x="1024483" y="992314"/>
                  </a:lnTo>
                  <a:lnTo>
                    <a:pt x="1077556" y="891082"/>
                  </a:lnTo>
                  <a:close/>
                </a:path>
                <a:path w="4803775" h="4628515">
                  <a:moveTo>
                    <a:pt x="1148321" y="756107"/>
                  </a:moveTo>
                  <a:lnTo>
                    <a:pt x="1114577" y="738416"/>
                  </a:lnTo>
                  <a:lnTo>
                    <a:pt x="1061504" y="839647"/>
                  </a:lnTo>
                  <a:lnTo>
                    <a:pt x="1095248" y="857338"/>
                  </a:lnTo>
                  <a:lnTo>
                    <a:pt x="1148321" y="756107"/>
                  </a:lnTo>
                  <a:close/>
                </a:path>
                <a:path w="4803775" h="4628515">
                  <a:moveTo>
                    <a:pt x="1219098" y="621131"/>
                  </a:moveTo>
                  <a:lnTo>
                    <a:pt x="1185354" y="603440"/>
                  </a:lnTo>
                  <a:lnTo>
                    <a:pt x="1132268" y="704672"/>
                  </a:lnTo>
                  <a:lnTo>
                    <a:pt x="1166012" y="722363"/>
                  </a:lnTo>
                  <a:lnTo>
                    <a:pt x="1219098" y="621131"/>
                  </a:lnTo>
                  <a:close/>
                </a:path>
                <a:path w="4803775" h="4628515">
                  <a:moveTo>
                    <a:pt x="1289862" y="486168"/>
                  </a:moveTo>
                  <a:lnTo>
                    <a:pt x="1256118" y="468477"/>
                  </a:lnTo>
                  <a:lnTo>
                    <a:pt x="1203045" y="569696"/>
                  </a:lnTo>
                  <a:lnTo>
                    <a:pt x="1236789" y="587400"/>
                  </a:lnTo>
                  <a:lnTo>
                    <a:pt x="1289862" y="486168"/>
                  </a:lnTo>
                  <a:close/>
                </a:path>
                <a:path w="4803775" h="4628515">
                  <a:moveTo>
                    <a:pt x="1360627" y="351193"/>
                  </a:moveTo>
                  <a:lnTo>
                    <a:pt x="1326883" y="333502"/>
                  </a:lnTo>
                  <a:lnTo>
                    <a:pt x="1273810" y="434733"/>
                  </a:lnTo>
                  <a:lnTo>
                    <a:pt x="1307553" y="452424"/>
                  </a:lnTo>
                  <a:lnTo>
                    <a:pt x="1360627" y="351193"/>
                  </a:lnTo>
                  <a:close/>
                </a:path>
                <a:path w="4803775" h="4628515">
                  <a:moveTo>
                    <a:pt x="1431391" y="216217"/>
                  </a:moveTo>
                  <a:lnTo>
                    <a:pt x="1397647" y="198526"/>
                  </a:lnTo>
                  <a:lnTo>
                    <a:pt x="1344574" y="299758"/>
                  </a:lnTo>
                  <a:lnTo>
                    <a:pt x="1378318" y="317449"/>
                  </a:lnTo>
                  <a:lnTo>
                    <a:pt x="1431391" y="216217"/>
                  </a:lnTo>
                  <a:close/>
                </a:path>
                <a:path w="4803775" h="4628515">
                  <a:moveTo>
                    <a:pt x="1502156" y="81241"/>
                  </a:moveTo>
                  <a:lnTo>
                    <a:pt x="1468424" y="63550"/>
                  </a:lnTo>
                  <a:lnTo>
                    <a:pt x="1415338" y="164782"/>
                  </a:lnTo>
                  <a:lnTo>
                    <a:pt x="1449082" y="182473"/>
                  </a:lnTo>
                  <a:lnTo>
                    <a:pt x="1502156" y="81241"/>
                  </a:lnTo>
                  <a:close/>
                </a:path>
                <a:path w="4803775" h="4628515">
                  <a:moveTo>
                    <a:pt x="1535480" y="17691"/>
                  </a:moveTo>
                  <a:lnTo>
                    <a:pt x="1501736" y="0"/>
                  </a:lnTo>
                  <a:lnTo>
                    <a:pt x="1486115" y="29806"/>
                  </a:lnTo>
                  <a:lnTo>
                    <a:pt x="1519859" y="47498"/>
                  </a:lnTo>
                  <a:lnTo>
                    <a:pt x="1535480" y="17691"/>
                  </a:lnTo>
                  <a:close/>
                </a:path>
                <a:path w="4803775" h="4628515">
                  <a:moveTo>
                    <a:pt x="1658670" y="107861"/>
                  </a:moveTo>
                  <a:lnTo>
                    <a:pt x="1616125" y="1778"/>
                  </a:lnTo>
                  <a:lnTo>
                    <a:pt x="1580756" y="15963"/>
                  </a:lnTo>
                  <a:lnTo>
                    <a:pt x="1623314" y="122047"/>
                  </a:lnTo>
                  <a:lnTo>
                    <a:pt x="1658670" y="107861"/>
                  </a:lnTo>
                  <a:close/>
                </a:path>
                <a:path w="4803775" h="4628515">
                  <a:moveTo>
                    <a:pt x="1715414" y="249313"/>
                  </a:moveTo>
                  <a:lnTo>
                    <a:pt x="1672856" y="143230"/>
                  </a:lnTo>
                  <a:lnTo>
                    <a:pt x="1637499" y="157416"/>
                  </a:lnTo>
                  <a:lnTo>
                    <a:pt x="1680044" y="263499"/>
                  </a:lnTo>
                  <a:lnTo>
                    <a:pt x="1715414" y="249313"/>
                  </a:lnTo>
                  <a:close/>
                </a:path>
                <a:path w="4803775" h="4628515">
                  <a:moveTo>
                    <a:pt x="1772145" y="390753"/>
                  </a:moveTo>
                  <a:lnTo>
                    <a:pt x="1729600" y="284670"/>
                  </a:lnTo>
                  <a:lnTo>
                    <a:pt x="1694230" y="298856"/>
                  </a:lnTo>
                  <a:lnTo>
                    <a:pt x="1736788" y="404939"/>
                  </a:lnTo>
                  <a:lnTo>
                    <a:pt x="1772145" y="390753"/>
                  </a:lnTo>
                  <a:close/>
                </a:path>
                <a:path w="4803775" h="4628515">
                  <a:moveTo>
                    <a:pt x="1828888" y="532193"/>
                  </a:moveTo>
                  <a:lnTo>
                    <a:pt x="1786331" y="426110"/>
                  </a:lnTo>
                  <a:lnTo>
                    <a:pt x="1750974" y="440296"/>
                  </a:lnTo>
                  <a:lnTo>
                    <a:pt x="1793519" y="546379"/>
                  </a:lnTo>
                  <a:lnTo>
                    <a:pt x="1828888" y="532193"/>
                  </a:lnTo>
                  <a:close/>
                </a:path>
                <a:path w="4803775" h="4628515">
                  <a:moveTo>
                    <a:pt x="1885619" y="673646"/>
                  </a:moveTo>
                  <a:lnTo>
                    <a:pt x="1843074" y="567563"/>
                  </a:lnTo>
                  <a:lnTo>
                    <a:pt x="1807705" y="581748"/>
                  </a:lnTo>
                  <a:lnTo>
                    <a:pt x="1850263" y="687832"/>
                  </a:lnTo>
                  <a:lnTo>
                    <a:pt x="1885619" y="673646"/>
                  </a:lnTo>
                  <a:close/>
                </a:path>
                <a:path w="4803775" h="4628515">
                  <a:moveTo>
                    <a:pt x="1942363" y="815086"/>
                  </a:moveTo>
                  <a:lnTo>
                    <a:pt x="1899805" y="709002"/>
                  </a:lnTo>
                  <a:lnTo>
                    <a:pt x="1864448" y="723188"/>
                  </a:lnTo>
                  <a:lnTo>
                    <a:pt x="1906993" y="829271"/>
                  </a:lnTo>
                  <a:lnTo>
                    <a:pt x="1942363" y="815086"/>
                  </a:lnTo>
                  <a:close/>
                </a:path>
                <a:path w="4803775" h="4628515">
                  <a:moveTo>
                    <a:pt x="1999094" y="956538"/>
                  </a:moveTo>
                  <a:lnTo>
                    <a:pt x="1956549" y="850455"/>
                  </a:lnTo>
                  <a:lnTo>
                    <a:pt x="1921179" y="864628"/>
                  </a:lnTo>
                  <a:lnTo>
                    <a:pt x="1963737" y="970711"/>
                  </a:lnTo>
                  <a:lnTo>
                    <a:pt x="1999094" y="956538"/>
                  </a:lnTo>
                  <a:close/>
                </a:path>
                <a:path w="4803775" h="4628515">
                  <a:moveTo>
                    <a:pt x="2055837" y="1097978"/>
                  </a:moveTo>
                  <a:lnTo>
                    <a:pt x="2013280" y="991895"/>
                  </a:lnTo>
                  <a:lnTo>
                    <a:pt x="1977923" y="1006081"/>
                  </a:lnTo>
                  <a:lnTo>
                    <a:pt x="2020481" y="1112164"/>
                  </a:lnTo>
                  <a:lnTo>
                    <a:pt x="2055837" y="1097978"/>
                  </a:lnTo>
                  <a:close/>
                </a:path>
                <a:path w="4803775" h="4628515">
                  <a:moveTo>
                    <a:pt x="2112568" y="1239418"/>
                  </a:moveTo>
                  <a:lnTo>
                    <a:pt x="2070023" y="1133335"/>
                  </a:lnTo>
                  <a:lnTo>
                    <a:pt x="2034654" y="1147521"/>
                  </a:lnTo>
                  <a:lnTo>
                    <a:pt x="2077212" y="1253604"/>
                  </a:lnTo>
                  <a:lnTo>
                    <a:pt x="2112568" y="1239418"/>
                  </a:lnTo>
                  <a:close/>
                </a:path>
                <a:path w="4803775" h="4628515">
                  <a:moveTo>
                    <a:pt x="2169312" y="1380871"/>
                  </a:moveTo>
                  <a:lnTo>
                    <a:pt x="2126754" y="1274787"/>
                  </a:lnTo>
                  <a:lnTo>
                    <a:pt x="2091397" y="1288973"/>
                  </a:lnTo>
                  <a:lnTo>
                    <a:pt x="2133955" y="1395056"/>
                  </a:lnTo>
                  <a:lnTo>
                    <a:pt x="2169312" y="1380871"/>
                  </a:lnTo>
                  <a:close/>
                </a:path>
                <a:path w="4803775" h="4628515">
                  <a:moveTo>
                    <a:pt x="2226043" y="1522310"/>
                  </a:moveTo>
                  <a:lnTo>
                    <a:pt x="2183498" y="1416227"/>
                  </a:lnTo>
                  <a:lnTo>
                    <a:pt x="2148128" y="1430413"/>
                  </a:lnTo>
                  <a:lnTo>
                    <a:pt x="2190686" y="1536496"/>
                  </a:lnTo>
                  <a:lnTo>
                    <a:pt x="2226043" y="1522310"/>
                  </a:lnTo>
                  <a:close/>
                </a:path>
                <a:path w="4803775" h="4628515">
                  <a:moveTo>
                    <a:pt x="2282787" y="1663750"/>
                  </a:moveTo>
                  <a:lnTo>
                    <a:pt x="2240229" y="1557667"/>
                  </a:lnTo>
                  <a:lnTo>
                    <a:pt x="2204872" y="1571853"/>
                  </a:lnTo>
                  <a:lnTo>
                    <a:pt x="2247430" y="1677936"/>
                  </a:lnTo>
                  <a:lnTo>
                    <a:pt x="2282787" y="1663750"/>
                  </a:lnTo>
                  <a:close/>
                </a:path>
                <a:path w="4803775" h="4628515">
                  <a:moveTo>
                    <a:pt x="2339517" y="1805203"/>
                  </a:moveTo>
                  <a:lnTo>
                    <a:pt x="2296972" y="1699120"/>
                  </a:lnTo>
                  <a:lnTo>
                    <a:pt x="2261616" y="1713306"/>
                  </a:lnTo>
                  <a:lnTo>
                    <a:pt x="2304161" y="1819389"/>
                  </a:lnTo>
                  <a:lnTo>
                    <a:pt x="2339517" y="1805203"/>
                  </a:lnTo>
                  <a:close/>
                </a:path>
                <a:path w="4803775" h="4628515">
                  <a:moveTo>
                    <a:pt x="2396261" y="1946643"/>
                  </a:moveTo>
                  <a:lnTo>
                    <a:pt x="2353703" y="1840560"/>
                  </a:lnTo>
                  <a:lnTo>
                    <a:pt x="2318347" y="1854746"/>
                  </a:lnTo>
                  <a:lnTo>
                    <a:pt x="2360904" y="1960829"/>
                  </a:lnTo>
                  <a:lnTo>
                    <a:pt x="2396261" y="1946643"/>
                  </a:lnTo>
                  <a:close/>
                </a:path>
                <a:path w="4803775" h="4628515">
                  <a:moveTo>
                    <a:pt x="2453005" y="2088095"/>
                  </a:moveTo>
                  <a:lnTo>
                    <a:pt x="2410447" y="1982012"/>
                  </a:lnTo>
                  <a:lnTo>
                    <a:pt x="2375090" y="1996186"/>
                  </a:lnTo>
                  <a:lnTo>
                    <a:pt x="2417635" y="2102281"/>
                  </a:lnTo>
                  <a:lnTo>
                    <a:pt x="2453005" y="2088095"/>
                  </a:lnTo>
                  <a:close/>
                </a:path>
                <a:path w="4803775" h="4628515">
                  <a:moveTo>
                    <a:pt x="2509736" y="2229535"/>
                  </a:moveTo>
                  <a:lnTo>
                    <a:pt x="2467178" y="2123452"/>
                  </a:lnTo>
                  <a:lnTo>
                    <a:pt x="2431821" y="2137638"/>
                  </a:lnTo>
                  <a:lnTo>
                    <a:pt x="2474379" y="2243721"/>
                  </a:lnTo>
                  <a:lnTo>
                    <a:pt x="2509736" y="2229535"/>
                  </a:lnTo>
                  <a:close/>
                </a:path>
                <a:path w="4803775" h="4628515">
                  <a:moveTo>
                    <a:pt x="2566479" y="2370975"/>
                  </a:moveTo>
                  <a:lnTo>
                    <a:pt x="2523921" y="2264892"/>
                  </a:lnTo>
                  <a:lnTo>
                    <a:pt x="2488565" y="2279078"/>
                  </a:lnTo>
                  <a:lnTo>
                    <a:pt x="2531110" y="2385161"/>
                  </a:lnTo>
                  <a:lnTo>
                    <a:pt x="2566479" y="2370975"/>
                  </a:lnTo>
                  <a:close/>
                </a:path>
                <a:path w="4803775" h="4628515">
                  <a:moveTo>
                    <a:pt x="2623210" y="2512428"/>
                  </a:moveTo>
                  <a:lnTo>
                    <a:pt x="2580652" y="2406345"/>
                  </a:lnTo>
                  <a:lnTo>
                    <a:pt x="2545296" y="2420531"/>
                  </a:lnTo>
                  <a:lnTo>
                    <a:pt x="2587853" y="2526614"/>
                  </a:lnTo>
                  <a:lnTo>
                    <a:pt x="2623210" y="2512428"/>
                  </a:lnTo>
                  <a:close/>
                </a:path>
                <a:path w="4803775" h="4628515">
                  <a:moveTo>
                    <a:pt x="2679954" y="2653868"/>
                  </a:moveTo>
                  <a:lnTo>
                    <a:pt x="2637396" y="2547785"/>
                  </a:lnTo>
                  <a:lnTo>
                    <a:pt x="2602039" y="2561971"/>
                  </a:lnTo>
                  <a:lnTo>
                    <a:pt x="2644584" y="2668054"/>
                  </a:lnTo>
                  <a:lnTo>
                    <a:pt x="2679954" y="2653868"/>
                  </a:lnTo>
                  <a:close/>
                </a:path>
                <a:path w="4803775" h="4628515">
                  <a:moveTo>
                    <a:pt x="2736685" y="2795320"/>
                  </a:moveTo>
                  <a:lnTo>
                    <a:pt x="2694140" y="2689237"/>
                  </a:lnTo>
                  <a:lnTo>
                    <a:pt x="2658770" y="2703411"/>
                  </a:lnTo>
                  <a:lnTo>
                    <a:pt x="2701328" y="2809494"/>
                  </a:lnTo>
                  <a:lnTo>
                    <a:pt x="2736685" y="2795320"/>
                  </a:lnTo>
                  <a:close/>
                </a:path>
                <a:path w="4803775" h="4628515">
                  <a:moveTo>
                    <a:pt x="2793428" y="2936760"/>
                  </a:moveTo>
                  <a:lnTo>
                    <a:pt x="2750870" y="2830677"/>
                  </a:lnTo>
                  <a:lnTo>
                    <a:pt x="2715514" y="2844863"/>
                  </a:lnTo>
                  <a:lnTo>
                    <a:pt x="2758059" y="2950946"/>
                  </a:lnTo>
                  <a:lnTo>
                    <a:pt x="2793428" y="2936760"/>
                  </a:lnTo>
                  <a:close/>
                </a:path>
                <a:path w="4803775" h="4628515">
                  <a:moveTo>
                    <a:pt x="2850159" y="3078200"/>
                  </a:moveTo>
                  <a:lnTo>
                    <a:pt x="2807614" y="2972117"/>
                  </a:lnTo>
                  <a:lnTo>
                    <a:pt x="2772245" y="2986303"/>
                  </a:lnTo>
                  <a:lnTo>
                    <a:pt x="2814802" y="3092386"/>
                  </a:lnTo>
                  <a:lnTo>
                    <a:pt x="2850159" y="3078200"/>
                  </a:lnTo>
                  <a:close/>
                </a:path>
                <a:path w="4803775" h="4628515">
                  <a:moveTo>
                    <a:pt x="2906903" y="3219653"/>
                  </a:moveTo>
                  <a:lnTo>
                    <a:pt x="2864345" y="3113570"/>
                  </a:lnTo>
                  <a:lnTo>
                    <a:pt x="2828988" y="3127756"/>
                  </a:lnTo>
                  <a:lnTo>
                    <a:pt x="2871533" y="3233839"/>
                  </a:lnTo>
                  <a:lnTo>
                    <a:pt x="2906903" y="3219653"/>
                  </a:lnTo>
                  <a:close/>
                </a:path>
                <a:path w="4803775" h="4628515">
                  <a:moveTo>
                    <a:pt x="2963634" y="3361093"/>
                  </a:moveTo>
                  <a:lnTo>
                    <a:pt x="2921089" y="3255010"/>
                  </a:lnTo>
                  <a:lnTo>
                    <a:pt x="2885719" y="3269196"/>
                  </a:lnTo>
                  <a:lnTo>
                    <a:pt x="2928277" y="3375279"/>
                  </a:lnTo>
                  <a:lnTo>
                    <a:pt x="2963634" y="3361093"/>
                  </a:lnTo>
                  <a:close/>
                </a:path>
                <a:path w="4803775" h="4628515">
                  <a:moveTo>
                    <a:pt x="3020377" y="3502533"/>
                  </a:moveTo>
                  <a:lnTo>
                    <a:pt x="2977819" y="3396450"/>
                  </a:lnTo>
                  <a:lnTo>
                    <a:pt x="2942463" y="3410635"/>
                  </a:lnTo>
                  <a:lnTo>
                    <a:pt x="2985008" y="3516719"/>
                  </a:lnTo>
                  <a:lnTo>
                    <a:pt x="3020377" y="3502533"/>
                  </a:lnTo>
                  <a:close/>
                </a:path>
                <a:path w="4803775" h="4628515">
                  <a:moveTo>
                    <a:pt x="3077108" y="3643985"/>
                  </a:moveTo>
                  <a:lnTo>
                    <a:pt x="3034563" y="3537902"/>
                  </a:lnTo>
                  <a:lnTo>
                    <a:pt x="2999194" y="3552088"/>
                  </a:lnTo>
                  <a:lnTo>
                    <a:pt x="3041751" y="3658171"/>
                  </a:lnTo>
                  <a:lnTo>
                    <a:pt x="3077108" y="3643985"/>
                  </a:lnTo>
                  <a:close/>
                </a:path>
                <a:path w="4803775" h="4628515">
                  <a:moveTo>
                    <a:pt x="3133852" y="3785425"/>
                  </a:moveTo>
                  <a:lnTo>
                    <a:pt x="3091294" y="3679342"/>
                  </a:lnTo>
                  <a:lnTo>
                    <a:pt x="3055937" y="3693528"/>
                  </a:lnTo>
                  <a:lnTo>
                    <a:pt x="3098482" y="3799611"/>
                  </a:lnTo>
                  <a:lnTo>
                    <a:pt x="3133852" y="3785425"/>
                  </a:lnTo>
                  <a:close/>
                </a:path>
                <a:path w="4803775" h="4628515">
                  <a:moveTo>
                    <a:pt x="3190583" y="3926878"/>
                  </a:moveTo>
                  <a:lnTo>
                    <a:pt x="3148038" y="3820795"/>
                  </a:lnTo>
                  <a:lnTo>
                    <a:pt x="3112668" y="3834968"/>
                  </a:lnTo>
                  <a:lnTo>
                    <a:pt x="3155226" y="3941051"/>
                  </a:lnTo>
                  <a:lnTo>
                    <a:pt x="3190583" y="3926878"/>
                  </a:lnTo>
                  <a:close/>
                </a:path>
                <a:path w="4803775" h="4628515">
                  <a:moveTo>
                    <a:pt x="3247326" y="4068318"/>
                  </a:moveTo>
                  <a:lnTo>
                    <a:pt x="3204768" y="3962235"/>
                  </a:lnTo>
                  <a:lnTo>
                    <a:pt x="3169412" y="3976420"/>
                  </a:lnTo>
                  <a:lnTo>
                    <a:pt x="3211957" y="4082504"/>
                  </a:lnTo>
                  <a:lnTo>
                    <a:pt x="3247326" y="4068318"/>
                  </a:lnTo>
                  <a:close/>
                </a:path>
                <a:path w="4803775" h="4628515">
                  <a:moveTo>
                    <a:pt x="3304057" y="4209758"/>
                  </a:moveTo>
                  <a:lnTo>
                    <a:pt x="3261512" y="4103674"/>
                  </a:lnTo>
                  <a:lnTo>
                    <a:pt x="3226143" y="4117860"/>
                  </a:lnTo>
                  <a:lnTo>
                    <a:pt x="3268700" y="4223944"/>
                  </a:lnTo>
                  <a:lnTo>
                    <a:pt x="3304057" y="4209758"/>
                  </a:lnTo>
                  <a:close/>
                </a:path>
                <a:path w="4803775" h="4628515">
                  <a:moveTo>
                    <a:pt x="3360801" y="4351210"/>
                  </a:moveTo>
                  <a:lnTo>
                    <a:pt x="3318243" y="4245127"/>
                  </a:lnTo>
                  <a:lnTo>
                    <a:pt x="3282886" y="4259313"/>
                  </a:lnTo>
                  <a:lnTo>
                    <a:pt x="3325444" y="4365396"/>
                  </a:lnTo>
                  <a:lnTo>
                    <a:pt x="3360801" y="4351210"/>
                  </a:lnTo>
                  <a:close/>
                </a:path>
                <a:path w="4803775" h="4628515">
                  <a:moveTo>
                    <a:pt x="3417532" y="4492650"/>
                  </a:moveTo>
                  <a:lnTo>
                    <a:pt x="3374987" y="4386567"/>
                  </a:lnTo>
                  <a:lnTo>
                    <a:pt x="3339617" y="4400753"/>
                  </a:lnTo>
                  <a:lnTo>
                    <a:pt x="3382175" y="4506836"/>
                  </a:lnTo>
                  <a:lnTo>
                    <a:pt x="3417532" y="4492650"/>
                  </a:lnTo>
                  <a:close/>
                </a:path>
                <a:path w="4803775" h="4628515">
                  <a:moveTo>
                    <a:pt x="3529673" y="4525175"/>
                  </a:moveTo>
                  <a:lnTo>
                    <a:pt x="3497199" y="4505249"/>
                  </a:lnTo>
                  <a:lnTo>
                    <a:pt x="3452076" y="4578769"/>
                  </a:lnTo>
                  <a:lnTo>
                    <a:pt x="3431717" y="4528007"/>
                  </a:lnTo>
                  <a:lnTo>
                    <a:pt x="3396361" y="4542193"/>
                  </a:lnTo>
                  <a:lnTo>
                    <a:pt x="3430841" y="4628146"/>
                  </a:lnTo>
                  <a:lnTo>
                    <a:pt x="3459911" y="4616488"/>
                  </a:lnTo>
                  <a:lnTo>
                    <a:pt x="3469881" y="4622597"/>
                  </a:lnTo>
                  <a:lnTo>
                    <a:pt x="3529673" y="4525175"/>
                  </a:lnTo>
                  <a:close/>
                </a:path>
                <a:path w="4803775" h="4628515">
                  <a:moveTo>
                    <a:pt x="3609378" y="4395292"/>
                  </a:moveTo>
                  <a:lnTo>
                    <a:pt x="3576917" y="4375366"/>
                  </a:lnTo>
                  <a:lnTo>
                    <a:pt x="3517125" y="4472775"/>
                  </a:lnTo>
                  <a:lnTo>
                    <a:pt x="3549599" y="4492701"/>
                  </a:lnTo>
                  <a:lnTo>
                    <a:pt x="3609378" y="4395292"/>
                  </a:lnTo>
                  <a:close/>
                </a:path>
                <a:path w="4803775" h="4628515">
                  <a:moveTo>
                    <a:pt x="3689096" y="4265396"/>
                  </a:moveTo>
                  <a:lnTo>
                    <a:pt x="3656622" y="4245470"/>
                  </a:lnTo>
                  <a:lnTo>
                    <a:pt x="3596843" y="4342892"/>
                  </a:lnTo>
                  <a:lnTo>
                    <a:pt x="3629317" y="4362818"/>
                  </a:lnTo>
                  <a:lnTo>
                    <a:pt x="3689096" y="4265396"/>
                  </a:lnTo>
                  <a:close/>
                </a:path>
                <a:path w="4803775" h="4628515">
                  <a:moveTo>
                    <a:pt x="3768814" y="4135513"/>
                  </a:moveTo>
                  <a:lnTo>
                    <a:pt x="3736340" y="4115587"/>
                  </a:lnTo>
                  <a:lnTo>
                    <a:pt x="3676548" y="4212996"/>
                  </a:lnTo>
                  <a:lnTo>
                    <a:pt x="3709022" y="4232922"/>
                  </a:lnTo>
                  <a:lnTo>
                    <a:pt x="3768814" y="4135513"/>
                  </a:lnTo>
                  <a:close/>
                </a:path>
                <a:path w="4803775" h="4628515">
                  <a:moveTo>
                    <a:pt x="3848531" y="4005618"/>
                  </a:moveTo>
                  <a:lnTo>
                    <a:pt x="3816058" y="3985691"/>
                  </a:lnTo>
                  <a:lnTo>
                    <a:pt x="3756266" y="4083113"/>
                  </a:lnTo>
                  <a:lnTo>
                    <a:pt x="3788740" y="4103039"/>
                  </a:lnTo>
                  <a:lnTo>
                    <a:pt x="3848531" y="4005618"/>
                  </a:lnTo>
                  <a:close/>
                </a:path>
                <a:path w="4803775" h="4628515">
                  <a:moveTo>
                    <a:pt x="3928237" y="3875735"/>
                  </a:moveTo>
                  <a:lnTo>
                    <a:pt x="3895763" y="3855796"/>
                  </a:lnTo>
                  <a:lnTo>
                    <a:pt x="3835984" y="3953218"/>
                  </a:lnTo>
                  <a:lnTo>
                    <a:pt x="3868458" y="3973144"/>
                  </a:lnTo>
                  <a:lnTo>
                    <a:pt x="3928237" y="3875735"/>
                  </a:lnTo>
                  <a:close/>
                </a:path>
                <a:path w="4803775" h="4628515">
                  <a:moveTo>
                    <a:pt x="4007955" y="3745839"/>
                  </a:moveTo>
                  <a:lnTo>
                    <a:pt x="3975481" y="3725913"/>
                  </a:lnTo>
                  <a:lnTo>
                    <a:pt x="3915702" y="3823335"/>
                  </a:lnTo>
                  <a:lnTo>
                    <a:pt x="3948176" y="3843261"/>
                  </a:lnTo>
                  <a:lnTo>
                    <a:pt x="4007955" y="3745839"/>
                  </a:lnTo>
                  <a:close/>
                </a:path>
                <a:path w="4803775" h="4628515">
                  <a:moveTo>
                    <a:pt x="4087672" y="3615956"/>
                  </a:moveTo>
                  <a:lnTo>
                    <a:pt x="4055199" y="3596017"/>
                  </a:lnTo>
                  <a:lnTo>
                    <a:pt x="3995407" y="3693439"/>
                  </a:lnTo>
                  <a:lnTo>
                    <a:pt x="4027881" y="3713365"/>
                  </a:lnTo>
                  <a:lnTo>
                    <a:pt x="4087672" y="3615956"/>
                  </a:lnTo>
                  <a:close/>
                </a:path>
                <a:path w="4803775" h="4628515">
                  <a:moveTo>
                    <a:pt x="4167390" y="3486061"/>
                  </a:moveTo>
                  <a:lnTo>
                    <a:pt x="4134916" y="3466134"/>
                  </a:lnTo>
                  <a:lnTo>
                    <a:pt x="4075125" y="3563543"/>
                  </a:lnTo>
                  <a:lnTo>
                    <a:pt x="4107599" y="3583482"/>
                  </a:lnTo>
                  <a:lnTo>
                    <a:pt x="4167390" y="3486061"/>
                  </a:lnTo>
                  <a:close/>
                </a:path>
                <a:path w="4803775" h="4628515">
                  <a:moveTo>
                    <a:pt x="4327449" y="2620772"/>
                  </a:moveTo>
                  <a:lnTo>
                    <a:pt x="4294924" y="2600934"/>
                  </a:lnTo>
                  <a:lnTo>
                    <a:pt x="4235386" y="2698508"/>
                  </a:lnTo>
                  <a:lnTo>
                    <a:pt x="4267911" y="2718346"/>
                  </a:lnTo>
                  <a:lnTo>
                    <a:pt x="4327449" y="2620772"/>
                  </a:lnTo>
                  <a:close/>
                </a:path>
                <a:path w="4803775" h="4628515">
                  <a:moveTo>
                    <a:pt x="4406811" y="2490673"/>
                  </a:moveTo>
                  <a:lnTo>
                    <a:pt x="4374286" y="2470835"/>
                  </a:lnTo>
                  <a:lnTo>
                    <a:pt x="4314761" y="2568410"/>
                  </a:lnTo>
                  <a:lnTo>
                    <a:pt x="4347286" y="2588247"/>
                  </a:lnTo>
                  <a:lnTo>
                    <a:pt x="4406811" y="2490673"/>
                  </a:lnTo>
                  <a:close/>
                </a:path>
                <a:path w="4803775" h="4628515">
                  <a:moveTo>
                    <a:pt x="4486186" y="2360574"/>
                  </a:moveTo>
                  <a:lnTo>
                    <a:pt x="4453661" y="2340737"/>
                  </a:lnTo>
                  <a:lnTo>
                    <a:pt x="4394136" y="2438311"/>
                  </a:lnTo>
                  <a:lnTo>
                    <a:pt x="4426661" y="2458148"/>
                  </a:lnTo>
                  <a:lnTo>
                    <a:pt x="4486186" y="2360574"/>
                  </a:lnTo>
                  <a:close/>
                </a:path>
                <a:path w="4803775" h="4628515">
                  <a:moveTo>
                    <a:pt x="4565561" y="2230475"/>
                  </a:moveTo>
                  <a:lnTo>
                    <a:pt x="4533036" y="2210638"/>
                  </a:lnTo>
                  <a:lnTo>
                    <a:pt x="4473499" y="2308212"/>
                  </a:lnTo>
                  <a:lnTo>
                    <a:pt x="4506023" y="2328049"/>
                  </a:lnTo>
                  <a:lnTo>
                    <a:pt x="4565561" y="2230475"/>
                  </a:lnTo>
                  <a:close/>
                </a:path>
                <a:path w="4803775" h="4628515">
                  <a:moveTo>
                    <a:pt x="4644923" y="2100376"/>
                  </a:moveTo>
                  <a:lnTo>
                    <a:pt x="4612398" y="2080526"/>
                  </a:lnTo>
                  <a:lnTo>
                    <a:pt x="4552874" y="2178113"/>
                  </a:lnTo>
                  <a:lnTo>
                    <a:pt x="4585398" y="2197951"/>
                  </a:lnTo>
                  <a:lnTo>
                    <a:pt x="4644923" y="2100376"/>
                  </a:lnTo>
                  <a:close/>
                </a:path>
                <a:path w="4803775" h="4628515">
                  <a:moveTo>
                    <a:pt x="4724298" y="1970278"/>
                  </a:moveTo>
                  <a:lnTo>
                    <a:pt x="4691773" y="1950427"/>
                  </a:lnTo>
                  <a:lnTo>
                    <a:pt x="4632249" y="2048002"/>
                  </a:lnTo>
                  <a:lnTo>
                    <a:pt x="4664773" y="2067852"/>
                  </a:lnTo>
                  <a:lnTo>
                    <a:pt x="4724298" y="1970278"/>
                  </a:lnTo>
                  <a:close/>
                </a:path>
                <a:path w="4803775" h="4628515">
                  <a:moveTo>
                    <a:pt x="4803673" y="1840179"/>
                  </a:moveTo>
                  <a:lnTo>
                    <a:pt x="4771148" y="1820329"/>
                  </a:lnTo>
                  <a:lnTo>
                    <a:pt x="4711624" y="1917903"/>
                  </a:lnTo>
                  <a:lnTo>
                    <a:pt x="4744148" y="1937753"/>
                  </a:lnTo>
                  <a:lnTo>
                    <a:pt x="4803673" y="184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5801" y="4938000"/>
              <a:ext cx="193040" cy="282575"/>
            </a:xfrm>
            <a:custGeom>
              <a:avLst/>
              <a:gdLst/>
              <a:ahLst/>
              <a:cxnLst/>
              <a:rect l="l" t="t" r="r" b="b"/>
              <a:pathLst>
                <a:path w="193039" h="282575">
                  <a:moveTo>
                    <a:pt x="33769" y="280035"/>
                  </a:moveTo>
                  <a:lnTo>
                    <a:pt x="1244" y="260197"/>
                  </a:lnTo>
                  <a:lnTo>
                    <a:pt x="0" y="262242"/>
                  </a:lnTo>
                  <a:lnTo>
                    <a:pt x="32524" y="282092"/>
                  </a:lnTo>
                  <a:lnTo>
                    <a:pt x="33769" y="280035"/>
                  </a:lnTo>
                  <a:close/>
                </a:path>
                <a:path w="193039" h="282575">
                  <a:moveTo>
                    <a:pt x="113144" y="149936"/>
                  </a:moveTo>
                  <a:lnTo>
                    <a:pt x="80619" y="130098"/>
                  </a:lnTo>
                  <a:lnTo>
                    <a:pt x="21094" y="227672"/>
                  </a:lnTo>
                  <a:lnTo>
                    <a:pt x="53619" y="247510"/>
                  </a:lnTo>
                  <a:lnTo>
                    <a:pt x="113144" y="149936"/>
                  </a:lnTo>
                  <a:close/>
                </a:path>
                <a:path w="193039" h="282575">
                  <a:moveTo>
                    <a:pt x="192519" y="19837"/>
                  </a:moveTo>
                  <a:lnTo>
                    <a:pt x="159994" y="0"/>
                  </a:lnTo>
                  <a:lnTo>
                    <a:pt x="100457" y="97574"/>
                  </a:lnTo>
                  <a:lnTo>
                    <a:pt x="132981" y="117411"/>
                  </a:lnTo>
                  <a:lnTo>
                    <a:pt x="192519" y="19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 rot="18000000">
            <a:off x="12904448" y="4684513"/>
            <a:ext cx="1615096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0" dirty="0">
                <a:latin typeface="Lucida Sans Unicode"/>
                <a:cs typeface="Lucida Sans Unicode"/>
              </a:rPr>
              <a:t>Fin</a:t>
            </a:r>
            <a:r>
              <a:rPr sz="2100" spc="-75" baseline="1984" dirty="0">
                <a:latin typeface="Lucida Sans Unicode"/>
                <a:cs typeface="Lucida Sans Unicode"/>
              </a:rPr>
              <a:t>alizes</a:t>
            </a:r>
            <a:r>
              <a:rPr sz="2100" spc="-157" baseline="1984" dirty="0">
                <a:latin typeface="Lucida Sans Unicode"/>
                <a:cs typeface="Lucida Sans Unicode"/>
              </a:rPr>
              <a:t> </a:t>
            </a:r>
            <a:r>
              <a:rPr sz="2100" baseline="3968" dirty="0">
                <a:latin typeface="Lucida Sans Unicode"/>
                <a:cs typeface="Lucida Sans Unicode"/>
              </a:rPr>
              <a:t>few</a:t>
            </a:r>
            <a:r>
              <a:rPr sz="2100" spc="-157" baseline="3968" dirty="0">
                <a:latin typeface="Lucida Sans Unicode"/>
                <a:cs typeface="Lucida Sans Unicode"/>
              </a:rPr>
              <a:t> </a:t>
            </a:r>
            <a:r>
              <a:rPr sz="2100" spc="-30" baseline="3968" dirty="0">
                <a:latin typeface="Lucida Sans Unicode"/>
                <a:cs typeface="Lucida Sans Unicode"/>
              </a:rPr>
              <a:t>i</a:t>
            </a:r>
            <a:r>
              <a:rPr sz="2100" spc="-30" baseline="5952" dirty="0">
                <a:latin typeface="Lucida Sans Unicode"/>
                <a:cs typeface="Lucida Sans Unicode"/>
              </a:rPr>
              <a:t>tems</a:t>
            </a:r>
            <a:endParaRPr sz="2100" baseline="5952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 rot="17520000">
            <a:off x="8835971" y="4544697"/>
            <a:ext cx="162203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</a:pPr>
            <a:r>
              <a:rPr sz="2100" spc="-52" baseline="-3968" dirty="0">
                <a:latin typeface="Lucida Sans Unicode"/>
                <a:cs typeface="Lucida Sans Unicode"/>
              </a:rPr>
              <a:t>Hou</a:t>
            </a:r>
            <a:r>
              <a:rPr sz="2100" spc="-52" baseline="-1984" dirty="0">
                <a:latin typeface="Lucida Sans Unicode"/>
                <a:cs typeface="Lucida Sans Unicode"/>
              </a:rPr>
              <a:t>rs</a:t>
            </a:r>
            <a:r>
              <a:rPr sz="2100" spc="-157" baseline="-1984" dirty="0">
                <a:latin typeface="Lucida Sans Unicode"/>
                <a:cs typeface="Lucida Sans Unicode"/>
              </a:rPr>
              <a:t> </a:t>
            </a:r>
            <a:r>
              <a:rPr sz="2100" spc="-15" baseline="-1984" dirty="0">
                <a:latin typeface="Lucida Sans Unicode"/>
                <a:cs typeface="Lucida Sans Unicode"/>
              </a:rPr>
              <a:t>o</a:t>
            </a:r>
            <a:r>
              <a:rPr sz="1400" spc="-10" dirty="0">
                <a:latin typeface="Lucida Sans Unicode"/>
                <a:cs typeface="Lucida Sans Unicode"/>
              </a:rPr>
              <a:t>f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sear</a:t>
            </a:r>
            <a:r>
              <a:rPr sz="2100" spc="-15" baseline="1984" dirty="0">
                <a:latin typeface="Lucida Sans Unicode"/>
                <a:cs typeface="Lucida Sans Unicode"/>
              </a:rPr>
              <a:t>chin</a:t>
            </a:r>
            <a:r>
              <a:rPr sz="2100" spc="-15" baseline="3968" dirty="0">
                <a:latin typeface="Lucida Sans Unicode"/>
                <a:cs typeface="Lucida Sans Unicode"/>
              </a:rPr>
              <a:t>g</a:t>
            </a:r>
            <a:endParaRPr sz="2100" baseline="3968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 rot="18120000">
            <a:off x="5665847" y="3696198"/>
            <a:ext cx="7861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latin typeface="Lucida Sans Unicode"/>
                <a:cs typeface="Lucida Sans Unicode"/>
              </a:rPr>
              <a:t>Sign</a:t>
            </a:r>
            <a:r>
              <a:rPr sz="2100" baseline="1984" dirty="0">
                <a:latin typeface="Lucida Sans Unicode"/>
                <a:cs typeface="Lucida Sans Unicode"/>
              </a:rPr>
              <a:t>s</a:t>
            </a:r>
            <a:r>
              <a:rPr sz="2100" spc="82" baseline="1984" dirty="0">
                <a:latin typeface="Lucida Sans Unicode"/>
                <a:cs typeface="Lucida Sans Unicode"/>
              </a:rPr>
              <a:t> </a:t>
            </a:r>
            <a:r>
              <a:rPr sz="2100" spc="-37" baseline="1984" dirty="0">
                <a:latin typeface="Lucida Sans Unicode"/>
                <a:cs typeface="Lucida Sans Unicode"/>
              </a:rPr>
              <a:t>up</a:t>
            </a:r>
            <a:endParaRPr sz="2100" baseline="1984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08370" y="5511642"/>
            <a:ext cx="9582150" cy="4293235"/>
            <a:chOff x="8108370" y="5511642"/>
            <a:chExt cx="9582150" cy="429323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8370" y="8748193"/>
              <a:ext cx="704849" cy="7334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7444" y="9071231"/>
              <a:ext cx="704849" cy="733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5412" y="5511642"/>
              <a:ext cx="704849" cy="733424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679088" y="120650"/>
            <a:ext cx="4930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solidFill>
                  <a:srgbClr val="000000"/>
                </a:solidFill>
              </a:rPr>
              <a:t>User</a:t>
            </a:r>
            <a:r>
              <a:rPr spc="-434" dirty="0">
                <a:solidFill>
                  <a:srgbClr val="000000"/>
                </a:solidFill>
              </a:rPr>
              <a:t> </a:t>
            </a:r>
            <a:r>
              <a:rPr spc="-465" dirty="0"/>
              <a:t>Journey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0650" y="5876304"/>
            <a:ext cx="277495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I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want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buy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some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popular </a:t>
            </a:r>
            <a:r>
              <a:rPr sz="1800" spc="-10" dirty="0">
                <a:latin typeface="Roboto"/>
                <a:cs typeface="Roboto"/>
              </a:rPr>
              <a:t>merchendise.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17773" y="7685520"/>
            <a:ext cx="243395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1800" spc="-10" dirty="0">
                <a:latin typeface="Roboto"/>
                <a:cs typeface="Roboto"/>
              </a:rPr>
              <a:t>Search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apps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buy </a:t>
            </a:r>
            <a:r>
              <a:rPr sz="1800" dirty="0">
                <a:latin typeface="Roboto"/>
                <a:cs typeface="Roboto"/>
              </a:rPr>
              <a:t>merchendise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popular </a:t>
            </a:r>
            <a:r>
              <a:rPr sz="1800" spc="-10" dirty="0">
                <a:latin typeface="Roboto"/>
                <a:cs typeface="Roboto"/>
              </a:rPr>
              <a:t>brands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82151" y="4936824"/>
            <a:ext cx="215900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His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friend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suggest </a:t>
            </a:r>
            <a:r>
              <a:rPr sz="1800" dirty="0">
                <a:latin typeface="Roboto"/>
                <a:cs typeface="Roboto"/>
              </a:rPr>
              <a:t>him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souled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store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app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0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10187" y="1573760"/>
            <a:ext cx="16541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115">
              <a:lnSpc>
                <a:spcPct val="114599"/>
              </a:lnSpc>
              <a:spcBef>
                <a:spcPts val="100"/>
              </a:spcBef>
            </a:pPr>
            <a:r>
              <a:rPr sz="1800" spc="-10" dirty="0">
                <a:latin typeface="Roboto"/>
                <a:cs typeface="Roboto"/>
              </a:rPr>
              <a:t>Starts</a:t>
            </a:r>
            <a:r>
              <a:rPr sz="1800" spc="-9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exploring </a:t>
            </a:r>
            <a:r>
              <a:rPr sz="1800" dirty="0">
                <a:latin typeface="Roboto"/>
                <a:cs typeface="Roboto"/>
              </a:rPr>
              <a:t>different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items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34223" y="904120"/>
            <a:ext cx="181737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-120014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I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should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try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online </a:t>
            </a:r>
            <a:r>
              <a:rPr sz="1800" spc="-10" dirty="0">
                <a:latin typeface="Roboto"/>
                <a:cs typeface="Roboto"/>
              </a:rPr>
              <a:t>shopping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apps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55602" y="1507085"/>
            <a:ext cx="18434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Adds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few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items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in </a:t>
            </a:r>
            <a:r>
              <a:rPr sz="1800" spc="-10" dirty="0">
                <a:latin typeface="Roboto"/>
                <a:cs typeface="Roboto"/>
              </a:rPr>
              <a:t>wishlist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613231" y="1573760"/>
            <a:ext cx="181673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9930" marR="5080" indent="-697865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Adds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items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 </a:t>
            </a:r>
            <a:r>
              <a:rPr sz="1800" spc="-20" dirty="0">
                <a:latin typeface="Roboto"/>
                <a:cs typeface="Roboto"/>
              </a:rPr>
              <a:t>cart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246626" y="4467865"/>
            <a:ext cx="1913255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999"/>
              </a:lnSpc>
              <a:spcBef>
                <a:spcPts val="100"/>
              </a:spcBef>
            </a:pPr>
            <a:r>
              <a:rPr sz="1700" dirty="0">
                <a:latin typeface="Roboto"/>
                <a:cs typeface="Roboto"/>
              </a:rPr>
              <a:t>High</a:t>
            </a:r>
            <a:r>
              <a:rPr sz="1700" spc="-8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prices</a:t>
            </a:r>
            <a:r>
              <a:rPr sz="1700" spc="-8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and</a:t>
            </a:r>
            <a:r>
              <a:rPr sz="1700" spc="-7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low </a:t>
            </a:r>
            <a:r>
              <a:rPr sz="1700" spc="-10" dirty="0">
                <a:latin typeface="Roboto"/>
                <a:cs typeface="Roboto"/>
              </a:rPr>
              <a:t>discounts </a:t>
            </a:r>
            <a:r>
              <a:rPr sz="1700" spc="-20" dirty="0">
                <a:latin typeface="Roboto"/>
                <a:cs typeface="Roboto"/>
              </a:rPr>
              <a:t>disheartens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him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69513" y="3728207"/>
            <a:ext cx="159639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Roboto"/>
                <a:cs typeface="Roboto"/>
              </a:rPr>
              <a:t>Wants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opinion</a:t>
            </a:r>
            <a:r>
              <a:rPr sz="1600" spc="-6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on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wishlisted </a:t>
            </a:r>
            <a:r>
              <a:rPr sz="1600" dirty="0">
                <a:latin typeface="Roboto"/>
                <a:cs typeface="Roboto"/>
              </a:rPr>
              <a:t>items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from </a:t>
            </a:r>
            <a:r>
              <a:rPr sz="1600" spc="-10" dirty="0">
                <a:latin typeface="Roboto"/>
                <a:cs typeface="Roboto"/>
              </a:rPr>
              <a:t>friends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775802" y="7850763"/>
            <a:ext cx="136461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No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option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for </a:t>
            </a:r>
            <a:r>
              <a:rPr sz="1800" spc="-10" dirty="0">
                <a:latin typeface="Roboto"/>
                <a:cs typeface="Roboto"/>
              </a:rPr>
              <a:t>multiple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item </a:t>
            </a:r>
            <a:r>
              <a:rPr sz="1800" spc="-10" dirty="0">
                <a:latin typeface="Roboto"/>
                <a:cs typeface="Roboto"/>
              </a:rPr>
              <a:t>sharing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91518" y="9240785"/>
            <a:ext cx="173355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3195" algn="ctr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FFFFFF"/>
                </a:solidFill>
                <a:latin typeface="Roboto"/>
                <a:cs typeface="Roboto"/>
              </a:rPr>
              <a:t>12</a:t>
            </a: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Roboto"/>
                <a:cs typeface="Roboto"/>
              </a:rPr>
              <a:t>Leaves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app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!!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14590" y="9376392"/>
            <a:ext cx="1901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Roboto"/>
                <a:cs typeface="Roboto"/>
              </a:rPr>
              <a:t>Magic</a:t>
            </a:r>
            <a:r>
              <a:rPr sz="2200" b="1" spc="-30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Scanner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58761" y="9758244"/>
            <a:ext cx="20694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Roboto"/>
                <a:cs typeface="Roboto"/>
              </a:rPr>
              <a:t>Wishlist</a:t>
            </a:r>
            <a:r>
              <a:rPr sz="2200" b="1" spc="-120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Sharing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27730" y="6146846"/>
            <a:ext cx="165988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Roboto"/>
                <a:cs typeface="Roboto"/>
              </a:rPr>
              <a:t>Souled</a:t>
            </a:r>
            <a:r>
              <a:rPr sz="2200" b="1" spc="-25" dirty="0">
                <a:latin typeface="Roboto"/>
                <a:cs typeface="Roboto"/>
              </a:rPr>
              <a:t> </a:t>
            </a:r>
            <a:r>
              <a:rPr sz="2200" b="1" spc="-20" dirty="0">
                <a:latin typeface="Roboto"/>
                <a:cs typeface="Roboto"/>
              </a:rPr>
              <a:t>gems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000000"/>
                </a:solidFill>
              </a:rPr>
              <a:t>Solution</a:t>
            </a:r>
            <a:r>
              <a:rPr spc="-445" dirty="0">
                <a:solidFill>
                  <a:srgbClr val="000000"/>
                </a:solidFill>
              </a:rPr>
              <a:t> </a:t>
            </a:r>
            <a:r>
              <a:rPr spc="-450" dirty="0">
                <a:solidFill>
                  <a:srgbClr val="000000"/>
                </a:solidFill>
              </a:rPr>
              <a:t>1:</a:t>
            </a:r>
            <a:r>
              <a:rPr spc="-440" dirty="0">
                <a:solidFill>
                  <a:srgbClr val="000000"/>
                </a:solidFill>
              </a:rPr>
              <a:t> </a:t>
            </a:r>
            <a:r>
              <a:rPr spc="-434" dirty="0"/>
              <a:t>Magic</a:t>
            </a:r>
            <a:r>
              <a:rPr spc="-440" dirty="0"/>
              <a:t> </a:t>
            </a:r>
            <a:r>
              <a:rPr spc="-434" dirty="0"/>
              <a:t>Scanner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719" y="6704964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719" y="7486014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719" y="8267064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0812" y="5866936"/>
            <a:ext cx="8062595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0" dirty="0">
                <a:solidFill>
                  <a:srgbClr val="FF3131"/>
                </a:solidFill>
                <a:latin typeface="Arial Black"/>
                <a:cs typeface="Arial Black"/>
              </a:rPr>
              <a:t>Need</a:t>
            </a:r>
            <a:r>
              <a:rPr sz="2800" spc="-240" dirty="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sz="2800" spc="-70" dirty="0">
                <a:latin typeface="Arial Black"/>
                <a:cs typeface="Arial Black"/>
              </a:rPr>
              <a:t>for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254" dirty="0">
                <a:latin typeface="Arial Black"/>
                <a:cs typeface="Arial Black"/>
              </a:rPr>
              <a:t>magic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215" dirty="0">
                <a:latin typeface="Arial Black"/>
                <a:cs typeface="Arial Black"/>
              </a:rPr>
              <a:t>scanner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:-</a:t>
            </a:r>
            <a:endParaRPr sz="2800">
              <a:latin typeface="Arial Black"/>
              <a:cs typeface="Arial Black"/>
            </a:endParaRPr>
          </a:p>
          <a:p>
            <a:pPr marL="412750" marR="384175">
              <a:lnSpc>
                <a:spcPct val="116500"/>
              </a:lnSpc>
              <a:spcBef>
                <a:spcPts val="1475"/>
              </a:spcBef>
            </a:pPr>
            <a:r>
              <a:rPr sz="2200" dirty="0">
                <a:latin typeface="Roboto"/>
                <a:cs typeface="Roboto"/>
              </a:rPr>
              <a:t>Allows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easily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find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purchase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merchandise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they </a:t>
            </a:r>
            <a:r>
              <a:rPr sz="2200" spc="-10" dirty="0">
                <a:latin typeface="Roboto"/>
                <a:cs typeface="Roboto"/>
              </a:rPr>
              <a:t>discover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ads,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social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media,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or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internet.</a:t>
            </a:r>
            <a:endParaRPr sz="2200">
              <a:latin typeface="Roboto"/>
              <a:cs typeface="Roboto"/>
            </a:endParaRPr>
          </a:p>
          <a:p>
            <a:pPr marL="412750" marR="5080">
              <a:lnSpc>
                <a:spcPct val="116500"/>
              </a:lnSpc>
            </a:pPr>
            <a:r>
              <a:rPr sz="2200" spc="-10" dirty="0">
                <a:latin typeface="Roboto"/>
                <a:cs typeface="Roboto"/>
              </a:rPr>
              <a:t>Eliminates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need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manual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searching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by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providing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instant recommendations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based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scanned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images.</a:t>
            </a:r>
            <a:endParaRPr sz="2200">
              <a:latin typeface="Roboto"/>
              <a:cs typeface="Roboto"/>
            </a:endParaRPr>
          </a:p>
          <a:p>
            <a:pPr marL="412750" marR="309880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Offers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more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personalized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shopping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experience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tailored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to </a:t>
            </a:r>
            <a:r>
              <a:rPr sz="2200" spc="-20" dirty="0">
                <a:latin typeface="Roboto"/>
                <a:cs typeface="Roboto"/>
              </a:rPr>
              <a:t>users'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specific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interests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preferences.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719" y="3069727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719" y="4241302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0753" y="2231697"/>
            <a:ext cx="8185784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FF3131"/>
                </a:solidFill>
                <a:latin typeface="Arial Black"/>
                <a:cs typeface="Arial Black"/>
              </a:rPr>
              <a:t>What</a:t>
            </a:r>
            <a:r>
              <a:rPr sz="2800" spc="-245" dirty="0">
                <a:solidFill>
                  <a:srgbClr val="FF3131"/>
                </a:solidFill>
                <a:latin typeface="Arial Black"/>
                <a:cs typeface="Arial Black"/>
              </a:rPr>
              <a:t> </a:t>
            </a:r>
            <a:r>
              <a:rPr sz="2800" spc="-235" dirty="0">
                <a:latin typeface="Arial Black"/>
                <a:cs typeface="Arial Black"/>
              </a:rPr>
              <a:t>is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254" dirty="0">
                <a:latin typeface="Arial Black"/>
                <a:cs typeface="Arial Black"/>
              </a:rPr>
              <a:t>magic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215" dirty="0">
                <a:latin typeface="Arial Black"/>
                <a:cs typeface="Arial Black"/>
              </a:rPr>
              <a:t>scanner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:-</a:t>
            </a:r>
            <a:endParaRPr sz="2800">
              <a:latin typeface="Arial Black"/>
              <a:cs typeface="Arial Black"/>
            </a:endParaRPr>
          </a:p>
          <a:p>
            <a:pPr marL="412750" marR="561340">
              <a:lnSpc>
                <a:spcPct val="116500"/>
              </a:lnSpc>
              <a:spcBef>
                <a:spcPts val="1475"/>
              </a:spcBef>
            </a:pPr>
            <a:r>
              <a:rPr sz="2200" dirty="0">
                <a:latin typeface="Roboto"/>
                <a:cs typeface="Roboto"/>
              </a:rPr>
              <a:t>The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Magic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Scanner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advanced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image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recognition </a:t>
            </a:r>
            <a:r>
              <a:rPr sz="2200" spc="-20" dirty="0">
                <a:latin typeface="Roboto"/>
                <a:cs typeface="Roboto"/>
              </a:rPr>
              <a:t>algorithms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analyze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pictures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10" dirty="0">
                <a:latin typeface="Roboto"/>
                <a:cs typeface="Roboto"/>
              </a:rPr>
              <a:t>t-</a:t>
            </a:r>
            <a:r>
              <a:rPr sz="2200" spc="-10" dirty="0">
                <a:latin typeface="Roboto"/>
                <a:cs typeface="Roboto"/>
              </a:rPr>
              <a:t>shirts,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hoodies,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or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other merchandise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captured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by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users.</a:t>
            </a:r>
            <a:endParaRPr sz="2200">
              <a:latin typeface="Roboto"/>
              <a:cs typeface="Roboto"/>
            </a:endParaRPr>
          </a:p>
          <a:p>
            <a:pPr marL="412750" marR="5080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Once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image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scanned,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feature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recommends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similar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or </a:t>
            </a:r>
            <a:r>
              <a:rPr sz="2200" dirty="0">
                <a:latin typeface="Roboto"/>
                <a:cs typeface="Roboto"/>
              </a:rPr>
              <a:t>exact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items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available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purchase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Souled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Store's platform.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2230" y="3069727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2230" y="3850777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2230" y="4631827"/>
            <a:ext cx="85725" cy="85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491880" y="2231697"/>
            <a:ext cx="8412480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45" dirty="0">
                <a:solidFill>
                  <a:srgbClr val="FF3131"/>
                </a:solidFill>
                <a:latin typeface="Arial Black"/>
                <a:cs typeface="Arial Black"/>
              </a:rPr>
              <a:t>How </a:t>
            </a:r>
            <a:r>
              <a:rPr sz="2800" spc="-190" dirty="0">
                <a:latin typeface="Arial Black"/>
                <a:cs typeface="Arial Black"/>
              </a:rPr>
              <a:t>does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254" dirty="0">
                <a:latin typeface="Arial Black"/>
                <a:cs typeface="Arial Black"/>
              </a:rPr>
              <a:t>magic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215" dirty="0">
                <a:latin typeface="Arial Black"/>
                <a:cs typeface="Arial Black"/>
              </a:rPr>
              <a:t>scanner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45" dirty="0">
                <a:latin typeface="Arial Black"/>
                <a:cs typeface="Arial Black"/>
              </a:rPr>
              <a:t>works:-</a:t>
            </a:r>
            <a:endParaRPr sz="2800">
              <a:latin typeface="Arial Black"/>
              <a:cs typeface="Arial Black"/>
            </a:endParaRPr>
          </a:p>
          <a:p>
            <a:pPr marL="487045" marR="64135">
              <a:lnSpc>
                <a:spcPct val="116500"/>
              </a:lnSpc>
              <a:spcBef>
                <a:spcPts val="1475"/>
              </a:spcBef>
            </a:pPr>
            <a:r>
              <a:rPr sz="2200" spc="-10" dirty="0">
                <a:latin typeface="Roboto"/>
                <a:cs typeface="Roboto"/>
              </a:rPr>
              <a:t>Utilizes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machine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learning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35" dirty="0">
                <a:latin typeface="Roboto"/>
                <a:cs typeface="Roboto"/>
              </a:rPr>
              <a:t>AI-</a:t>
            </a:r>
            <a:r>
              <a:rPr sz="2200" dirty="0">
                <a:latin typeface="Roboto"/>
                <a:cs typeface="Roboto"/>
              </a:rPr>
              <a:t>powered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algorithms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analyze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identify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visual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patterns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in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scanned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images.</a:t>
            </a:r>
            <a:endParaRPr sz="2200">
              <a:latin typeface="Roboto"/>
              <a:cs typeface="Roboto"/>
            </a:endParaRPr>
          </a:p>
          <a:p>
            <a:pPr marL="487045" marR="160655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Compares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scanned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images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with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vast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database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products </a:t>
            </a:r>
            <a:r>
              <a:rPr sz="2200" spc="-20" dirty="0">
                <a:latin typeface="Roboto"/>
                <a:cs typeface="Roboto"/>
              </a:rPr>
              <a:t>available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Souled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Store's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platform.</a:t>
            </a:r>
            <a:endParaRPr sz="2200">
              <a:latin typeface="Roboto"/>
              <a:cs typeface="Roboto"/>
            </a:endParaRPr>
          </a:p>
          <a:p>
            <a:pPr marL="487045" marR="5080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Considers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various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attributes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such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color,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design,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patterns,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spc="-10" dirty="0">
                <a:latin typeface="Roboto"/>
                <a:cs typeface="Roboto"/>
              </a:rPr>
              <a:t>brand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provide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accurate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recommendations.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91880" y="5866936"/>
            <a:ext cx="20504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0" dirty="0">
                <a:latin typeface="Arial Black"/>
                <a:cs typeface="Arial Black"/>
              </a:rPr>
              <a:t>User</a:t>
            </a:r>
            <a:r>
              <a:rPr sz="2800" spc="-250" dirty="0">
                <a:latin typeface="Arial Black"/>
                <a:cs typeface="Arial Black"/>
              </a:rPr>
              <a:t> </a:t>
            </a:r>
            <a:r>
              <a:rPr sz="2800" spc="-235" dirty="0">
                <a:latin typeface="Arial Black"/>
                <a:cs typeface="Arial Black"/>
              </a:rPr>
              <a:t>Flow</a:t>
            </a:r>
            <a:r>
              <a:rPr sz="2800" spc="-250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:-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37815" y="6719945"/>
            <a:ext cx="185547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861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Clicks</a:t>
            </a:r>
            <a:r>
              <a:rPr sz="2200" spc="-5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on </a:t>
            </a:r>
            <a:r>
              <a:rPr sz="2200" dirty="0">
                <a:latin typeface="Roboto"/>
                <a:cs typeface="Roboto"/>
              </a:rPr>
              <a:t>magic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scanner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5791" y="6719945"/>
            <a:ext cx="194818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6570" marR="5080" indent="-48450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Camera</a:t>
            </a:r>
            <a:r>
              <a:rPr sz="2200" spc="-5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access granted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56537" y="6719945"/>
            <a:ext cx="1875789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 marR="5080" indent="-43370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Clicks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/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upload </a:t>
            </a:r>
            <a:r>
              <a:rPr sz="2200" spc="-10" dirty="0">
                <a:latin typeface="Roboto"/>
                <a:cs typeface="Roboto"/>
              </a:rPr>
              <a:t>images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03281" y="8177987"/>
            <a:ext cx="1581785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System </a:t>
            </a:r>
            <a:r>
              <a:rPr sz="2200" spc="-20" dirty="0">
                <a:latin typeface="Roboto"/>
                <a:cs typeface="Roboto"/>
              </a:rPr>
              <a:t>analyses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 </a:t>
            </a:r>
            <a:r>
              <a:rPr sz="2200" spc="-10" dirty="0">
                <a:latin typeface="Roboto"/>
                <a:cs typeface="Roboto"/>
              </a:rPr>
              <a:t>image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49078" y="8373250"/>
            <a:ext cx="169672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085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Similar</a:t>
            </a:r>
            <a:r>
              <a:rPr sz="2200" spc="-11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items </a:t>
            </a:r>
            <a:r>
              <a:rPr sz="2200" dirty="0">
                <a:latin typeface="Roboto"/>
                <a:cs typeface="Roboto"/>
              </a:rPr>
              <a:t>are</a:t>
            </a:r>
            <a:r>
              <a:rPr sz="2200" spc="-5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displayed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63860" y="8373250"/>
            <a:ext cx="1774189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User</a:t>
            </a:r>
            <a:r>
              <a:rPr sz="2200" spc="-11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can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view </a:t>
            </a:r>
            <a:r>
              <a:rPr sz="2200" dirty="0">
                <a:latin typeface="Roboto"/>
                <a:cs typeface="Roboto"/>
              </a:rPr>
              <a:t>details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,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price.</a:t>
            </a:r>
            <a:endParaRPr sz="22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930458" y="7105398"/>
            <a:ext cx="624840" cy="152400"/>
            <a:chOff x="11930458" y="7105398"/>
            <a:chExt cx="624840" cy="152400"/>
          </a:xfrm>
        </p:grpSpPr>
        <p:sp>
          <p:nvSpPr>
            <p:cNvPr id="22" name="object 22"/>
            <p:cNvSpPr/>
            <p:nvPr/>
          </p:nvSpPr>
          <p:spPr>
            <a:xfrm>
              <a:off x="11930456" y="7162558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1143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571500" h="38100">
                  <a:moveTo>
                    <a:pt x="2667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571500" h="38100">
                  <a:moveTo>
                    <a:pt x="4191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571500" h="38100">
                  <a:moveTo>
                    <a:pt x="5715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59818" y="712444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507102" y="7086348"/>
            <a:ext cx="624840" cy="152400"/>
            <a:chOff x="14507102" y="7086348"/>
            <a:chExt cx="624840" cy="152400"/>
          </a:xfrm>
        </p:grpSpPr>
        <p:sp>
          <p:nvSpPr>
            <p:cNvPr id="25" name="object 25"/>
            <p:cNvSpPr/>
            <p:nvPr/>
          </p:nvSpPr>
          <p:spPr>
            <a:xfrm>
              <a:off x="14507095" y="7143508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1143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571500" h="38100">
                  <a:moveTo>
                    <a:pt x="2667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571500" h="38100">
                  <a:moveTo>
                    <a:pt x="4191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571500" h="38100">
                  <a:moveTo>
                    <a:pt x="5715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36462" y="7105398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6218103" y="7544204"/>
            <a:ext cx="152400" cy="733425"/>
            <a:chOff x="16218103" y="7544204"/>
            <a:chExt cx="152400" cy="733425"/>
          </a:xfrm>
        </p:grpSpPr>
        <p:sp>
          <p:nvSpPr>
            <p:cNvPr id="28" name="object 28"/>
            <p:cNvSpPr/>
            <p:nvPr/>
          </p:nvSpPr>
          <p:spPr>
            <a:xfrm>
              <a:off x="16294303" y="7544204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0"/>
                  </a:moveTo>
                  <a:lnTo>
                    <a:pt x="0" y="713823"/>
                  </a:lnTo>
                </a:path>
              </a:pathLst>
            </a:custGeom>
            <a:ln w="38099">
              <a:solidFill>
                <a:srgbClr val="FF313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37153" y="8181828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299" y="0"/>
                  </a:moveTo>
                  <a:lnTo>
                    <a:pt x="57149" y="761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4484984" y="8758701"/>
            <a:ext cx="844550" cy="152400"/>
            <a:chOff x="14484984" y="8758701"/>
            <a:chExt cx="844550" cy="152400"/>
          </a:xfrm>
        </p:grpSpPr>
        <p:sp>
          <p:nvSpPr>
            <p:cNvPr id="31" name="object 31"/>
            <p:cNvSpPr/>
            <p:nvPr/>
          </p:nvSpPr>
          <p:spPr>
            <a:xfrm>
              <a:off x="14504034" y="8834901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284" y="0"/>
                  </a:lnTo>
                </a:path>
              </a:pathLst>
            </a:custGeom>
            <a:ln w="38099">
              <a:solidFill>
                <a:srgbClr val="FF313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504034" y="877775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1930330" y="8758701"/>
            <a:ext cx="624840" cy="152400"/>
            <a:chOff x="11930330" y="8758701"/>
            <a:chExt cx="624840" cy="152400"/>
          </a:xfrm>
        </p:grpSpPr>
        <p:sp>
          <p:nvSpPr>
            <p:cNvPr id="34" name="object 34"/>
            <p:cNvSpPr/>
            <p:nvPr/>
          </p:nvSpPr>
          <p:spPr>
            <a:xfrm>
              <a:off x="11983441" y="8815856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1143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571500" h="38100">
                  <a:moveTo>
                    <a:pt x="266700" y="0"/>
                  </a:moveTo>
                  <a:lnTo>
                    <a:pt x="152400" y="0"/>
                  </a:lnTo>
                  <a:lnTo>
                    <a:pt x="152400" y="38100"/>
                  </a:lnTo>
                  <a:lnTo>
                    <a:pt x="266700" y="38100"/>
                  </a:lnTo>
                  <a:lnTo>
                    <a:pt x="266700" y="0"/>
                  </a:lnTo>
                  <a:close/>
                </a:path>
                <a:path w="571500" h="38100">
                  <a:moveTo>
                    <a:pt x="419100" y="0"/>
                  </a:moveTo>
                  <a:lnTo>
                    <a:pt x="304800" y="0"/>
                  </a:lnTo>
                  <a:lnTo>
                    <a:pt x="304800" y="38100"/>
                  </a:lnTo>
                  <a:lnTo>
                    <a:pt x="419100" y="38100"/>
                  </a:lnTo>
                  <a:lnTo>
                    <a:pt x="419100" y="0"/>
                  </a:lnTo>
                  <a:close/>
                </a:path>
                <a:path w="571500" h="38100">
                  <a:moveTo>
                    <a:pt x="571500" y="0"/>
                  </a:moveTo>
                  <a:lnTo>
                    <a:pt x="457200" y="0"/>
                  </a:lnTo>
                  <a:lnTo>
                    <a:pt x="45720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949380" y="877775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885" y="6768258"/>
            <a:ext cx="3645535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9109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The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first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click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 </a:t>
            </a:r>
            <a:r>
              <a:rPr sz="2200" dirty="0">
                <a:latin typeface="Roboto"/>
                <a:cs typeface="Roboto"/>
              </a:rPr>
              <a:t>camera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button</a:t>
            </a:r>
            <a:endParaRPr sz="2200">
              <a:latin typeface="Roboto"/>
              <a:cs typeface="Roboto"/>
            </a:endParaRPr>
          </a:p>
          <a:p>
            <a:pPr marL="12700" marR="5080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A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popup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appears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where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35" dirty="0">
                <a:latin typeface="Roboto"/>
                <a:cs typeface="Roboto"/>
              </a:rPr>
              <a:t>he </a:t>
            </a:r>
            <a:r>
              <a:rPr sz="2200" dirty="0">
                <a:latin typeface="Roboto"/>
                <a:cs typeface="Roboto"/>
              </a:rPr>
              <a:t>gets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option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either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select </a:t>
            </a:r>
            <a:r>
              <a:rPr sz="2200" dirty="0">
                <a:latin typeface="Roboto"/>
                <a:cs typeface="Roboto"/>
              </a:rPr>
              <a:t>image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from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gallery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or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directly capture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image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from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camera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4496" y="7187046"/>
            <a:ext cx="85725" cy="85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49056" y="6963520"/>
            <a:ext cx="338772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  <a:tabLst>
                <a:tab pos="501650" algn="l"/>
              </a:tabLst>
            </a:pPr>
            <a:r>
              <a:rPr sz="2200" spc="-10" dirty="0">
                <a:latin typeface="Roboto"/>
                <a:cs typeface="Roboto"/>
              </a:rPr>
              <a:t>Users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open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camera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dirty="0">
                <a:latin typeface="Roboto"/>
                <a:cs typeface="Roboto"/>
              </a:rPr>
              <a:t>click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picture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4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 </a:t>
            </a:r>
            <a:r>
              <a:rPr sz="2200" dirty="0">
                <a:latin typeface="Roboto"/>
                <a:cs typeface="Roboto"/>
              </a:rPr>
              <a:t>design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he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wants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and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scans </a:t>
            </a:r>
            <a:r>
              <a:rPr sz="2200" spc="-25" dirty="0">
                <a:latin typeface="Roboto"/>
                <a:cs typeface="Roboto"/>
              </a:rPr>
              <a:t>for</a:t>
            </a:r>
            <a:r>
              <a:rPr sz="2200" dirty="0">
                <a:latin typeface="Roboto"/>
                <a:cs typeface="Roboto"/>
              </a:rPr>
              <a:t>	the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items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2991" y="7382309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67551" y="7158783"/>
            <a:ext cx="3402329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User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gets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list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items </a:t>
            </a:r>
            <a:r>
              <a:rPr sz="2200" spc="-10" dirty="0">
                <a:latin typeface="Roboto"/>
                <a:cs typeface="Roboto"/>
              </a:rPr>
              <a:t>which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nearly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resembles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 </a:t>
            </a:r>
            <a:r>
              <a:rPr sz="2200" dirty="0">
                <a:latin typeface="Roboto"/>
                <a:cs typeface="Roboto"/>
              </a:rPr>
              <a:t>image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uploded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by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user.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9495" y="6537408"/>
            <a:ext cx="4464685" cy="2971800"/>
          </a:xfrm>
          <a:custGeom>
            <a:avLst/>
            <a:gdLst/>
            <a:ahLst/>
            <a:cxnLst/>
            <a:rect l="l" t="t" r="r" b="b"/>
            <a:pathLst>
              <a:path w="4464685" h="2971800">
                <a:moveTo>
                  <a:pt x="381035" y="47624"/>
                </a:moveTo>
                <a:lnTo>
                  <a:pt x="333410" y="47624"/>
                </a:lnTo>
                <a:lnTo>
                  <a:pt x="333410" y="0"/>
                </a:lnTo>
                <a:lnTo>
                  <a:pt x="381035" y="0"/>
                </a:lnTo>
                <a:lnTo>
                  <a:pt x="381035" y="47624"/>
                </a:lnTo>
                <a:close/>
              </a:path>
              <a:path w="4464685" h="2971800">
                <a:moveTo>
                  <a:pt x="476285" y="47624"/>
                </a:moveTo>
                <a:lnTo>
                  <a:pt x="428660" y="47624"/>
                </a:lnTo>
                <a:lnTo>
                  <a:pt x="428660" y="0"/>
                </a:lnTo>
                <a:lnTo>
                  <a:pt x="476285" y="0"/>
                </a:lnTo>
                <a:lnTo>
                  <a:pt x="476285" y="47624"/>
                </a:lnTo>
                <a:close/>
              </a:path>
              <a:path w="4464685" h="2971800">
                <a:moveTo>
                  <a:pt x="571535" y="47624"/>
                </a:moveTo>
                <a:lnTo>
                  <a:pt x="523910" y="47624"/>
                </a:lnTo>
                <a:lnTo>
                  <a:pt x="523910" y="0"/>
                </a:lnTo>
                <a:lnTo>
                  <a:pt x="571535" y="0"/>
                </a:lnTo>
                <a:lnTo>
                  <a:pt x="571535" y="47624"/>
                </a:lnTo>
                <a:close/>
              </a:path>
              <a:path w="4464685" h="2971800">
                <a:moveTo>
                  <a:pt x="666785" y="47624"/>
                </a:moveTo>
                <a:lnTo>
                  <a:pt x="619160" y="47624"/>
                </a:lnTo>
                <a:lnTo>
                  <a:pt x="619160" y="0"/>
                </a:lnTo>
                <a:lnTo>
                  <a:pt x="666785" y="0"/>
                </a:lnTo>
                <a:lnTo>
                  <a:pt x="666785" y="47624"/>
                </a:lnTo>
                <a:close/>
              </a:path>
              <a:path w="4464685" h="2971800">
                <a:moveTo>
                  <a:pt x="762035" y="47624"/>
                </a:moveTo>
                <a:lnTo>
                  <a:pt x="714410" y="47624"/>
                </a:lnTo>
                <a:lnTo>
                  <a:pt x="714410" y="0"/>
                </a:lnTo>
                <a:lnTo>
                  <a:pt x="762035" y="0"/>
                </a:lnTo>
                <a:lnTo>
                  <a:pt x="762035" y="47624"/>
                </a:lnTo>
                <a:close/>
              </a:path>
              <a:path w="4464685" h="2971800">
                <a:moveTo>
                  <a:pt x="857285" y="47624"/>
                </a:moveTo>
                <a:lnTo>
                  <a:pt x="809660" y="47624"/>
                </a:lnTo>
                <a:lnTo>
                  <a:pt x="809660" y="0"/>
                </a:lnTo>
                <a:lnTo>
                  <a:pt x="857285" y="0"/>
                </a:lnTo>
                <a:lnTo>
                  <a:pt x="857285" y="47624"/>
                </a:lnTo>
                <a:close/>
              </a:path>
              <a:path w="4464685" h="2971800">
                <a:moveTo>
                  <a:pt x="952535" y="47624"/>
                </a:moveTo>
                <a:lnTo>
                  <a:pt x="904910" y="47624"/>
                </a:lnTo>
                <a:lnTo>
                  <a:pt x="904910" y="0"/>
                </a:lnTo>
                <a:lnTo>
                  <a:pt x="952535" y="0"/>
                </a:lnTo>
                <a:lnTo>
                  <a:pt x="952535" y="47624"/>
                </a:lnTo>
                <a:close/>
              </a:path>
              <a:path w="4464685" h="2971800">
                <a:moveTo>
                  <a:pt x="1047785" y="47624"/>
                </a:moveTo>
                <a:lnTo>
                  <a:pt x="1000160" y="47624"/>
                </a:lnTo>
                <a:lnTo>
                  <a:pt x="1000160" y="0"/>
                </a:lnTo>
                <a:lnTo>
                  <a:pt x="1047785" y="0"/>
                </a:lnTo>
                <a:lnTo>
                  <a:pt x="1047785" y="47624"/>
                </a:lnTo>
                <a:close/>
              </a:path>
              <a:path w="4464685" h="2971800">
                <a:moveTo>
                  <a:pt x="1143035" y="47624"/>
                </a:moveTo>
                <a:lnTo>
                  <a:pt x="1095410" y="47624"/>
                </a:lnTo>
                <a:lnTo>
                  <a:pt x="1095410" y="0"/>
                </a:lnTo>
                <a:lnTo>
                  <a:pt x="1143035" y="0"/>
                </a:lnTo>
                <a:lnTo>
                  <a:pt x="1143035" y="47624"/>
                </a:lnTo>
                <a:close/>
              </a:path>
              <a:path w="4464685" h="2971800">
                <a:moveTo>
                  <a:pt x="1238285" y="47624"/>
                </a:moveTo>
                <a:lnTo>
                  <a:pt x="1190660" y="47624"/>
                </a:lnTo>
                <a:lnTo>
                  <a:pt x="1190660" y="0"/>
                </a:lnTo>
                <a:lnTo>
                  <a:pt x="1238285" y="0"/>
                </a:lnTo>
                <a:lnTo>
                  <a:pt x="1238285" y="47624"/>
                </a:lnTo>
                <a:close/>
              </a:path>
              <a:path w="4464685" h="2971800">
                <a:moveTo>
                  <a:pt x="1333535" y="47624"/>
                </a:moveTo>
                <a:lnTo>
                  <a:pt x="1285910" y="47624"/>
                </a:lnTo>
                <a:lnTo>
                  <a:pt x="1285910" y="0"/>
                </a:lnTo>
                <a:lnTo>
                  <a:pt x="1333535" y="0"/>
                </a:lnTo>
                <a:lnTo>
                  <a:pt x="1333535" y="47624"/>
                </a:lnTo>
                <a:close/>
              </a:path>
              <a:path w="4464685" h="2971800">
                <a:moveTo>
                  <a:pt x="1428785" y="47624"/>
                </a:moveTo>
                <a:lnTo>
                  <a:pt x="1381160" y="47624"/>
                </a:lnTo>
                <a:lnTo>
                  <a:pt x="1381160" y="0"/>
                </a:lnTo>
                <a:lnTo>
                  <a:pt x="1428785" y="0"/>
                </a:lnTo>
                <a:lnTo>
                  <a:pt x="1428785" y="47624"/>
                </a:lnTo>
                <a:close/>
              </a:path>
              <a:path w="4464685" h="2971800">
                <a:moveTo>
                  <a:pt x="1524035" y="47624"/>
                </a:moveTo>
                <a:lnTo>
                  <a:pt x="1476410" y="47624"/>
                </a:lnTo>
                <a:lnTo>
                  <a:pt x="1476410" y="0"/>
                </a:lnTo>
                <a:lnTo>
                  <a:pt x="1524035" y="0"/>
                </a:lnTo>
                <a:lnTo>
                  <a:pt x="1524035" y="47624"/>
                </a:lnTo>
                <a:close/>
              </a:path>
              <a:path w="4464685" h="2971800">
                <a:moveTo>
                  <a:pt x="1619285" y="47624"/>
                </a:moveTo>
                <a:lnTo>
                  <a:pt x="1571660" y="47624"/>
                </a:lnTo>
                <a:lnTo>
                  <a:pt x="1571660" y="0"/>
                </a:lnTo>
                <a:lnTo>
                  <a:pt x="1619285" y="0"/>
                </a:lnTo>
                <a:lnTo>
                  <a:pt x="1619285" y="47624"/>
                </a:lnTo>
                <a:close/>
              </a:path>
              <a:path w="4464685" h="2971800">
                <a:moveTo>
                  <a:pt x="1714535" y="47624"/>
                </a:moveTo>
                <a:lnTo>
                  <a:pt x="1666910" y="47624"/>
                </a:lnTo>
                <a:lnTo>
                  <a:pt x="1666910" y="0"/>
                </a:lnTo>
                <a:lnTo>
                  <a:pt x="1714535" y="0"/>
                </a:lnTo>
                <a:lnTo>
                  <a:pt x="1714535" y="47624"/>
                </a:lnTo>
                <a:close/>
              </a:path>
              <a:path w="4464685" h="2971800">
                <a:moveTo>
                  <a:pt x="1809785" y="47624"/>
                </a:moveTo>
                <a:lnTo>
                  <a:pt x="1762160" y="47624"/>
                </a:lnTo>
                <a:lnTo>
                  <a:pt x="1762160" y="0"/>
                </a:lnTo>
                <a:lnTo>
                  <a:pt x="1809785" y="0"/>
                </a:lnTo>
                <a:lnTo>
                  <a:pt x="1809785" y="47624"/>
                </a:lnTo>
                <a:close/>
              </a:path>
              <a:path w="4464685" h="2971800">
                <a:moveTo>
                  <a:pt x="1905035" y="47624"/>
                </a:moveTo>
                <a:lnTo>
                  <a:pt x="1857410" y="47624"/>
                </a:lnTo>
                <a:lnTo>
                  <a:pt x="1857410" y="0"/>
                </a:lnTo>
                <a:lnTo>
                  <a:pt x="1905035" y="0"/>
                </a:lnTo>
                <a:lnTo>
                  <a:pt x="1905035" y="47624"/>
                </a:lnTo>
                <a:close/>
              </a:path>
              <a:path w="4464685" h="2971800">
                <a:moveTo>
                  <a:pt x="2000285" y="47624"/>
                </a:moveTo>
                <a:lnTo>
                  <a:pt x="1952660" y="47624"/>
                </a:lnTo>
                <a:lnTo>
                  <a:pt x="1952660" y="0"/>
                </a:lnTo>
                <a:lnTo>
                  <a:pt x="2000285" y="0"/>
                </a:lnTo>
                <a:lnTo>
                  <a:pt x="2000285" y="47624"/>
                </a:lnTo>
                <a:close/>
              </a:path>
              <a:path w="4464685" h="2971800">
                <a:moveTo>
                  <a:pt x="2095535" y="47624"/>
                </a:moveTo>
                <a:lnTo>
                  <a:pt x="2047910" y="47624"/>
                </a:lnTo>
                <a:lnTo>
                  <a:pt x="2047910" y="0"/>
                </a:lnTo>
                <a:lnTo>
                  <a:pt x="2095535" y="0"/>
                </a:lnTo>
                <a:lnTo>
                  <a:pt x="2095535" y="47624"/>
                </a:lnTo>
                <a:close/>
              </a:path>
              <a:path w="4464685" h="2971800">
                <a:moveTo>
                  <a:pt x="2190785" y="47624"/>
                </a:moveTo>
                <a:lnTo>
                  <a:pt x="2143160" y="47624"/>
                </a:lnTo>
                <a:lnTo>
                  <a:pt x="2143160" y="0"/>
                </a:lnTo>
                <a:lnTo>
                  <a:pt x="2190785" y="0"/>
                </a:lnTo>
                <a:lnTo>
                  <a:pt x="2190785" y="47624"/>
                </a:lnTo>
                <a:close/>
              </a:path>
              <a:path w="4464685" h="2971800">
                <a:moveTo>
                  <a:pt x="2286035" y="47624"/>
                </a:moveTo>
                <a:lnTo>
                  <a:pt x="2238410" y="47624"/>
                </a:lnTo>
                <a:lnTo>
                  <a:pt x="2238410" y="0"/>
                </a:lnTo>
                <a:lnTo>
                  <a:pt x="2286035" y="0"/>
                </a:lnTo>
                <a:lnTo>
                  <a:pt x="2286035" y="47624"/>
                </a:lnTo>
                <a:close/>
              </a:path>
              <a:path w="4464685" h="2971800">
                <a:moveTo>
                  <a:pt x="2381285" y="47624"/>
                </a:moveTo>
                <a:lnTo>
                  <a:pt x="2333660" y="47624"/>
                </a:lnTo>
                <a:lnTo>
                  <a:pt x="2333660" y="0"/>
                </a:lnTo>
                <a:lnTo>
                  <a:pt x="2381285" y="0"/>
                </a:lnTo>
                <a:lnTo>
                  <a:pt x="2381285" y="47624"/>
                </a:lnTo>
                <a:close/>
              </a:path>
              <a:path w="4464685" h="2971800">
                <a:moveTo>
                  <a:pt x="2476535" y="47624"/>
                </a:moveTo>
                <a:lnTo>
                  <a:pt x="2428910" y="47624"/>
                </a:lnTo>
                <a:lnTo>
                  <a:pt x="2428910" y="0"/>
                </a:lnTo>
                <a:lnTo>
                  <a:pt x="2476535" y="0"/>
                </a:lnTo>
                <a:lnTo>
                  <a:pt x="2476535" y="47624"/>
                </a:lnTo>
                <a:close/>
              </a:path>
              <a:path w="4464685" h="2971800">
                <a:moveTo>
                  <a:pt x="2571785" y="47624"/>
                </a:moveTo>
                <a:lnTo>
                  <a:pt x="2524160" y="47624"/>
                </a:lnTo>
                <a:lnTo>
                  <a:pt x="2524160" y="0"/>
                </a:lnTo>
                <a:lnTo>
                  <a:pt x="2571785" y="0"/>
                </a:lnTo>
                <a:lnTo>
                  <a:pt x="2571785" y="47624"/>
                </a:lnTo>
                <a:close/>
              </a:path>
              <a:path w="4464685" h="2971800">
                <a:moveTo>
                  <a:pt x="2667035" y="47624"/>
                </a:moveTo>
                <a:lnTo>
                  <a:pt x="2619410" y="47624"/>
                </a:lnTo>
                <a:lnTo>
                  <a:pt x="2619410" y="0"/>
                </a:lnTo>
                <a:lnTo>
                  <a:pt x="2667035" y="0"/>
                </a:lnTo>
                <a:lnTo>
                  <a:pt x="2667035" y="47624"/>
                </a:lnTo>
                <a:close/>
              </a:path>
              <a:path w="4464685" h="2971800">
                <a:moveTo>
                  <a:pt x="2762285" y="47624"/>
                </a:moveTo>
                <a:lnTo>
                  <a:pt x="2714660" y="47624"/>
                </a:lnTo>
                <a:lnTo>
                  <a:pt x="2714660" y="0"/>
                </a:lnTo>
                <a:lnTo>
                  <a:pt x="2762285" y="0"/>
                </a:lnTo>
                <a:lnTo>
                  <a:pt x="2762285" y="47624"/>
                </a:lnTo>
                <a:close/>
              </a:path>
              <a:path w="4464685" h="2971800">
                <a:moveTo>
                  <a:pt x="2857535" y="47624"/>
                </a:moveTo>
                <a:lnTo>
                  <a:pt x="2809910" y="47624"/>
                </a:lnTo>
                <a:lnTo>
                  <a:pt x="2809910" y="0"/>
                </a:lnTo>
                <a:lnTo>
                  <a:pt x="2857535" y="0"/>
                </a:lnTo>
                <a:lnTo>
                  <a:pt x="2857535" y="47624"/>
                </a:lnTo>
                <a:close/>
              </a:path>
              <a:path w="4464685" h="2971800">
                <a:moveTo>
                  <a:pt x="2952785" y="47624"/>
                </a:moveTo>
                <a:lnTo>
                  <a:pt x="2905160" y="47624"/>
                </a:lnTo>
                <a:lnTo>
                  <a:pt x="2905160" y="0"/>
                </a:lnTo>
                <a:lnTo>
                  <a:pt x="2952785" y="0"/>
                </a:lnTo>
                <a:lnTo>
                  <a:pt x="2952785" y="47624"/>
                </a:lnTo>
                <a:close/>
              </a:path>
              <a:path w="4464685" h="2971800">
                <a:moveTo>
                  <a:pt x="3048035" y="47624"/>
                </a:moveTo>
                <a:lnTo>
                  <a:pt x="3000410" y="47624"/>
                </a:lnTo>
                <a:lnTo>
                  <a:pt x="3000410" y="0"/>
                </a:lnTo>
                <a:lnTo>
                  <a:pt x="3048035" y="0"/>
                </a:lnTo>
                <a:lnTo>
                  <a:pt x="3048035" y="47624"/>
                </a:lnTo>
                <a:close/>
              </a:path>
              <a:path w="4464685" h="2971800">
                <a:moveTo>
                  <a:pt x="3143285" y="47624"/>
                </a:moveTo>
                <a:lnTo>
                  <a:pt x="3095660" y="47624"/>
                </a:lnTo>
                <a:lnTo>
                  <a:pt x="3095660" y="0"/>
                </a:lnTo>
                <a:lnTo>
                  <a:pt x="3143285" y="0"/>
                </a:lnTo>
                <a:lnTo>
                  <a:pt x="3143285" y="47624"/>
                </a:lnTo>
                <a:close/>
              </a:path>
              <a:path w="4464685" h="2971800">
                <a:moveTo>
                  <a:pt x="3238535" y="47624"/>
                </a:moveTo>
                <a:lnTo>
                  <a:pt x="3190910" y="47624"/>
                </a:lnTo>
                <a:lnTo>
                  <a:pt x="3190910" y="0"/>
                </a:lnTo>
                <a:lnTo>
                  <a:pt x="3238535" y="0"/>
                </a:lnTo>
                <a:lnTo>
                  <a:pt x="3238535" y="47624"/>
                </a:lnTo>
                <a:close/>
              </a:path>
              <a:path w="4464685" h="2971800">
                <a:moveTo>
                  <a:pt x="3333785" y="47624"/>
                </a:moveTo>
                <a:lnTo>
                  <a:pt x="3286160" y="47624"/>
                </a:lnTo>
                <a:lnTo>
                  <a:pt x="3286160" y="0"/>
                </a:lnTo>
                <a:lnTo>
                  <a:pt x="3333785" y="0"/>
                </a:lnTo>
                <a:lnTo>
                  <a:pt x="3333785" y="47624"/>
                </a:lnTo>
                <a:close/>
              </a:path>
              <a:path w="4464685" h="2971800">
                <a:moveTo>
                  <a:pt x="3429035" y="47624"/>
                </a:moveTo>
                <a:lnTo>
                  <a:pt x="3381410" y="47624"/>
                </a:lnTo>
                <a:lnTo>
                  <a:pt x="3381410" y="0"/>
                </a:lnTo>
                <a:lnTo>
                  <a:pt x="3429035" y="0"/>
                </a:lnTo>
                <a:lnTo>
                  <a:pt x="3429035" y="47624"/>
                </a:lnTo>
                <a:close/>
              </a:path>
              <a:path w="4464685" h="2971800">
                <a:moveTo>
                  <a:pt x="3524285" y="47624"/>
                </a:moveTo>
                <a:lnTo>
                  <a:pt x="3476660" y="47624"/>
                </a:lnTo>
                <a:lnTo>
                  <a:pt x="3476660" y="0"/>
                </a:lnTo>
                <a:lnTo>
                  <a:pt x="3524285" y="0"/>
                </a:lnTo>
                <a:lnTo>
                  <a:pt x="3524285" y="47624"/>
                </a:lnTo>
                <a:close/>
              </a:path>
              <a:path w="4464685" h="2971800">
                <a:moveTo>
                  <a:pt x="3619535" y="47624"/>
                </a:moveTo>
                <a:lnTo>
                  <a:pt x="3571910" y="47624"/>
                </a:lnTo>
                <a:lnTo>
                  <a:pt x="3571910" y="0"/>
                </a:lnTo>
                <a:lnTo>
                  <a:pt x="3619535" y="0"/>
                </a:lnTo>
                <a:lnTo>
                  <a:pt x="3619535" y="47624"/>
                </a:lnTo>
                <a:close/>
              </a:path>
              <a:path w="4464685" h="2971800">
                <a:moveTo>
                  <a:pt x="3714785" y="47624"/>
                </a:moveTo>
                <a:lnTo>
                  <a:pt x="3667160" y="47624"/>
                </a:lnTo>
                <a:lnTo>
                  <a:pt x="3667160" y="0"/>
                </a:lnTo>
                <a:lnTo>
                  <a:pt x="3714785" y="0"/>
                </a:lnTo>
                <a:lnTo>
                  <a:pt x="3714785" y="47624"/>
                </a:lnTo>
                <a:close/>
              </a:path>
              <a:path w="4464685" h="2971800">
                <a:moveTo>
                  <a:pt x="3810035" y="47624"/>
                </a:moveTo>
                <a:lnTo>
                  <a:pt x="3762410" y="47624"/>
                </a:lnTo>
                <a:lnTo>
                  <a:pt x="3762410" y="0"/>
                </a:lnTo>
                <a:lnTo>
                  <a:pt x="3810035" y="0"/>
                </a:lnTo>
                <a:lnTo>
                  <a:pt x="3810035" y="47624"/>
                </a:lnTo>
                <a:close/>
              </a:path>
              <a:path w="4464685" h="2971800">
                <a:moveTo>
                  <a:pt x="3905285" y="47624"/>
                </a:moveTo>
                <a:lnTo>
                  <a:pt x="3857660" y="47624"/>
                </a:lnTo>
                <a:lnTo>
                  <a:pt x="3857660" y="0"/>
                </a:lnTo>
                <a:lnTo>
                  <a:pt x="3905285" y="0"/>
                </a:lnTo>
                <a:lnTo>
                  <a:pt x="3905285" y="47624"/>
                </a:lnTo>
                <a:close/>
              </a:path>
              <a:path w="4464685" h="2971800">
                <a:moveTo>
                  <a:pt x="4000535" y="47624"/>
                </a:moveTo>
                <a:lnTo>
                  <a:pt x="3952910" y="47624"/>
                </a:lnTo>
                <a:lnTo>
                  <a:pt x="3952910" y="0"/>
                </a:lnTo>
                <a:lnTo>
                  <a:pt x="4000535" y="0"/>
                </a:lnTo>
                <a:lnTo>
                  <a:pt x="4000535" y="47624"/>
                </a:lnTo>
                <a:close/>
              </a:path>
              <a:path w="4464685" h="2971800">
                <a:moveTo>
                  <a:pt x="4095785" y="47624"/>
                </a:moveTo>
                <a:lnTo>
                  <a:pt x="4048160" y="47624"/>
                </a:lnTo>
                <a:lnTo>
                  <a:pt x="4048160" y="0"/>
                </a:lnTo>
                <a:lnTo>
                  <a:pt x="4095785" y="0"/>
                </a:lnTo>
                <a:lnTo>
                  <a:pt x="4095785" y="47624"/>
                </a:lnTo>
                <a:close/>
              </a:path>
              <a:path w="4464685" h="2971800">
                <a:moveTo>
                  <a:pt x="4191035" y="47624"/>
                </a:moveTo>
                <a:lnTo>
                  <a:pt x="4143410" y="47624"/>
                </a:lnTo>
                <a:lnTo>
                  <a:pt x="4143410" y="0"/>
                </a:lnTo>
                <a:lnTo>
                  <a:pt x="4191035" y="0"/>
                </a:lnTo>
                <a:lnTo>
                  <a:pt x="4191035" y="47624"/>
                </a:lnTo>
                <a:close/>
              </a:path>
              <a:path w="4464685" h="2971800">
                <a:moveTo>
                  <a:pt x="4273827" y="53703"/>
                </a:moveTo>
                <a:lnTo>
                  <a:pt x="4264533" y="51542"/>
                </a:lnTo>
                <a:lnTo>
                  <a:pt x="4255167" y="49854"/>
                </a:lnTo>
                <a:lnTo>
                  <a:pt x="4245728" y="48638"/>
                </a:lnTo>
                <a:lnTo>
                  <a:pt x="4236216" y="47894"/>
                </a:lnTo>
                <a:lnTo>
                  <a:pt x="4238697" y="1247"/>
                </a:lnTo>
                <a:lnTo>
                  <a:pt x="4272758" y="4617"/>
                </a:lnTo>
                <a:lnTo>
                  <a:pt x="4285531" y="8498"/>
                </a:lnTo>
                <a:lnTo>
                  <a:pt x="4273827" y="53703"/>
                </a:lnTo>
                <a:close/>
              </a:path>
              <a:path w="4464685" h="2971800">
                <a:moveTo>
                  <a:pt x="4341909" y="86879"/>
                </a:moveTo>
                <a:lnTo>
                  <a:pt x="4334194" y="81270"/>
                </a:lnTo>
                <a:lnTo>
                  <a:pt x="4326227" y="76066"/>
                </a:lnTo>
                <a:lnTo>
                  <a:pt x="4318008" y="71268"/>
                </a:lnTo>
                <a:lnTo>
                  <a:pt x="4309538" y="66876"/>
                </a:lnTo>
                <a:lnTo>
                  <a:pt x="4329974" y="24939"/>
                </a:lnTo>
                <a:lnTo>
                  <a:pt x="4358194" y="40006"/>
                </a:lnTo>
                <a:lnTo>
                  <a:pt x="4370242" y="49885"/>
                </a:lnTo>
                <a:lnTo>
                  <a:pt x="4341909" y="86879"/>
                </a:lnTo>
                <a:close/>
              </a:path>
              <a:path w="4464685" h="2971800">
                <a:moveTo>
                  <a:pt x="4391761" y="144100"/>
                </a:moveTo>
                <a:lnTo>
                  <a:pt x="4386848" y="135922"/>
                </a:lnTo>
                <a:lnTo>
                  <a:pt x="4381545" y="128021"/>
                </a:lnTo>
                <a:lnTo>
                  <a:pt x="4375852" y="120396"/>
                </a:lnTo>
                <a:lnTo>
                  <a:pt x="4369770" y="113047"/>
                </a:lnTo>
                <a:lnTo>
                  <a:pt x="4404896" y="82469"/>
                </a:lnTo>
                <a:lnTo>
                  <a:pt x="4424196" y="106009"/>
                </a:lnTo>
                <a:lnTo>
                  <a:pt x="4432263" y="121118"/>
                </a:lnTo>
                <a:lnTo>
                  <a:pt x="4391761" y="144100"/>
                </a:lnTo>
                <a:close/>
              </a:path>
              <a:path w="4464685" h="2971800">
                <a:moveTo>
                  <a:pt x="4415300" y="216076"/>
                </a:moveTo>
                <a:lnTo>
                  <a:pt x="4413961" y="206633"/>
                </a:lnTo>
                <a:lnTo>
                  <a:pt x="4412155" y="197291"/>
                </a:lnTo>
                <a:lnTo>
                  <a:pt x="4409883" y="188051"/>
                </a:lnTo>
                <a:lnTo>
                  <a:pt x="4407144" y="178912"/>
                </a:lnTo>
                <a:lnTo>
                  <a:pt x="4451381" y="164445"/>
                </a:lnTo>
                <a:lnTo>
                  <a:pt x="4459585" y="191445"/>
                </a:lnTo>
                <a:lnTo>
                  <a:pt x="4461490" y="210697"/>
                </a:lnTo>
                <a:lnTo>
                  <a:pt x="4415300" y="216076"/>
                </a:lnTo>
                <a:close/>
              </a:path>
              <a:path w="4464685" h="2971800">
                <a:moveTo>
                  <a:pt x="4464203" y="305881"/>
                </a:moveTo>
                <a:lnTo>
                  <a:pt x="4416578" y="305881"/>
                </a:lnTo>
                <a:lnTo>
                  <a:pt x="4416578" y="258256"/>
                </a:lnTo>
                <a:lnTo>
                  <a:pt x="4464203" y="258256"/>
                </a:lnTo>
                <a:lnTo>
                  <a:pt x="4464203" y="305881"/>
                </a:lnTo>
                <a:close/>
              </a:path>
              <a:path w="4464685" h="2971800">
                <a:moveTo>
                  <a:pt x="4464203" y="401131"/>
                </a:moveTo>
                <a:lnTo>
                  <a:pt x="4416578" y="401131"/>
                </a:lnTo>
                <a:lnTo>
                  <a:pt x="4416578" y="353506"/>
                </a:lnTo>
                <a:lnTo>
                  <a:pt x="4464203" y="353506"/>
                </a:lnTo>
                <a:lnTo>
                  <a:pt x="4464203" y="401131"/>
                </a:lnTo>
                <a:close/>
              </a:path>
              <a:path w="4464685" h="2971800">
                <a:moveTo>
                  <a:pt x="4464203" y="496381"/>
                </a:moveTo>
                <a:lnTo>
                  <a:pt x="4416578" y="496381"/>
                </a:lnTo>
                <a:lnTo>
                  <a:pt x="4416578" y="448756"/>
                </a:lnTo>
                <a:lnTo>
                  <a:pt x="4464203" y="448756"/>
                </a:lnTo>
                <a:lnTo>
                  <a:pt x="4464203" y="496381"/>
                </a:lnTo>
                <a:close/>
              </a:path>
              <a:path w="4464685" h="2971800">
                <a:moveTo>
                  <a:pt x="4464203" y="591631"/>
                </a:moveTo>
                <a:lnTo>
                  <a:pt x="4416578" y="591631"/>
                </a:lnTo>
                <a:lnTo>
                  <a:pt x="4416578" y="544006"/>
                </a:lnTo>
                <a:lnTo>
                  <a:pt x="4464203" y="544006"/>
                </a:lnTo>
                <a:lnTo>
                  <a:pt x="4464203" y="591631"/>
                </a:lnTo>
                <a:close/>
              </a:path>
              <a:path w="4464685" h="2971800">
                <a:moveTo>
                  <a:pt x="4464203" y="686881"/>
                </a:moveTo>
                <a:lnTo>
                  <a:pt x="4416578" y="686881"/>
                </a:lnTo>
                <a:lnTo>
                  <a:pt x="4416578" y="639256"/>
                </a:lnTo>
                <a:lnTo>
                  <a:pt x="4464203" y="639256"/>
                </a:lnTo>
                <a:lnTo>
                  <a:pt x="4464203" y="686881"/>
                </a:lnTo>
                <a:close/>
              </a:path>
              <a:path w="4464685" h="2971800">
                <a:moveTo>
                  <a:pt x="4464203" y="782131"/>
                </a:moveTo>
                <a:lnTo>
                  <a:pt x="4416578" y="782131"/>
                </a:lnTo>
                <a:lnTo>
                  <a:pt x="4416578" y="734506"/>
                </a:lnTo>
                <a:lnTo>
                  <a:pt x="4464203" y="734506"/>
                </a:lnTo>
                <a:lnTo>
                  <a:pt x="4464203" y="782131"/>
                </a:lnTo>
                <a:close/>
              </a:path>
              <a:path w="4464685" h="2971800">
                <a:moveTo>
                  <a:pt x="4464203" y="877381"/>
                </a:moveTo>
                <a:lnTo>
                  <a:pt x="4416578" y="877381"/>
                </a:lnTo>
                <a:lnTo>
                  <a:pt x="4416578" y="829756"/>
                </a:lnTo>
                <a:lnTo>
                  <a:pt x="4464203" y="829756"/>
                </a:lnTo>
                <a:lnTo>
                  <a:pt x="4464203" y="877381"/>
                </a:lnTo>
                <a:close/>
              </a:path>
              <a:path w="4464685" h="2971800">
                <a:moveTo>
                  <a:pt x="4464203" y="972631"/>
                </a:moveTo>
                <a:lnTo>
                  <a:pt x="4416578" y="972631"/>
                </a:lnTo>
                <a:lnTo>
                  <a:pt x="4416578" y="925006"/>
                </a:lnTo>
                <a:lnTo>
                  <a:pt x="4464203" y="925006"/>
                </a:lnTo>
                <a:lnTo>
                  <a:pt x="4464203" y="972631"/>
                </a:lnTo>
                <a:close/>
              </a:path>
              <a:path w="4464685" h="2971800">
                <a:moveTo>
                  <a:pt x="4464203" y="1067881"/>
                </a:moveTo>
                <a:lnTo>
                  <a:pt x="4416578" y="1067881"/>
                </a:lnTo>
                <a:lnTo>
                  <a:pt x="4416578" y="1020256"/>
                </a:lnTo>
                <a:lnTo>
                  <a:pt x="4464203" y="1020256"/>
                </a:lnTo>
                <a:lnTo>
                  <a:pt x="4464203" y="1067881"/>
                </a:lnTo>
                <a:close/>
              </a:path>
              <a:path w="4464685" h="2971800">
                <a:moveTo>
                  <a:pt x="4464203" y="1163131"/>
                </a:moveTo>
                <a:lnTo>
                  <a:pt x="4416578" y="1163131"/>
                </a:lnTo>
                <a:lnTo>
                  <a:pt x="4416578" y="1115506"/>
                </a:lnTo>
                <a:lnTo>
                  <a:pt x="4464203" y="1115506"/>
                </a:lnTo>
                <a:lnTo>
                  <a:pt x="4464203" y="1163131"/>
                </a:lnTo>
                <a:close/>
              </a:path>
              <a:path w="4464685" h="2971800">
                <a:moveTo>
                  <a:pt x="4464203" y="1258381"/>
                </a:moveTo>
                <a:lnTo>
                  <a:pt x="4416578" y="1258381"/>
                </a:lnTo>
                <a:lnTo>
                  <a:pt x="4416578" y="1210756"/>
                </a:lnTo>
                <a:lnTo>
                  <a:pt x="4464203" y="1210756"/>
                </a:lnTo>
                <a:lnTo>
                  <a:pt x="4464203" y="1258381"/>
                </a:lnTo>
                <a:close/>
              </a:path>
              <a:path w="4464685" h="2971800">
                <a:moveTo>
                  <a:pt x="4464203" y="1353631"/>
                </a:moveTo>
                <a:lnTo>
                  <a:pt x="4416578" y="1353631"/>
                </a:lnTo>
                <a:lnTo>
                  <a:pt x="4416578" y="1306006"/>
                </a:lnTo>
                <a:lnTo>
                  <a:pt x="4464203" y="1306006"/>
                </a:lnTo>
                <a:lnTo>
                  <a:pt x="4464203" y="1353631"/>
                </a:lnTo>
                <a:close/>
              </a:path>
              <a:path w="4464685" h="2971800">
                <a:moveTo>
                  <a:pt x="4464203" y="1448881"/>
                </a:moveTo>
                <a:lnTo>
                  <a:pt x="4416578" y="1448881"/>
                </a:lnTo>
                <a:lnTo>
                  <a:pt x="4416578" y="1401256"/>
                </a:lnTo>
                <a:lnTo>
                  <a:pt x="4464203" y="1401256"/>
                </a:lnTo>
                <a:lnTo>
                  <a:pt x="4464203" y="1448881"/>
                </a:lnTo>
                <a:close/>
              </a:path>
              <a:path w="4464685" h="2971800">
                <a:moveTo>
                  <a:pt x="4464203" y="1544131"/>
                </a:moveTo>
                <a:lnTo>
                  <a:pt x="4416578" y="1544131"/>
                </a:lnTo>
                <a:lnTo>
                  <a:pt x="4416578" y="1496506"/>
                </a:lnTo>
                <a:lnTo>
                  <a:pt x="4464203" y="1496506"/>
                </a:lnTo>
                <a:lnTo>
                  <a:pt x="4464203" y="1544131"/>
                </a:lnTo>
                <a:close/>
              </a:path>
              <a:path w="4464685" h="2971800">
                <a:moveTo>
                  <a:pt x="4464203" y="1639381"/>
                </a:moveTo>
                <a:lnTo>
                  <a:pt x="4416578" y="1639381"/>
                </a:lnTo>
                <a:lnTo>
                  <a:pt x="4416578" y="1591756"/>
                </a:lnTo>
                <a:lnTo>
                  <a:pt x="4464203" y="1591756"/>
                </a:lnTo>
                <a:lnTo>
                  <a:pt x="4464203" y="1639381"/>
                </a:lnTo>
                <a:close/>
              </a:path>
              <a:path w="4464685" h="2971800">
                <a:moveTo>
                  <a:pt x="4464203" y="1734631"/>
                </a:moveTo>
                <a:lnTo>
                  <a:pt x="4416578" y="1734631"/>
                </a:lnTo>
                <a:lnTo>
                  <a:pt x="4416578" y="1687006"/>
                </a:lnTo>
                <a:lnTo>
                  <a:pt x="4464203" y="1687006"/>
                </a:lnTo>
                <a:lnTo>
                  <a:pt x="4464203" y="1734631"/>
                </a:lnTo>
                <a:close/>
              </a:path>
              <a:path w="4464685" h="2971800">
                <a:moveTo>
                  <a:pt x="4464203" y="1829881"/>
                </a:moveTo>
                <a:lnTo>
                  <a:pt x="4416578" y="1829881"/>
                </a:lnTo>
                <a:lnTo>
                  <a:pt x="4416578" y="1782256"/>
                </a:lnTo>
                <a:lnTo>
                  <a:pt x="4464203" y="1782256"/>
                </a:lnTo>
                <a:lnTo>
                  <a:pt x="4464203" y="1829881"/>
                </a:lnTo>
                <a:close/>
              </a:path>
              <a:path w="4464685" h="2971800">
                <a:moveTo>
                  <a:pt x="4464203" y="1925131"/>
                </a:moveTo>
                <a:lnTo>
                  <a:pt x="4416578" y="1925131"/>
                </a:lnTo>
                <a:lnTo>
                  <a:pt x="4416578" y="1877506"/>
                </a:lnTo>
                <a:lnTo>
                  <a:pt x="4464203" y="1877506"/>
                </a:lnTo>
                <a:lnTo>
                  <a:pt x="4464203" y="1925131"/>
                </a:lnTo>
                <a:close/>
              </a:path>
              <a:path w="4464685" h="2971800">
                <a:moveTo>
                  <a:pt x="4464203" y="2020381"/>
                </a:moveTo>
                <a:lnTo>
                  <a:pt x="4416578" y="2020381"/>
                </a:lnTo>
                <a:lnTo>
                  <a:pt x="4416578" y="1972756"/>
                </a:lnTo>
                <a:lnTo>
                  <a:pt x="4464203" y="1972756"/>
                </a:lnTo>
                <a:lnTo>
                  <a:pt x="4464203" y="2020381"/>
                </a:lnTo>
                <a:close/>
              </a:path>
              <a:path w="4464685" h="2971800">
                <a:moveTo>
                  <a:pt x="4464203" y="2115631"/>
                </a:moveTo>
                <a:lnTo>
                  <a:pt x="4416578" y="2115631"/>
                </a:lnTo>
                <a:lnTo>
                  <a:pt x="4416578" y="2068006"/>
                </a:lnTo>
                <a:lnTo>
                  <a:pt x="4464203" y="2068006"/>
                </a:lnTo>
                <a:lnTo>
                  <a:pt x="4464203" y="2115631"/>
                </a:lnTo>
                <a:close/>
              </a:path>
              <a:path w="4464685" h="2971800">
                <a:moveTo>
                  <a:pt x="4464203" y="2210881"/>
                </a:moveTo>
                <a:lnTo>
                  <a:pt x="4416578" y="2210881"/>
                </a:lnTo>
                <a:lnTo>
                  <a:pt x="4416578" y="2163256"/>
                </a:lnTo>
                <a:lnTo>
                  <a:pt x="4464203" y="2163256"/>
                </a:lnTo>
                <a:lnTo>
                  <a:pt x="4464203" y="2210881"/>
                </a:lnTo>
                <a:close/>
              </a:path>
              <a:path w="4464685" h="2971800">
                <a:moveTo>
                  <a:pt x="4464203" y="2306131"/>
                </a:moveTo>
                <a:lnTo>
                  <a:pt x="4416578" y="2306131"/>
                </a:lnTo>
                <a:lnTo>
                  <a:pt x="4416578" y="2258506"/>
                </a:lnTo>
                <a:lnTo>
                  <a:pt x="4464203" y="2258506"/>
                </a:lnTo>
                <a:lnTo>
                  <a:pt x="4464203" y="2306131"/>
                </a:lnTo>
                <a:close/>
              </a:path>
              <a:path w="4464685" h="2971800">
                <a:moveTo>
                  <a:pt x="4464203" y="2401381"/>
                </a:moveTo>
                <a:lnTo>
                  <a:pt x="4416578" y="2401381"/>
                </a:lnTo>
                <a:lnTo>
                  <a:pt x="4416578" y="2353756"/>
                </a:lnTo>
                <a:lnTo>
                  <a:pt x="4464203" y="2353756"/>
                </a:lnTo>
                <a:lnTo>
                  <a:pt x="4464203" y="2401381"/>
                </a:lnTo>
                <a:close/>
              </a:path>
              <a:path w="4464685" h="2971800">
                <a:moveTo>
                  <a:pt x="4464203" y="2496631"/>
                </a:moveTo>
                <a:lnTo>
                  <a:pt x="4416578" y="2496631"/>
                </a:lnTo>
                <a:lnTo>
                  <a:pt x="4416578" y="2449006"/>
                </a:lnTo>
                <a:lnTo>
                  <a:pt x="4464203" y="2449006"/>
                </a:lnTo>
                <a:lnTo>
                  <a:pt x="4464203" y="2496631"/>
                </a:lnTo>
                <a:close/>
              </a:path>
              <a:path w="4464685" h="2971800">
                <a:moveTo>
                  <a:pt x="4464203" y="2591881"/>
                </a:moveTo>
                <a:lnTo>
                  <a:pt x="4416578" y="2591881"/>
                </a:lnTo>
                <a:lnTo>
                  <a:pt x="4416578" y="2544256"/>
                </a:lnTo>
                <a:lnTo>
                  <a:pt x="4464203" y="2544256"/>
                </a:lnTo>
                <a:lnTo>
                  <a:pt x="4464203" y="2591881"/>
                </a:lnTo>
                <a:close/>
              </a:path>
              <a:path w="4464685" h="2971800">
                <a:moveTo>
                  <a:pt x="4464203" y="2687131"/>
                </a:moveTo>
                <a:lnTo>
                  <a:pt x="4416578" y="2687131"/>
                </a:lnTo>
                <a:lnTo>
                  <a:pt x="4416578" y="2639506"/>
                </a:lnTo>
                <a:lnTo>
                  <a:pt x="4464203" y="2639506"/>
                </a:lnTo>
                <a:lnTo>
                  <a:pt x="4464203" y="2687131"/>
                </a:lnTo>
                <a:close/>
              </a:path>
              <a:path w="4464685" h="2971800">
                <a:moveTo>
                  <a:pt x="4459686" y="2782159"/>
                </a:moveTo>
                <a:lnTo>
                  <a:pt x="4413043" y="2773043"/>
                </a:lnTo>
                <a:lnTo>
                  <a:pt x="4414589" y="2763977"/>
                </a:lnTo>
                <a:lnTo>
                  <a:pt x="4415694" y="2754866"/>
                </a:lnTo>
                <a:lnTo>
                  <a:pt x="4416357" y="2745711"/>
                </a:lnTo>
                <a:lnTo>
                  <a:pt x="4416578" y="2736511"/>
                </a:lnTo>
                <a:lnTo>
                  <a:pt x="4416578" y="2734756"/>
                </a:lnTo>
                <a:lnTo>
                  <a:pt x="4464203" y="2734756"/>
                </a:lnTo>
                <a:lnTo>
                  <a:pt x="4464203" y="2736511"/>
                </a:lnTo>
                <a:lnTo>
                  <a:pt x="4459686" y="2782159"/>
                </a:lnTo>
                <a:close/>
              </a:path>
              <a:path w="4464685" h="2971800">
                <a:moveTo>
                  <a:pt x="4423370" y="2869626"/>
                </a:moveTo>
                <a:lnTo>
                  <a:pt x="4383995" y="2843058"/>
                </a:lnTo>
                <a:lnTo>
                  <a:pt x="4389136" y="2835013"/>
                </a:lnTo>
                <a:lnTo>
                  <a:pt x="4393857" y="2826740"/>
                </a:lnTo>
                <a:lnTo>
                  <a:pt x="4398156" y="2818239"/>
                </a:lnTo>
                <a:lnTo>
                  <a:pt x="4402035" y="2809511"/>
                </a:lnTo>
                <a:lnTo>
                  <a:pt x="4446012" y="2827756"/>
                </a:lnTo>
                <a:lnTo>
                  <a:pt x="4424196" y="2868618"/>
                </a:lnTo>
                <a:lnTo>
                  <a:pt x="4423370" y="2869626"/>
                </a:lnTo>
                <a:close/>
              </a:path>
              <a:path w="4464685" h="2971800">
                <a:moveTo>
                  <a:pt x="4355743" y="2935930"/>
                </a:moveTo>
                <a:lnTo>
                  <a:pt x="4329922" y="2896215"/>
                </a:lnTo>
                <a:lnTo>
                  <a:pt x="4337794" y="2890813"/>
                </a:lnTo>
                <a:lnTo>
                  <a:pt x="4345367" y="2885037"/>
                </a:lnTo>
                <a:lnTo>
                  <a:pt x="4352642" y="2878887"/>
                </a:lnTo>
                <a:lnTo>
                  <a:pt x="4359619" y="2872363"/>
                </a:lnTo>
                <a:lnTo>
                  <a:pt x="4392869" y="2906189"/>
                </a:lnTo>
                <a:lnTo>
                  <a:pt x="4358194" y="2934621"/>
                </a:lnTo>
                <a:lnTo>
                  <a:pt x="4355743" y="2935930"/>
                </a:lnTo>
                <a:close/>
              </a:path>
              <a:path w="4464685" h="2971800">
                <a:moveTo>
                  <a:pt x="4267701" y="2970510"/>
                </a:moveTo>
                <a:lnTo>
                  <a:pt x="4259440" y="2924060"/>
                </a:lnTo>
                <a:lnTo>
                  <a:pt x="4268793" y="2922155"/>
                </a:lnTo>
                <a:lnTo>
                  <a:pt x="4278017" y="2919790"/>
                </a:lnTo>
                <a:lnTo>
                  <a:pt x="4287111" y="2916964"/>
                </a:lnTo>
                <a:lnTo>
                  <a:pt x="4296075" y="2913679"/>
                </a:lnTo>
                <a:lnTo>
                  <a:pt x="4313444" y="2957646"/>
                </a:lnTo>
                <a:lnTo>
                  <a:pt x="4272758" y="2970010"/>
                </a:lnTo>
                <a:lnTo>
                  <a:pt x="4267701" y="2970510"/>
                </a:lnTo>
                <a:close/>
              </a:path>
              <a:path w="4464685" h="2971800">
                <a:moveTo>
                  <a:pt x="4220272" y="2971799"/>
                </a:moveTo>
                <a:lnTo>
                  <a:pt x="4172647" y="2971799"/>
                </a:lnTo>
                <a:lnTo>
                  <a:pt x="4172647" y="2927002"/>
                </a:lnTo>
                <a:lnTo>
                  <a:pt x="4220272" y="2927002"/>
                </a:lnTo>
                <a:lnTo>
                  <a:pt x="4220272" y="2971799"/>
                </a:lnTo>
                <a:close/>
              </a:path>
              <a:path w="4464685" h="2971800">
                <a:moveTo>
                  <a:pt x="4125022" y="2971799"/>
                </a:moveTo>
                <a:lnTo>
                  <a:pt x="4077397" y="2971799"/>
                </a:lnTo>
                <a:lnTo>
                  <a:pt x="4077397" y="2927002"/>
                </a:lnTo>
                <a:lnTo>
                  <a:pt x="4125022" y="2927002"/>
                </a:lnTo>
                <a:lnTo>
                  <a:pt x="4125022" y="2971799"/>
                </a:lnTo>
                <a:close/>
              </a:path>
              <a:path w="4464685" h="2971800">
                <a:moveTo>
                  <a:pt x="4029772" y="2971799"/>
                </a:moveTo>
                <a:lnTo>
                  <a:pt x="3982147" y="2971799"/>
                </a:lnTo>
                <a:lnTo>
                  <a:pt x="3982147" y="2927002"/>
                </a:lnTo>
                <a:lnTo>
                  <a:pt x="4029772" y="2927002"/>
                </a:lnTo>
                <a:lnTo>
                  <a:pt x="4029772" y="2971799"/>
                </a:lnTo>
                <a:close/>
              </a:path>
              <a:path w="4464685" h="2971800">
                <a:moveTo>
                  <a:pt x="3934522" y="2971799"/>
                </a:moveTo>
                <a:lnTo>
                  <a:pt x="3886897" y="2971799"/>
                </a:lnTo>
                <a:lnTo>
                  <a:pt x="3886897" y="2927002"/>
                </a:lnTo>
                <a:lnTo>
                  <a:pt x="3934522" y="2927002"/>
                </a:lnTo>
                <a:lnTo>
                  <a:pt x="3934522" y="2971799"/>
                </a:lnTo>
                <a:close/>
              </a:path>
              <a:path w="4464685" h="2971800">
                <a:moveTo>
                  <a:pt x="3839272" y="2971799"/>
                </a:moveTo>
                <a:lnTo>
                  <a:pt x="3791647" y="2971799"/>
                </a:lnTo>
                <a:lnTo>
                  <a:pt x="3791647" y="2927002"/>
                </a:lnTo>
                <a:lnTo>
                  <a:pt x="3839272" y="2927002"/>
                </a:lnTo>
                <a:lnTo>
                  <a:pt x="3839272" y="2971799"/>
                </a:lnTo>
                <a:close/>
              </a:path>
              <a:path w="4464685" h="2971800">
                <a:moveTo>
                  <a:pt x="3744022" y="2971799"/>
                </a:moveTo>
                <a:lnTo>
                  <a:pt x="3696397" y="2971799"/>
                </a:lnTo>
                <a:lnTo>
                  <a:pt x="3696397" y="2927002"/>
                </a:lnTo>
                <a:lnTo>
                  <a:pt x="3744022" y="2927002"/>
                </a:lnTo>
                <a:lnTo>
                  <a:pt x="3744022" y="2971799"/>
                </a:lnTo>
                <a:close/>
              </a:path>
              <a:path w="4464685" h="2971800">
                <a:moveTo>
                  <a:pt x="3648772" y="2971799"/>
                </a:moveTo>
                <a:lnTo>
                  <a:pt x="3601147" y="2971799"/>
                </a:lnTo>
                <a:lnTo>
                  <a:pt x="3601147" y="2927002"/>
                </a:lnTo>
                <a:lnTo>
                  <a:pt x="3648772" y="2927002"/>
                </a:lnTo>
                <a:lnTo>
                  <a:pt x="3648772" y="2971799"/>
                </a:lnTo>
                <a:close/>
              </a:path>
              <a:path w="4464685" h="2971800">
                <a:moveTo>
                  <a:pt x="3553522" y="2971799"/>
                </a:moveTo>
                <a:lnTo>
                  <a:pt x="3505897" y="2971799"/>
                </a:lnTo>
                <a:lnTo>
                  <a:pt x="3505897" y="2927002"/>
                </a:lnTo>
                <a:lnTo>
                  <a:pt x="3553522" y="2927002"/>
                </a:lnTo>
                <a:lnTo>
                  <a:pt x="3553522" y="2971799"/>
                </a:lnTo>
                <a:close/>
              </a:path>
              <a:path w="4464685" h="2971800">
                <a:moveTo>
                  <a:pt x="3458272" y="2971799"/>
                </a:moveTo>
                <a:lnTo>
                  <a:pt x="3410647" y="2971799"/>
                </a:lnTo>
                <a:lnTo>
                  <a:pt x="3410647" y="2927002"/>
                </a:lnTo>
                <a:lnTo>
                  <a:pt x="3458272" y="2927002"/>
                </a:lnTo>
                <a:lnTo>
                  <a:pt x="3458272" y="2971799"/>
                </a:lnTo>
                <a:close/>
              </a:path>
              <a:path w="4464685" h="2971800">
                <a:moveTo>
                  <a:pt x="3363022" y="2971799"/>
                </a:moveTo>
                <a:lnTo>
                  <a:pt x="3315397" y="2971799"/>
                </a:lnTo>
                <a:lnTo>
                  <a:pt x="3315397" y="2927002"/>
                </a:lnTo>
                <a:lnTo>
                  <a:pt x="3363022" y="2927002"/>
                </a:lnTo>
                <a:lnTo>
                  <a:pt x="3363022" y="2971799"/>
                </a:lnTo>
                <a:close/>
              </a:path>
              <a:path w="4464685" h="2971800">
                <a:moveTo>
                  <a:pt x="3267772" y="2971799"/>
                </a:moveTo>
                <a:lnTo>
                  <a:pt x="3220147" y="2971799"/>
                </a:lnTo>
                <a:lnTo>
                  <a:pt x="3220147" y="2927002"/>
                </a:lnTo>
                <a:lnTo>
                  <a:pt x="3267772" y="2927002"/>
                </a:lnTo>
                <a:lnTo>
                  <a:pt x="3267772" y="2971799"/>
                </a:lnTo>
                <a:close/>
              </a:path>
              <a:path w="4464685" h="2971800">
                <a:moveTo>
                  <a:pt x="3172522" y="2971799"/>
                </a:moveTo>
                <a:lnTo>
                  <a:pt x="3124897" y="2971799"/>
                </a:lnTo>
                <a:lnTo>
                  <a:pt x="3124897" y="2927002"/>
                </a:lnTo>
                <a:lnTo>
                  <a:pt x="3172522" y="2927002"/>
                </a:lnTo>
                <a:lnTo>
                  <a:pt x="3172522" y="2971799"/>
                </a:lnTo>
                <a:close/>
              </a:path>
              <a:path w="4464685" h="2971800">
                <a:moveTo>
                  <a:pt x="3077272" y="2971799"/>
                </a:moveTo>
                <a:lnTo>
                  <a:pt x="3029647" y="2971799"/>
                </a:lnTo>
                <a:lnTo>
                  <a:pt x="3029647" y="2927002"/>
                </a:lnTo>
                <a:lnTo>
                  <a:pt x="3077272" y="2927002"/>
                </a:lnTo>
                <a:lnTo>
                  <a:pt x="3077272" y="2971799"/>
                </a:lnTo>
                <a:close/>
              </a:path>
              <a:path w="4464685" h="2971800">
                <a:moveTo>
                  <a:pt x="2982022" y="2971799"/>
                </a:moveTo>
                <a:lnTo>
                  <a:pt x="2934397" y="2971799"/>
                </a:lnTo>
                <a:lnTo>
                  <a:pt x="2934397" y="2927002"/>
                </a:lnTo>
                <a:lnTo>
                  <a:pt x="2982022" y="2927002"/>
                </a:lnTo>
                <a:lnTo>
                  <a:pt x="2982022" y="2971799"/>
                </a:lnTo>
                <a:close/>
              </a:path>
              <a:path w="4464685" h="2971800">
                <a:moveTo>
                  <a:pt x="2886772" y="2971799"/>
                </a:moveTo>
                <a:lnTo>
                  <a:pt x="2839147" y="2971799"/>
                </a:lnTo>
                <a:lnTo>
                  <a:pt x="2839147" y="2927002"/>
                </a:lnTo>
                <a:lnTo>
                  <a:pt x="2886772" y="2927002"/>
                </a:lnTo>
                <a:lnTo>
                  <a:pt x="2886772" y="2971799"/>
                </a:lnTo>
                <a:close/>
              </a:path>
              <a:path w="4464685" h="2971800">
                <a:moveTo>
                  <a:pt x="2791522" y="2971799"/>
                </a:moveTo>
                <a:lnTo>
                  <a:pt x="2743897" y="2971799"/>
                </a:lnTo>
                <a:lnTo>
                  <a:pt x="2743897" y="2927002"/>
                </a:lnTo>
                <a:lnTo>
                  <a:pt x="2791522" y="2927002"/>
                </a:lnTo>
                <a:lnTo>
                  <a:pt x="2791522" y="2971799"/>
                </a:lnTo>
                <a:close/>
              </a:path>
              <a:path w="4464685" h="2971800">
                <a:moveTo>
                  <a:pt x="2696272" y="2971799"/>
                </a:moveTo>
                <a:lnTo>
                  <a:pt x="2648647" y="2971799"/>
                </a:lnTo>
                <a:lnTo>
                  <a:pt x="2648647" y="2927002"/>
                </a:lnTo>
                <a:lnTo>
                  <a:pt x="2696272" y="2927002"/>
                </a:lnTo>
                <a:lnTo>
                  <a:pt x="2696272" y="2971799"/>
                </a:lnTo>
                <a:close/>
              </a:path>
              <a:path w="4464685" h="2971800">
                <a:moveTo>
                  <a:pt x="2601022" y="2971799"/>
                </a:moveTo>
                <a:lnTo>
                  <a:pt x="2553397" y="2971799"/>
                </a:lnTo>
                <a:lnTo>
                  <a:pt x="2553397" y="2927002"/>
                </a:lnTo>
                <a:lnTo>
                  <a:pt x="2601022" y="2927002"/>
                </a:lnTo>
                <a:lnTo>
                  <a:pt x="2601022" y="2971799"/>
                </a:lnTo>
                <a:close/>
              </a:path>
              <a:path w="4464685" h="2971800">
                <a:moveTo>
                  <a:pt x="2505772" y="2971799"/>
                </a:moveTo>
                <a:lnTo>
                  <a:pt x="2458147" y="2971799"/>
                </a:lnTo>
                <a:lnTo>
                  <a:pt x="2458147" y="2927002"/>
                </a:lnTo>
                <a:lnTo>
                  <a:pt x="2505772" y="2927002"/>
                </a:lnTo>
                <a:lnTo>
                  <a:pt x="2505772" y="2971799"/>
                </a:lnTo>
                <a:close/>
              </a:path>
              <a:path w="4464685" h="2971800">
                <a:moveTo>
                  <a:pt x="2410522" y="2971799"/>
                </a:moveTo>
                <a:lnTo>
                  <a:pt x="2362897" y="2971799"/>
                </a:lnTo>
                <a:lnTo>
                  <a:pt x="2362897" y="2927002"/>
                </a:lnTo>
                <a:lnTo>
                  <a:pt x="2410522" y="2927002"/>
                </a:lnTo>
                <a:lnTo>
                  <a:pt x="2410522" y="2971799"/>
                </a:lnTo>
                <a:close/>
              </a:path>
              <a:path w="4464685" h="2971800">
                <a:moveTo>
                  <a:pt x="2315272" y="2971799"/>
                </a:moveTo>
                <a:lnTo>
                  <a:pt x="2267647" y="2971799"/>
                </a:lnTo>
                <a:lnTo>
                  <a:pt x="2267647" y="2927002"/>
                </a:lnTo>
                <a:lnTo>
                  <a:pt x="2315272" y="2927002"/>
                </a:lnTo>
                <a:lnTo>
                  <a:pt x="2315272" y="2971799"/>
                </a:lnTo>
                <a:close/>
              </a:path>
              <a:path w="4464685" h="2971800">
                <a:moveTo>
                  <a:pt x="2220022" y="2971799"/>
                </a:moveTo>
                <a:lnTo>
                  <a:pt x="2172398" y="2971799"/>
                </a:lnTo>
                <a:lnTo>
                  <a:pt x="2172398" y="2927002"/>
                </a:lnTo>
                <a:lnTo>
                  <a:pt x="2220022" y="2927002"/>
                </a:lnTo>
                <a:lnTo>
                  <a:pt x="2220022" y="2971799"/>
                </a:lnTo>
                <a:close/>
              </a:path>
              <a:path w="4464685" h="2971800">
                <a:moveTo>
                  <a:pt x="2124772" y="2971799"/>
                </a:moveTo>
                <a:lnTo>
                  <a:pt x="2077148" y="2971799"/>
                </a:lnTo>
                <a:lnTo>
                  <a:pt x="2077148" y="2927002"/>
                </a:lnTo>
                <a:lnTo>
                  <a:pt x="2124772" y="2927002"/>
                </a:lnTo>
                <a:lnTo>
                  <a:pt x="2124772" y="2971799"/>
                </a:lnTo>
                <a:close/>
              </a:path>
              <a:path w="4464685" h="2971800">
                <a:moveTo>
                  <a:pt x="2029522" y="2971799"/>
                </a:moveTo>
                <a:lnTo>
                  <a:pt x="1981898" y="2971799"/>
                </a:lnTo>
                <a:lnTo>
                  <a:pt x="1981898" y="2927002"/>
                </a:lnTo>
                <a:lnTo>
                  <a:pt x="2029522" y="2927002"/>
                </a:lnTo>
                <a:lnTo>
                  <a:pt x="2029522" y="2971799"/>
                </a:lnTo>
                <a:close/>
              </a:path>
              <a:path w="4464685" h="2971800">
                <a:moveTo>
                  <a:pt x="1934273" y="2971799"/>
                </a:moveTo>
                <a:lnTo>
                  <a:pt x="1886648" y="2971799"/>
                </a:lnTo>
                <a:lnTo>
                  <a:pt x="1886648" y="2927002"/>
                </a:lnTo>
                <a:lnTo>
                  <a:pt x="1934273" y="2927002"/>
                </a:lnTo>
                <a:lnTo>
                  <a:pt x="1934273" y="2971799"/>
                </a:lnTo>
                <a:close/>
              </a:path>
              <a:path w="4464685" h="2971800">
                <a:moveTo>
                  <a:pt x="1839023" y="2971799"/>
                </a:moveTo>
                <a:lnTo>
                  <a:pt x="1791398" y="2971799"/>
                </a:lnTo>
                <a:lnTo>
                  <a:pt x="1791398" y="2927002"/>
                </a:lnTo>
                <a:lnTo>
                  <a:pt x="1839023" y="2927002"/>
                </a:lnTo>
                <a:lnTo>
                  <a:pt x="1839023" y="2971799"/>
                </a:lnTo>
                <a:close/>
              </a:path>
              <a:path w="4464685" h="2971800">
                <a:moveTo>
                  <a:pt x="1743773" y="2971799"/>
                </a:moveTo>
                <a:lnTo>
                  <a:pt x="1696148" y="2971799"/>
                </a:lnTo>
                <a:lnTo>
                  <a:pt x="1696148" y="2927002"/>
                </a:lnTo>
                <a:lnTo>
                  <a:pt x="1743773" y="2927002"/>
                </a:lnTo>
                <a:lnTo>
                  <a:pt x="1743773" y="2971799"/>
                </a:lnTo>
                <a:close/>
              </a:path>
              <a:path w="4464685" h="2971800">
                <a:moveTo>
                  <a:pt x="1648523" y="2971799"/>
                </a:moveTo>
                <a:lnTo>
                  <a:pt x="1600898" y="2971799"/>
                </a:lnTo>
                <a:lnTo>
                  <a:pt x="1600898" y="2927002"/>
                </a:lnTo>
                <a:lnTo>
                  <a:pt x="1648523" y="2927002"/>
                </a:lnTo>
                <a:lnTo>
                  <a:pt x="1648523" y="2971799"/>
                </a:lnTo>
                <a:close/>
              </a:path>
              <a:path w="4464685" h="2971800">
                <a:moveTo>
                  <a:pt x="1553273" y="2971799"/>
                </a:moveTo>
                <a:lnTo>
                  <a:pt x="1505648" y="2971799"/>
                </a:lnTo>
                <a:lnTo>
                  <a:pt x="1505648" y="2927002"/>
                </a:lnTo>
                <a:lnTo>
                  <a:pt x="1553273" y="2927002"/>
                </a:lnTo>
                <a:lnTo>
                  <a:pt x="1553273" y="2971799"/>
                </a:lnTo>
                <a:close/>
              </a:path>
              <a:path w="4464685" h="2971800">
                <a:moveTo>
                  <a:pt x="1458023" y="2971799"/>
                </a:moveTo>
                <a:lnTo>
                  <a:pt x="1410398" y="2971799"/>
                </a:lnTo>
                <a:lnTo>
                  <a:pt x="1410398" y="2927002"/>
                </a:lnTo>
                <a:lnTo>
                  <a:pt x="1458023" y="2927002"/>
                </a:lnTo>
                <a:lnTo>
                  <a:pt x="1458023" y="2971799"/>
                </a:lnTo>
                <a:close/>
              </a:path>
              <a:path w="4464685" h="2971800">
                <a:moveTo>
                  <a:pt x="1362773" y="2971799"/>
                </a:moveTo>
                <a:lnTo>
                  <a:pt x="1315148" y="2971799"/>
                </a:lnTo>
                <a:lnTo>
                  <a:pt x="1315148" y="2927002"/>
                </a:lnTo>
                <a:lnTo>
                  <a:pt x="1362773" y="2927002"/>
                </a:lnTo>
                <a:lnTo>
                  <a:pt x="1362773" y="2971799"/>
                </a:lnTo>
                <a:close/>
              </a:path>
              <a:path w="4464685" h="2971800">
                <a:moveTo>
                  <a:pt x="1267523" y="2971799"/>
                </a:moveTo>
                <a:lnTo>
                  <a:pt x="1219898" y="2971799"/>
                </a:lnTo>
                <a:lnTo>
                  <a:pt x="1219898" y="2927002"/>
                </a:lnTo>
                <a:lnTo>
                  <a:pt x="1267523" y="2927002"/>
                </a:lnTo>
                <a:lnTo>
                  <a:pt x="1267523" y="2971799"/>
                </a:lnTo>
                <a:close/>
              </a:path>
              <a:path w="4464685" h="2971800">
                <a:moveTo>
                  <a:pt x="1172273" y="2971799"/>
                </a:moveTo>
                <a:lnTo>
                  <a:pt x="1124648" y="2971799"/>
                </a:lnTo>
                <a:lnTo>
                  <a:pt x="1124648" y="2927002"/>
                </a:lnTo>
                <a:lnTo>
                  <a:pt x="1172273" y="2927002"/>
                </a:lnTo>
                <a:lnTo>
                  <a:pt x="1172273" y="2971799"/>
                </a:lnTo>
                <a:close/>
              </a:path>
              <a:path w="4464685" h="2971800">
                <a:moveTo>
                  <a:pt x="1077023" y="2971799"/>
                </a:moveTo>
                <a:lnTo>
                  <a:pt x="1029398" y="2971799"/>
                </a:lnTo>
                <a:lnTo>
                  <a:pt x="1029398" y="2927002"/>
                </a:lnTo>
                <a:lnTo>
                  <a:pt x="1077023" y="2927002"/>
                </a:lnTo>
                <a:lnTo>
                  <a:pt x="1077023" y="2971799"/>
                </a:lnTo>
                <a:close/>
              </a:path>
              <a:path w="4464685" h="2971800">
                <a:moveTo>
                  <a:pt x="981773" y="2971799"/>
                </a:moveTo>
                <a:lnTo>
                  <a:pt x="934148" y="2971799"/>
                </a:lnTo>
                <a:lnTo>
                  <a:pt x="934148" y="2927002"/>
                </a:lnTo>
                <a:lnTo>
                  <a:pt x="981773" y="2927002"/>
                </a:lnTo>
                <a:lnTo>
                  <a:pt x="981773" y="2971799"/>
                </a:lnTo>
                <a:close/>
              </a:path>
              <a:path w="4464685" h="2971800">
                <a:moveTo>
                  <a:pt x="886523" y="2971799"/>
                </a:moveTo>
                <a:lnTo>
                  <a:pt x="838898" y="2971799"/>
                </a:lnTo>
                <a:lnTo>
                  <a:pt x="838898" y="2927002"/>
                </a:lnTo>
                <a:lnTo>
                  <a:pt x="886523" y="2927002"/>
                </a:lnTo>
                <a:lnTo>
                  <a:pt x="886523" y="2971799"/>
                </a:lnTo>
                <a:close/>
              </a:path>
              <a:path w="4464685" h="2971800">
                <a:moveTo>
                  <a:pt x="791273" y="2971799"/>
                </a:moveTo>
                <a:lnTo>
                  <a:pt x="743648" y="2971799"/>
                </a:lnTo>
                <a:lnTo>
                  <a:pt x="743648" y="2927002"/>
                </a:lnTo>
                <a:lnTo>
                  <a:pt x="791273" y="2927002"/>
                </a:lnTo>
                <a:lnTo>
                  <a:pt x="791273" y="2971799"/>
                </a:lnTo>
                <a:close/>
              </a:path>
              <a:path w="4464685" h="2971800">
                <a:moveTo>
                  <a:pt x="696023" y="2971799"/>
                </a:moveTo>
                <a:lnTo>
                  <a:pt x="648398" y="2971799"/>
                </a:lnTo>
                <a:lnTo>
                  <a:pt x="648398" y="2927002"/>
                </a:lnTo>
                <a:lnTo>
                  <a:pt x="696023" y="2927002"/>
                </a:lnTo>
                <a:lnTo>
                  <a:pt x="696023" y="2971799"/>
                </a:lnTo>
                <a:close/>
              </a:path>
              <a:path w="4464685" h="2971800">
                <a:moveTo>
                  <a:pt x="600773" y="2971799"/>
                </a:moveTo>
                <a:lnTo>
                  <a:pt x="553148" y="2971799"/>
                </a:lnTo>
                <a:lnTo>
                  <a:pt x="553148" y="2927002"/>
                </a:lnTo>
                <a:lnTo>
                  <a:pt x="600773" y="2927002"/>
                </a:lnTo>
                <a:lnTo>
                  <a:pt x="600773" y="2971799"/>
                </a:lnTo>
                <a:close/>
              </a:path>
              <a:path w="4464685" h="2971800">
                <a:moveTo>
                  <a:pt x="505523" y="2971799"/>
                </a:moveTo>
                <a:lnTo>
                  <a:pt x="457898" y="2971799"/>
                </a:lnTo>
                <a:lnTo>
                  <a:pt x="457898" y="2927002"/>
                </a:lnTo>
                <a:lnTo>
                  <a:pt x="505523" y="2927002"/>
                </a:lnTo>
                <a:lnTo>
                  <a:pt x="505523" y="2971799"/>
                </a:lnTo>
                <a:close/>
              </a:path>
              <a:path w="4464685" h="2971800">
                <a:moveTo>
                  <a:pt x="410273" y="2971799"/>
                </a:moveTo>
                <a:lnTo>
                  <a:pt x="362648" y="2971799"/>
                </a:lnTo>
                <a:lnTo>
                  <a:pt x="362648" y="2927002"/>
                </a:lnTo>
                <a:lnTo>
                  <a:pt x="410273" y="2927002"/>
                </a:lnTo>
                <a:lnTo>
                  <a:pt x="410273" y="2971799"/>
                </a:lnTo>
                <a:close/>
              </a:path>
              <a:path w="4464685" h="2971800">
                <a:moveTo>
                  <a:pt x="315023" y="2971799"/>
                </a:moveTo>
                <a:lnTo>
                  <a:pt x="267398" y="2971799"/>
                </a:lnTo>
                <a:lnTo>
                  <a:pt x="267398" y="2927002"/>
                </a:lnTo>
                <a:lnTo>
                  <a:pt x="315023" y="2927002"/>
                </a:lnTo>
                <a:lnTo>
                  <a:pt x="315023" y="2971799"/>
                </a:lnTo>
                <a:close/>
              </a:path>
              <a:path w="4464685" h="2971800">
                <a:moveTo>
                  <a:pt x="219842" y="2971799"/>
                </a:moveTo>
                <a:lnTo>
                  <a:pt x="209578" y="2971799"/>
                </a:lnTo>
                <a:lnTo>
                  <a:pt x="191489" y="2970010"/>
                </a:lnTo>
                <a:lnTo>
                  <a:pt x="173164" y="2964441"/>
                </a:lnTo>
                <a:lnTo>
                  <a:pt x="185923" y="2919700"/>
                </a:lnTo>
                <a:lnTo>
                  <a:pt x="195160" y="2922087"/>
                </a:lnTo>
                <a:lnTo>
                  <a:pt x="204480" y="2924004"/>
                </a:lnTo>
                <a:lnTo>
                  <a:pt x="213885" y="2925451"/>
                </a:lnTo>
                <a:lnTo>
                  <a:pt x="223373" y="2926428"/>
                </a:lnTo>
                <a:lnTo>
                  <a:pt x="219842" y="2971799"/>
                </a:lnTo>
                <a:close/>
              </a:path>
              <a:path w="4464685" h="2971800">
                <a:moveTo>
                  <a:pt x="55672" y="2887670"/>
                </a:moveTo>
                <a:lnTo>
                  <a:pt x="40051" y="2868618"/>
                </a:lnTo>
                <a:lnTo>
                  <a:pt x="29253" y="2848394"/>
                </a:lnTo>
                <a:lnTo>
                  <a:pt x="70236" y="2826447"/>
                </a:lnTo>
                <a:lnTo>
                  <a:pt x="74948" y="2834742"/>
                </a:lnTo>
                <a:lnTo>
                  <a:pt x="80056" y="2842770"/>
                </a:lnTo>
                <a:lnTo>
                  <a:pt x="85559" y="2850531"/>
                </a:lnTo>
                <a:lnTo>
                  <a:pt x="91459" y="2858026"/>
                </a:lnTo>
                <a:lnTo>
                  <a:pt x="55672" y="2887670"/>
                </a:lnTo>
                <a:close/>
              </a:path>
              <a:path w="4464685" h="2971800">
                <a:moveTo>
                  <a:pt x="129161" y="2946958"/>
                </a:moveTo>
                <a:lnTo>
                  <a:pt x="106053" y="2934621"/>
                </a:lnTo>
                <a:lnTo>
                  <a:pt x="89530" y="2921073"/>
                </a:lnTo>
                <a:lnTo>
                  <a:pt x="118682" y="2884875"/>
                </a:lnTo>
                <a:lnTo>
                  <a:pt x="126256" y="2890671"/>
                </a:lnTo>
                <a:lnTo>
                  <a:pt x="134093" y="2896066"/>
                </a:lnTo>
                <a:lnTo>
                  <a:pt x="142191" y="2901063"/>
                </a:lnTo>
                <a:lnTo>
                  <a:pt x="150550" y="2905660"/>
                </a:lnTo>
                <a:lnTo>
                  <a:pt x="129161" y="2946958"/>
                </a:lnTo>
                <a:close/>
              </a:path>
              <a:path w="4464685" h="2971800">
                <a:moveTo>
                  <a:pt x="11182" y="2804638"/>
                </a:moveTo>
                <a:lnTo>
                  <a:pt x="4662" y="2783182"/>
                </a:lnTo>
                <a:lnTo>
                  <a:pt x="2163" y="2758168"/>
                </a:lnTo>
                <a:lnTo>
                  <a:pt x="48466" y="2753921"/>
                </a:lnTo>
                <a:lnTo>
                  <a:pt x="49573" y="2763394"/>
                </a:lnTo>
                <a:lnTo>
                  <a:pt x="51150" y="2772777"/>
                </a:lnTo>
                <a:lnTo>
                  <a:pt x="53195" y="2782069"/>
                </a:lnTo>
                <a:lnTo>
                  <a:pt x="55710" y="2791271"/>
                </a:lnTo>
                <a:lnTo>
                  <a:pt x="11182" y="2804638"/>
                </a:lnTo>
                <a:close/>
              </a:path>
              <a:path w="4464685" h="2971800">
                <a:moveTo>
                  <a:pt x="47669" y="2710556"/>
                </a:moveTo>
                <a:lnTo>
                  <a:pt x="0" y="2710556"/>
                </a:lnTo>
                <a:lnTo>
                  <a:pt x="0" y="2662931"/>
                </a:lnTo>
                <a:lnTo>
                  <a:pt x="47669" y="2662931"/>
                </a:lnTo>
                <a:lnTo>
                  <a:pt x="47669" y="2710556"/>
                </a:lnTo>
                <a:close/>
              </a:path>
              <a:path w="4464685" h="2971800">
                <a:moveTo>
                  <a:pt x="47669" y="2615306"/>
                </a:moveTo>
                <a:lnTo>
                  <a:pt x="0" y="2615306"/>
                </a:lnTo>
                <a:lnTo>
                  <a:pt x="0" y="2567681"/>
                </a:lnTo>
                <a:lnTo>
                  <a:pt x="47669" y="2567681"/>
                </a:lnTo>
                <a:lnTo>
                  <a:pt x="47669" y="2615306"/>
                </a:lnTo>
                <a:close/>
              </a:path>
              <a:path w="4464685" h="2971800">
                <a:moveTo>
                  <a:pt x="47669" y="2520056"/>
                </a:moveTo>
                <a:lnTo>
                  <a:pt x="0" y="2520056"/>
                </a:lnTo>
                <a:lnTo>
                  <a:pt x="0" y="2472431"/>
                </a:lnTo>
                <a:lnTo>
                  <a:pt x="47669" y="2472431"/>
                </a:lnTo>
                <a:lnTo>
                  <a:pt x="47669" y="2520056"/>
                </a:lnTo>
                <a:close/>
              </a:path>
              <a:path w="4464685" h="2971800">
                <a:moveTo>
                  <a:pt x="47669" y="2424806"/>
                </a:moveTo>
                <a:lnTo>
                  <a:pt x="0" y="2424806"/>
                </a:lnTo>
                <a:lnTo>
                  <a:pt x="0" y="2377180"/>
                </a:lnTo>
                <a:lnTo>
                  <a:pt x="47669" y="2377180"/>
                </a:lnTo>
                <a:lnTo>
                  <a:pt x="47669" y="2424806"/>
                </a:lnTo>
                <a:close/>
              </a:path>
              <a:path w="4464685" h="2971800">
                <a:moveTo>
                  <a:pt x="47669" y="2329555"/>
                </a:moveTo>
                <a:lnTo>
                  <a:pt x="0" y="2329555"/>
                </a:lnTo>
                <a:lnTo>
                  <a:pt x="0" y="2281930"/>
                </a:lnTo>
                <a:lnTo>
                  <a:pt x="47669" y="2281930"/>
                </a:lnTo>
                <a:lnTo>
                  <a:pt x="47669" y="2329555"/>
                </a:lnTo>
                <a:close/>
              </a:path>
              <a:path w="4464685" h="2971800">
                <a:moveTo>
                  <a:pt x="47669" y="2234305"/>
                </a:moveTo>
                <a:lnTo>
                  <a:pt x="0" y="2234305"/>
                </a:lnTo>
                <a:lnTo>
                  <a:pt x="0" y="2186680"/>
                </a:lnTo>
                <a:lnTo>
                  <a:pt x="47669" y="2186680"/>
                </a:lnTo>
                <a:lnTo>
                  <a:pt x="47669" y="2234305"/>
                </a:lnTo>
                <a:close/>
              </a:path>
              <a:path w="4464685" h="2971800">
                <a:moveTo>
                  <a:pt x="47669" y="2139055"/>
                </a:moveTo>
                <a:lnTo>
                  <a:pt x="0" y="2139055"/>
                </a:lnTo>
                <a:lnTo>
                  <a:pt x="0" y="2091430"/>
                </a:lnTo>
                <a:lnTo>
                  <a:pt x="47669" y="2091430"/>
                </a:lnTo>
                <a:lnTo>
                  <a:pt x="47669" y="2139055"/>
                </a:lnTo>
                <a:close/>
              </a:path>
              <a:path w="4464685" h="2971800">
                <a:moveTo>
                  <a:pt x="47669" y="2043805"/>
                </a:moveTo>
                <a:lnTo>
                  <a:pt x="0" y="2043805"/>
                </a:lnTo>
                <a:lnTo>
                  <a:pt x="0" y="1996180"/>
                </a:lnTo>
                <a:lnTo>
                  <a:pt x="47669" y="1996180"/>
                </a:lnTo>
                <a:lnTo>
                  <a:pt x="47669" y="2043805"/>
                </a:lnTo>
                <a:close/>
              </a:path>
              <a:path w="4464685" h="2971800">
                <a:moveTo>
                  <a:pt x="47669" y="1948555"/>
                </a:moveTo>
                <a:lnTo>
                  <a:pt x="0" y="1948555"/>
                </a:lnTo>
                <a:lnTo>
                  <a:pt x="0" y="1900930"/>
                </a:lnTo>
                <a:lnTo>
                  <a:pt x="47669" y="1900930"/>
                </a:lnTo>
                <a:lnTo>
                  <a:pt x="47669" y="1948555"/>
                </a:lnTo>
                <a:close/>
              </a:path>
              <a:path w="4464685" h="2971800">
                <a:moveTo>
                  <a:pt x="47669" y="1853305"/>
                </a:moveTo>
                <a:lnTo>
                  <a:pt x="0" y="1853305"/>
                </a:lnTo>
                <a:lnTo>
                  <a:pt x="0" y="1805680"/>
                </a:lnTo>
                <a:lnTo>
                  <a:pt x="47669" y="1805680"/>
                </a:lnTo>
                <a:lnTo>
                  <a:pt x="47669" y="1853305"/>
                </a:lnTo>
                <a:close/>
              </a:path>
              <a:path w="4464685" h="2971800">
                <a:moveTo>
                  <a:pt x="47669" y="1758055"/>
                </a:moveTo>
                <a:lnTo>
                  <a:pt x="0" y="1758055"/>
                </a:lnTo>
                <a:lnTo>
                  <a:pt x="0" y="1710430"/>
                </a:lnTo>
                <a:lnTo>
                  <a:pt x="47669" y="1710430"/>
                </a:lnTo>
                <a:lnTo>
                  <a:pt x="47669" y="1758055"/>
                </a:lnTo>
                <a:close/>
              </a:path>
              <a:path w="4464685" h="2971800">
                <a:moveTo>
                  <a:pt x="47669" y="1662805"/>
                </a:moveTo>
                <a:lnTo>
                  <a:pt x="0" y="1662805"/>
                </a:lnTo>
                <a:lnTo>
                  <a:pt x="0" y="1615180"/>
                </a:lnTo>
                <a:lnTo>
                  <a:pt x="47669" y="1615180"/>
                </a:lnTo>
                <a:lnTo>
                  <a:pt x="47669" y="1662805"/>
                </a:lnTo>
                <a:close/>
              </a:path>
              <a:path w="4464685" h="2971800">
                <a:moveTo>
                  <a:pt x="47669" y="1567555"/>
                </a:moveTo>
                <a:lnTo>
                  <a:pt x="0" y="1567555"/>
                </a:lnTo>
                <a:lnTo>
                  <a:pt x="0" y="1519930"/>
                </a:lnTo>
                <a:lnTo>
                  <a:pt x="47669" y="1519930"/>
                </a:lnTo>
                <a:lnTo>
                  <a:pt x="47669" y="1567555"/>
                </a:lnTo>
                <a:close/>
              </a:path>
              <a:path w="4464685" h="2971800">
                <a:moveTo>
                  <a:pt x="47669" y="1472305"/>
                </a:moveTo>
                <a:lnTo>
                  <a:pt x="0" y="1472305"/>
                </a:lnTo>
                <a:lnTo>
                  <a:pt x="0" y="1424680"/>
                </a:lnTo>
                <a:lnTo>
                  <a:pt x="47669" y="1424680"/>
                </a:lnTo>
                <a:lnTo>
                  <a:pt x="47669" y="1472305"/>
                </a:lnTo>
                <a:close/>
              </a:path>
              <a:path w="4464685" h="2971800">
                <a:moveTo>
                  <a:pt x="47669" y="1377055"/>
                </a:moveTo>
                <a:lnTo>
                  <a:pt x="0" y="1377055"/>
                </a:lnTo>
                <a:lnTo>
                  <a:pt x="0" y="1329430"/>
                </a:lnTo>
                <a:lnTo>
                  <a:pt x="47669" y="1329430"/>
                </a:lnTo>
                <a:lnTo>
                  <a:pt x="47669" y="1377055"/>
                </a:lnTo>
                <a:close/>
              </a:path>
              <a:path w="4464685" h="2971800">
                <a:moveTo>
                  <a:pt x="47669" y="1281805"/>
                </a:moveTo>
                <a:lnTo>
                  <a:pt x="0" y="1281805"/>
                </a:lnTo>
                <a:lnTo>
                  <a:pt x="0" y="1234180"/>
                </a:lnTo>
                <a:lnTo>
                  <a:pt x="47669" y="1234180"/>
                </a:lnTo>
                <a:lnTo>
                  <a:pt x="47669" y="1281805"/>
                </a:lnTo>
                <a:close/>
              </a:path>
              <a:path w="4464685" h="2971800">
                <a:moveTo>
                  <a:pt x="47669" y="1186555"/>
                </a:moveTo>
                <a:lnTo>
                  <a:pt x="0" y="1186555"/>
                </a:lnTo>
                <a:lnTo>
                  <a:pt x="0" y="1138930"/>
                </a:lnTo>
                <a:lnTo>
                  <a:pt x="47669" y="1138930"/>
                </a:lnTo>
                <a:lnTo>
                  <a:pt x="47669" y="1186555"/>
                </a:lnTo>
                <a:close/>
              </a:path>
              <a:path w="4464685" h="2971800">
                <a:moveTo>
                  <a:pt x="47669" y="1091305"/>
                </a:moveTo>
                <a:lnTo>
                  <a:pt x="0" y="1091305"/>
                </a:lnTo>
                <a:lnTo>
                  <a:pt x="0" y="1043680"/>
                </a:lnTo>
                <a:lnTo>
                  <a:pt x="47669" y="1043680"/>
                </a:lnTo>
                <a:lnTo>
                  <a:pt x="47669" y="1091305"/>
                </a:lnTo>
                <a:close/>
              </a:path>
              <a:path w="4464685" h="2971800">
                <a:moveTo>
                  <a:pt x="47669" y="996055"/>
                </a:moveTo>
                <a:lnTo>
                  <a:pt x="0" y="996055"/>
                </a:lnTo>
                <a:lnTo>
                  <a:pt x="0" y="948430"/>
                </a:lnTo>
                <a:lnTo>
                  <a:pt x="47669" y="948430"/>
                </a:lnTo>
                <a:lnTo>
                  <a:pt x="47669" y="996055"/>
                </a:lnTo>
                <a:close/>
              </a:path>
              <a:path w="4464685" h="2971800">
                <a:moveTo>
                  <a:pt x="47669" y="900805"/>
                </a:moveTo>
                <a:lnTo>
                  <a:pt x="0" y="900805"/>
                </a:lnTo>
                <a:lnTo>
                  <a:pt x="0" y="853180"/>
                </a:lnTo>
                <a:lnTo>
                  <a:pt x="47669" y="853180"/>
                </a:lnTo>
                <a:lnTo>
                  <a:pt x="47669" y="900805"/>
                </a:lnTo>
                <a:close/>
              </a:path>
              <a:path w="4464685" h="2971800">
                <a:moveTo>
                  <a:pt x="47669" y="805555"/>
                </a:moveTo>
                <a:lnTo>
                  <a:pt x="0" y="805555"/>
                </a:lnTo>
                <a:lnTo>
                  <a:pt x="0" y="757930"/>
                </a:lnTo>
                <a:lnTo>
                  <a:pt x="47669" y="757930"/>
                </a:lnTo>
                <a:lnTo>
                  <a:pt x="47669" y="805555"/>
                </a:lnTo>
                <a:close/>
              </a:path>
              <a:path w="4464685" h="2971800">
                <a:moveTo>
                  <a:pt x="47669" y="710305"/>
                </a:moveTo>
                <a:lnTo>
                  <a:pt x="0" y="710305"/>
                </a:lnTo>
                <a:lnTo>
                  <a:pt x="0" y="662680"/>
                </a:lnTo>
                <a:lnTo>
                  <a:pt x="47669" y="662680"/>
                </a:lnTo>
                <a:lnTo>
                  <a:pt x="47669" y="710305"/>
                </a:lnTo>
                <a:close/>
              </a:path>
              <a:path w="4464685" h="2971800">
                <a:moveTo>
                  <a:pt x="47669" y="615055"/>
                </a:moveTo>
                <a:lnTo>
                  <a:pt x="0" y="615055"/>
                </a:lnTo>
                <a:lnTo>
                  <a:pt x="0" y="567430"/>
                </a:lnTo>
                <a:lnTo>
                  <a:pt x="47669" y="567430"/>
                </a:lnTo>
                <a:lnTo>
                  <a:pt x="47669" y="615055"/>
                </a:lnTo>
                <a:close/>
              </a:path>
              <a:path w="4464685" h="2971800">
                <a:moveTo>
                  <a:pt x="47669" y="519805"/>
                </a:moveTo>
                <a:lnTo>
                  <a:pt x="0" y="519805"/>
                </a:lnTo>
                <a:lnTo>
                  <a:pt x="0" y="472180"/>
                </a:lnTo>
                <a:lnTo>
                  <a:pt x="47669" y="472180"/>
                </a:lnTo>
                <a:lnTo>
                  <a:pt x="47669" y="519805"/>
                </a:lnTo>
                <a:close/>
              </a:path>
              <a:path w="4464685" h="2971800">
                <a:moveTo>
                  <a:pt x="47669" y="424555"/>
                </a:moveTo>
                <a:lnTo>
                  <a:pt x="0" y="424555"/>
                </a:lnTo>
                <a:lnTo>
                  <a:pt x="0" y="376930"/>
                </a:lnTo>
                <a:lnTo>
                  <a:pt x="47669" y="376930"/>
                </a:lnTo>
                <a:lnTo>
                  <a:pt x="47669" y="424555"/>
                </a:lnTo>
                <a:close/>
              </a:path>
              <a:path w="4464685" h="2971800">
                <a:moveTo>
                  <a:pt x="47669" y="329305"/>
                </a:moveTo>
                <a:lnTo>
                  <a:pt x="0" y="329305"/>
                </a:lnTo>
                <a:lnTo>
                  <a:pt x="0" y="281680"/>
                </a:lnTo>
                <a:lnTo>
                  <a:pt x="47669" y="281680"/>
                </a:lnTo>
                <a:lnTo>
                  <a:pt x="47669" y="329305"/>
                </a:lnTo>
                <a:close/>
              </a:path>
              <a:path w="4464685" h="2971800">
                <a:moveTo>
                  <a:pt x="47697" y="234837"/>
                </a:moveTo>
                <a:lnTo>
                  <a:pt x="408" y="234024"/>
                </a:lnTo>
                <a:lnTo>
                  <a:pt x="4662" y="191445"/>
                </a:lnTo>
                <a:lnTo>
                  <a:pt x="6063" y="186833"/>
                </a:lnTo>
                <a:lnTo>
                  <a:pt x="52155" y="197018"/>
                </a:lnTo>
                <a:lnTo>
                  <a:pt x="50328" y="206387"/>
                </a:lnTo>
                <a:lnTo>
                  <a:pt x="48976" y="215813"/>
                </a:lnTo>
                <a:lnTo>
                  <a:pt x="48099" y="225297"/>
                </a:lnTo>
                <a:lnTo>
                  <a:pt x="47732" y="234024"/>
                </a:lnTo>
                <a:lnTo>
                  <a:pt x="47697" y="234837"/>
                </a:lnTo>
                <a:close/>
              </a:path>
              <a:path w="4464685" h="2971800">
                <a:moveTo>
                  <a:pt x="64047" y="160841"/>
                </a:moveTo>
                <a:lnTo>
                  <a:pt x="20981" y="141728"/>
                </a:lnTo>
                <a:lnTo>
                  <a:pt x="40051" y="106009"/>
                </a:lnTo>
                <a:lnTo>
                  <a:pt x="44556" y="100514"/>
                </a:lnTo>
                <a:lnTo>
                  <a:pt x="82890" y="127760"/>
                </a:lnTo>
                <a:lnTo>
                  <a:pt x="77557" y="135674"/>
                </a:lnTo>
                <a:lnTo>
                  <a:pt x="72639" y="143825"/>
                </a:lnTo>
                <a:lnTo>
                  <a:pt x="68135" y="152214"/>
                </a:lnTo>
                <a:lnTo>
                  <a:pt x="64047" y="160841"/>
                </a:lnTo>
                <a:close/>
              </a:path>
              <a:path w="4464685" h="2971800">
                <a:moveTo>
                  <a:pt x="108011" y="99018"/>
                </a:moveTo>
                <a:lnTo>
                  <a:pt x="75914" y="64718"/>
                </a:lnTo>
                <a:lnTo>
                  <a:pt x="106053" y="40006"/>
                </a:lnTo>
                <a:lnTo>
                  <a:pt x="113655" y="35948"/>
                </a:lnTo>
                <a:lnTo>
                  <a:pt x="138268" y="75916"/>
                </a:lnTo>
                <a:lnTo>
                  <a:pt x="130269" y="81121"/>
                </a:lnTo>
                <a:lnTo>
                  <a:pt x="122560" y="86706"/>
                </a:lnTo>
                <a:lnTo>
                  <a:pt x="115141" y="92672"/>
                </a:lnTo>
                <a:lnTo>
                  <a:pt x="108011" y="99018"/>
                </a:lnTo>
                <a:close/>
              </a:path>
              <a:path w="4464685" h="2971800">
                <a:moveTo>
                  <a:pt x="172519" y="59291"/>
                </a:moveTo>
                <a:lnTo>
                  <a:pt x="156366" y="15290"/>
                </a:lnTo>
                <a:lnTo>
                  <a:pt x="191489" y="4617"/>
                </a:lnTo>
                <a:lnTo>
                  <a:pt x="202310" y="3546"/>
                </a:lnTo>
                <a:lnTo>
                  <a:pt x="209380" y="49810"/>
                </a:lnTo>
                <a:lnTo>
                  <a:pt x="199988" y="51486"/>
                </a:lnTo>
                <a:lnTo>
                  <a:pt x="190713" y="53625"/>
                </a:lnTo>
                <a:lnTo>
                  <a:pt x="181557" y="56227"/>
                </a:lnTo>
                <a:lnTo>
                  <a:pt x="172519" y="59291"/>
                </a:lnTo>
                <a:close/>
              </a:path>
              <a:path w="4464685" h="2971800">
                <a:moveTo>
                  <a:pt x="285785" y="47624"/>
                </a:moveTo>
                <a:lnTo>
                  <a:pt x="238160" y="47624"/>
                </a:lnTo>
                <a:lnTo>
                  <a:pt x="238160" y="0"/>
                </a:lnTo>
                <a:lnTo>
                  <a:pt x="285785" y="0"/>
                </a:lnTo>
                <a:lnTo>
                  <a:pt x="285785" y="4762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6847" y="6867325"/>
            <a:ext cx="4227830" cy="2076450"/>
          </a:xfrm>
          <a:custGeom>
            <a:avLst/>
            <a:gdLst/>
            <a:ahLst/>
            <a:cxnLst/>
            <a:rect l="l" t="t" r="r" b="b"/>
            <a:pathLst>
              <a:path w="4227830" h="2076450">
                <a:moveTo>
                  <a:pt x="380997" y="47624"/>
                </a:moveTo>
                <a:lnTo>
                  <a:pt x="333372" y="47624"/>
                </a:lnTo>
                <a:lnTo>
                  <a:pt x="333372" y="0"/>
                </a:lnTo>
                <a:lnTo>
                  <a:pt x="380997" y="0"/>
                </a:lnTo>
                <a:lnTo>
                  <a:pt x="380997" y="47624"/>
                </a:lnTo>
                <a:close/>
              </a:path>
              <a:path w="4227830" h="2076450">
                <a:moveTo>
                  <a:pt x="476247" y="47624"/>
                </a:moveTo>
                <a:lnTo>
                  <a:pt x="428622" y="47624"/>
                </a:lnTo>
                <a:lnTo>
                  <a:pt x="428622" y="0"/>
                </a:lnTo>
                <a:lnTo>
                  <a:pt x="476247" y="0"/>
                </a:lnTo>
                <a:lnTo>
                  <a:pt x="476247" y="47624"/>
                </a:lnTo>
                <a:close/>
              </a:path>
              <a:path w="4227830" h="2076450">
                <a:moveTo>
                  <a:pt x="571497" y="47624"/>
                </a:moveTo>
                <a:lnTo>
                  <a:pt x="523872" y="47624"/>
                </a:lnTo>
                <a:lnTo>
                  <a:pt x="523872" y="0"/>
                </a:lnTo>
                <a:lnTo>
                  <a:pt x="571497" y="0"/>
                </a:lnTo>
                <a:lnTo>
                  <a:pt x="571497" y="47624"/>
                </a:lnTo>
                <a:close/>
              </a:path>
              <a:path w="4227830" h="2076450">
                <a:moveTo>
                  <a:pt x="666747" y="47624"/>
                </a:moveTo>
                <a:lnTo>
                  <a:pt x="619122" y="47624"/>
                </a:lnTo>
                <a:lnTo>
                  <a:pt x="619122" y="0"/>
                </a:lnTo>
                <a:lnTo>
                  <a:pt x="666747" y="0"/>
                </a:lnTo>
                <a:lnTo>
                  <a:pt x="666747" y="47624"/>
                </a:lnTo>
                <a:close/>
              </a:path>
              <a:path w="4227830" h="2076450">
                <a:moveTo>
                  <a:pt x="761997" y="47624"/>
                </a:moveTo>
                <a:lnTo>
                  <a:pt x="714372" y="47624"/>
                </a:lnTo>
                <a:lnTo>
                  <a:pt x="714372" y="0"/>
                </a:lnTo>
                <a:lnTo>
                  <a:pt x="761997" y="0"/>
                </a:lnTo>
                <a:lnTo>
                  <a:pt x="761997" y="47624"/>
                </a:lnTo>
                <a:close/>
              </a:path>
              <a:path w="4227830" h="2076450">
                <a:moveTo>
                  <a:pt x="857247" y="47624"/>
                </a:moveTo>
                <a:lnTo>
                  <a:pt x="809622" y="47624"/>
                </a:lnTo>
                <a:lnTo>
                  <a:pt x="809622" y="0"/>
                </a:lnTo>
                <a:lnTo>
                  <a:pt x="857247" y="0"/>
                </a:lnTo>
                <a:lnTo>
                  <a:pt x="857247" y="47624"/>
                </a:lnTo>
                <a:close/>
              </a:path>
              <a:path w="4227830" h="2076450">
                <a:moveTo>
                  <a:pt x="952497" y="47624"/>
                </a:moveTo>
                <a:lnTo>
                  <a:pt x="904872" y="47624"/>
                </a:lnTo>
                <a:lnTo>
                  <a:pt x="904872" y="0"/>
                </a:lnTo>
                <a:lnTo>
                  <a:pt x="952497" y="0"/>
                </a:lnTo>
                <a:lnTo>
                  <a:pt x="952497" y="47624"/>
                </a:lnTo>
                <a:close/>
              </a:path>
              <a:path w="4227830" h="2076450">
                <a:moveTo>
                  <a:pt x="1047747" y="47624"/>
                </a:moveTo>
                <a:lnTo>
                  <a:pt x="1000122" y="47624"/>
                </a:lnTo>
                <a:lnTo>
                  <a:pt x="1000122" y="0"/>
                </a:lnTo>
                <a:lnTo>
                  <a:pt x="1047747" y="0"/>
                </a:lnTo>
                <a:lnTo>
                  <a:pt x="1047747" y="47624"/>
                </a:lnTo>
                <a:close/>
              </a:path>
              <a:path w="4227830" h="2076450">
                <a:moveTo>
                  <a:pt x="1142997" y="47624"/>
                </a:moveTo>
                <a:lnTo>
                  <a:pt x="1095372" y="47624"/>
                </a:lnTo>
                <a:lnTo>
                  <a:pt x="1095372" y="0"/>
                </a:lnTo>
                <a:lnTo>
                  <a:pt x="1142997" y="0"/>
                </a:lnTo>
                <a:lnTo>
                  <a:pt x="1142997" y="47624"/>
                </a:lnTo>
                <a:close/>
              </a:path>
              <a:path w="4227830" h="2076450">
                <a:moveTo>
                  <a:pt x="1238247" y="47624"/>
                </a:moveTo>
                <a:lnTo>
                  <a:pt x="1190622" y="47624"/>
                </a:lnTo>
                <a:lnTo>
                  <a:pt x="1190622" y="0"/>
                </a:lnTo>
                <a:lnTo>
                  <a:pt x="1238247" y="0"/>
                </a:lnTo>
                <a:lnTo>
                  <a:pt x="1238247" y="47624"/>
                </a:lnTo>
                <a:close/>
              </a:path>
              <a:path w="4227830" h="2076450">
                <a:moveTo>
                  <a:pt x="1333497" y="47624"/>
                </a:moveTo>
                <a:lnTo>
                  <a:pt x="1285872" y="47624"/>
                </a:lnTo>
                <a:lnTo>
                  <a:pt x="1285872" y="0"/>
                </a:lnTo>
                <a:lnTo>
                  <a:pt x="1333497" y="0"/>
                </a:lnTo>
                <a:lnTo>
                  <a:pt x="1333497" y="47624"/>
                </a:lnTo>
                <a:close/>
              </a:path>
              <a:path w="4227830" h="2076450">
                <a:moveTo>
                  <a:pt x="1428747" y="47624"/>
                </a:moveTo>
                <a:lnTo>
                  <a:pt x="1381122" y="47624"/>
                </a:lnTo>
                <a:lnTo>
                  <a:pt x="1381122" y="0"/>
                </a:lnTo>
                <a:lnTo>
                  <a:pt x="1428747" y="0"/>
                </a:lnTo>
                <a:lnTo>
                  <a:pt x="1428747" y="47624"/>
                </a:lnTo>
                <a:close/>
              </a:path>
              <a:path w="4227830" h="2076450">
                <a:moveTo>
                  <a:pt x="1523997" y="47624"/>
                </a:moveTo>
                <a:lnTo>
                  <a:pt x="1476372" y="47624"/>
                </a:lnTo>
                <a:lnTo>
                  <a:pt x="1476372" y="0"/>
                </a:lnTo>
                <a:lnTo>
                  <a:pt x="1523997" y="0"/>
                </a:lnTo>
                <a:lnTo>
                  <a:pt x="1523997" y="47624"/>
                </a:lnTo>
                <a:close/>
              </a:path>
              <a:path w="4227830" h="2076450">
                <a:moveTo>
                  <a:pt x="1619247" y="47624"/>
                </a:moveTo>
                <a:lnTo>
                  <a:pt x="1571622" y="47624"/>
                </a:lnTo>
                <a:lnTo>
                  <a:pt x="1571622" y="0"/>
                </a:lnTo>
                <a:lnTo>
                  <a:pt x="1619247" y="0"/>
                </a:lnTo>
                <a:lnTo>
                  <a:pt x="1619247" y="47624"/>
                </a:lnTo>
                <a:close/>
              </a:path>
              <a:path w="4227830" h="2076450">
                <a:moveTo>
                  <a:pt x="1714497" y="47624"/>
                </a:moveTo>
                <a:lnTo>
                  <a:pt x="1666872" y="47624"/>
                </a:lnTo>
                <a:lnTo>
                  <a:pt x="1666872" y="0"/>
                </a:lnTo>
                <a:lnTo>
                  <a:pt x="1714497" y="0"/>
                </a:lnTo>
                <a:lnTo>
                  <a:pt x="1714497" y="47624"/>
                </a:lnTo>
                <a:close/>
              </a:path>
              <a:path w="4227830" h="2076450">
                <a:moveTo>
                  <a:pt x="1809747" y="47624"/>
                </a:moveTo>
                <a:lnTo>
                  <a:pt x="1762122" y="47624"/>
                </a:lnTo>
                <a:lnTo>
                  <a:pt x="1762122" y="0"/>
                </a:lnTo>
                <a:lnTo>
                  <a:pt x="1809747" y="0"/>
                </a:lnTo>
                <a:lnTo>
                  <a:pt x="1809747" y="47624"/>
                </a:lnTo>
                <a:close/>
              </a:path>
              <a:path w="4227830" h="2076450">
                <a:moveTo>
                  <a:pt x="1904997" y="47624"/>
                </a:moveTo>
                <a:lnTo>
                  <a:pt x="1857372" y="47624"/>
                </a:lnTo>
                <a:lnTo>
                  <a:pt x="1857372" y="0"/>
                </a:lnTo>
                <a:lnTo>
                  <a:pt x="1904997" y="0"/>
                </a:lnTo>
                <a:lnTo>
                  <a:pt x="1904997" y="47624"/>
                </a:lnTo>
                <a:close/>
              </a:path>
              <a:path w="4227830" h="2076450">
                <a:moveTo>
                  <a:pt x="2000247" y="47624"/>
                </a:moveTo>
                <a:lnTo>
                  <a:pt x="1952622" y="47624"/>
                </a:lnTo>
                <a:lnTo>
                  <a:pt x="1952622" y="0"/>
                </a:lnTo>
                <a:lnTo>
                  <a:pt x="2000247" y="0"/>
                </a:lnTo>
                <a:lnTo>
                  <a:pt x="2000247" y="47624"/>
                </a:lnTo>
                <a:close/>
              </a:path>
              <a:path w="4227830" h="2076450">
                <a:moveTo>
                  <a:pt x="2095497" y="47624"/>
                </a:moveTo>
                <a:lnTo>
                  <a:pt x="2047872" y="47624"/>
                </a:lnTo>
                <a:lnTo>
                  <a:pt x="2047872" y="0"/>
                </a:lnTo>
                <a:lnTo>
                  <a:pt x="2095497" y="0"/>
                </a:lnTo>
                <a:lnTo>
                  <a:pt x="2095497" y="47624"/>
                </a:lnTo>
                <a:close/>
              </a:path>
              <a:path w="4227830" h="2076450">
                <a:moveTo>
                  <a:pt x="2190747" y="47624"/>
                </a:moveTo>
                <a:lnTo>
                  <a:pt x="2143122" y="47624"/>
                </a:lnTo>
                <a:lnTo>
                  <a:pt x="2143122" y="0"/>
                </a:lnTo>
                <a:lnTo>
                  <a:pt x="2190747" y="0"/>
                </a:lnTo>
                <a:lnTo>
                  <a:pt x="2190747" y="47624"/>
                </a:lnTo>
                <a:close/>
              </a:path>
              <a:path w="4227830" h="2076450">
                <a:moveTo>
                  <a:pt x="2285997" y="47624"/>
                </a:moveTo>
                <a:lnTo>
                  <a:pt x="2238372" y="47624"/>
                </a:lnTo>
                <a:lnTo>
                  <a:pt x="2238372" y="0"/>
                </a:lnTo>
                <a:lnTo>
                  <a:pt x="2285997" y="0"/>
                </a:lnTo>
                <a:lnTo>
                  <a:pt x="2285997" y="47624"/>
                </a:lnTo>
                <a:close/>
              </a:path>
              <a:path w="4227830" h="2076450">
                <a:moveTo>
                  <a:pt x="2381247" y="47624"/>
                </a:moveTo>
                <a:lnTo>
                  <a:pt x="2333622" y="47624"/>
                </a:lnTo>
                <a:lnTo>
                  <a:pt x="2333622" y="0"/>
                </a:lnTo>
                <a:lnTo>
                  <a:pt x="2381247" y="0"/>
                </a:lnTo>
                <a:lnTo>
                  <a:pt x="2381247" y="47624"/>
                </a:lnTo>
                <a:close/>
              </a:path>
              <a:path w="4227830" h="2076450">
                <a:moveTo>
                  <a:pt x="2476497" y="47624"/>
                </a:moveTo>
                <a:lnTo>
                  <a:pt x="2428872" y="47624"/>
                </a:lnTo>
                <a:lnTo>
                  <a:pt x="2428872" y="0"/>
                </a:lnTo>
                <a:lnTo>
                  <a:pt x="2476497" y="0"/>
                </a:lnTo>
                <a:lnTo>
                  <a:pt x="2476497" y="47624"/>
                </a:lnTo>
                <a:close/>
              </a:path>
              <a:path w="4227830" h="2076450">
                <a:moveTo>
                  <a:pt x="2571747" y="47624"/>
                </a:moveTo>
                <a:lnTo>
                  <a:pt x="2524122" y="47624"/>
                </a:lnTo>
                <a:lnTo>
                  <a:pt x="2524122" y="0"/>
                </a:lnTo>
                <a:lnTo>
                  <a:pt x="2571747" y="0"/>
                </a:lnTo>
                <a:lnTo>
                  <a:pt x="2571747" y="47624"/>
                </a:lnTo>
                <a:close/>
              </a:path>
              <a:path w="4227830" h="2076450">
                <a:moveTo>
                  <a:pt x="2666997" y="47624"/>
                </a:moveTo>
                <a:lnTo>
                  <a:pt x="2619372" y="47624"/>
                </a:lnTo>
                <a:lnTo>
                  <a:pt x="2619372" y="0"/>
                </a:lnTo>
                <a:lnTo>
                  <a:pt x="2666997" y="0"/>
                </a:lnTo>
                <a:lnTo>
                  <a:pt x="2666997" y="47624"/>
                </a:lnTo>
                <a:close/>
              </a:path>
              <a:path w="4227830" h="2076450">
                <a:moveTo>
                  <a:pt x="2762247" y="47624"/>
                </a:moveTo>
                <a:lnTo>
                  <a:pt x="2714622" y="47624"/>
                </a:lnTo>
                <a:lnTo>
                  <a:pt x="2714622" y="0"/>
                </a:lnTo>
                <a:lnTo>
                  <a:pt x="2762247" y="0"/>
                </a:lnTo>
                <a:lnTo>
                  <a:pt x="2762247" y="47624"/>
                </a:lnTo>
                <a:close/>
              </a:path>
              <a:path w="4227830" h="2076450">
                <a:moveTo>
                  <a:pt x="2857497" y="47624"/>
                </a:moveTo>
                <a:lnTo>
                  <a:pt x="2809872" y="47624"/>
                </a:lnTo>
                <a:lnTo>
                  <a:pt x="2809872" y="0"/>
                </a:lnTo>
                <a:lnTo>
                  <a:pt x="2857497" y="0"/>
                </a:lnTo>
                <a:lnTo>
                  <a:pt x="2857497" y="47624"/>
                </a:lnTo>
                <a:close/>
              </a:path>
              <a:path w="4227830" h="2076450">
                <a:moveTo>
                  <a:pt x="2952747" y="47624"/>
                </a:moveTo>
                <a:lnTo>
                  <a:pt x="2905122" y="47624"/>
                </a:lnTo>
                <a:lnTo>
                  <a:pt x="2905122" y="0"/>
                </a:lnTo>
                <a:lnTo>
                  <a:pt x="2952747" y="0"/>
                </a:lnTo>
                <a:lnTo>
                  <a:pt x="2952747" y="47624"/>
                </a:lnTo>
                <a:close/>
              </a:path>
              <a:path w="4227830" h="2076450">
                <a:moveTo>
                  <a:pt x="3047997" y="47624"/>
                </a:moveTo>
                <a:lnTo>
                  <a:pt x="3000372" y="47624"/>
                </a:lnTo>
                <a:lnTo>
                  <a:pt x="3000372" y="0"/>
                </a:lnTo>
                <a:lnTo>
                  <a:pt x="3047997" y="0"/>
                </a:lnTo>
                <a:lnTo>
                  <a:pt x="3047997" y="47624"/>
                </a:lnTo>
                <a:close/>
              </a:path>
              <a:path w="4227830" h="2076450">
                <a:moveTo>
                  <a:pt x="3143247" y="47624"/>
                </a:moveTo>
                <a:lnTo>
                  <a:pt x="3095622" y="47624"/>
                </a:lnTo>
                <a:lnTo>
                  <a:pt x="3095622" y="0"/>
                </a:lnTo>
                <a:lnTo>
                  <a:pt x="3143247" y="0"/>
                </a:lnTo>
                <a:lnTo>
                  <a:pt x="3143247" y="47624"/>
                </a:lnTo>
                <a:close/>
              </a:path>
              <a:path w="4227830" h="2076450">
                <a:moveTo>
                  <a:pt x="3238497" y="47624"/>
                </a:moveTo>
                <a:lnTo>
                  <a:pt x="3190872" y="47624"/>
                </a:lnTo>
                <a:lnTo>
                  <a:pt x="3190872" y="0"/>
                </a:lnTo>
                <a:lnTo>
                  <a:pt x="3238497" y="0"/>
                </a:lnTo>
                <a:lnTo>
                  <a:pt x="3238497" y="47624"/>
                </a:lnTo>
                <a:close/>
              </a:path>
              <a:path w="4227830" h="2076450">
                <a:moveTo>
                  <a:pt x="3333747" y="47624"/>
                </a:moveTo>
                <a:lnTo>
                  <a:pt x="3286122" y="47624"/>
                </a:lnTo>
                <a:lnTo>
                  <a:pt x="3286122" y="0"/>
                </a:lnTo>
                <a:lnTo>
                  <a:pt x="3333747" y="0"/>
                </a:lnTo>
                <a:lnTo>
                  <a:pt x="3333747" y="47624"/>
                </a:lnTo>
                <a:close/>
              </a:path>
              <a:path w="4227830" h="2076450">
                <a:moveTo>
                  <a:pt x="3428997" y="47624"/>
                </a:moveTo>
                <a:lnTo>
                  <a:pt x="3381372" y="47624"/>
                </a:lnTo>
                <a:lnTo>
                  <a:pt x="3381372" y="0"/>
                </a:lnTo>
                <a:lnTo>
                  <a:pt x="3428997" y="0"/>
                </a:lnTo>
                <a:lnTo>
                  <a:pt x="3428997" y="47624"/>
                </a:lnTo>
                <a:close/>
              </a:path>
              <a:path w="4227830" h="2076450">
                <a:moveTo>
                  <a:pt x="3524247" y="47624"/>
                </a:moveTo>
                <a:lnTo>
                  <a:pt x="3476622" y="47624"/>
                </a:lnTo>
                <a:lnTo>
                  <a:pt x="3476622" y="0"/>
                </a:lnTo>
                <a:lnTo>
                  <a:pt x="3524247" y="0"/>
                </a:lnTo>
                <a:lnTo>
                  <a:pt x="3524247" y="47624"/>
                </a:lnTo>
                <a:close/>
              </a:path>
              <a:path w="4227830" h="2076450">
                <a:moveTo>
                  <a:pt x="3619497" y="47624"/>
                </a:moveTo>
                <a:lnTo>
                  <a:pt x="3571872" y="47624"/>
                </a:lnTo>
                <a:lnTo>
                  <a:pt x="3571872" y="0"/>
                </a:lnTo>
                <a:lnTo>
                  <a:pt x="3619497" y="0"/>
                </a:lnTo>
                <a:lnTo>
                  <a:pt x="3619497" y="47624"/>
                </a:lnTo>
                <a:close/>
              </a:path>
              <a:path w="4227830" h="2076450">
                <a:moveTo>
                  <a:pt x="3714747" y="47624"/>
                </a:moveTo>
                <a:lnTo>
                  <a:pt x="3667122" y="47624"/>
                </a:lnTo>
                <a:lnTo>
                  <a:pt x="3667122" y="0"/>
                </a:lnTo>
                <a:lnTo>
                  <a:pt x="3714747" y="0"/>
                </a:lnTo>
                <a:lnTo>
                  <a:pt x="3714747" y="47624"/>
                </a:lnTo>
                <a:close/>
              </a:path>
              <a:path w="4227830" h="2076450">
                <a:moveTo>
                  <a:pt x="3809997" y="47624"/>
                </a:moveTo>
                <a:lnTo>
                  <a:pt x="3762372" y="47624"/>
                </a:lnTo>
                <a:lnTo>
                  <a:pt x="3762372" y="0"/>
                </a:lnTo>
                <a:lnTo>
                  <a:pt x="3809997" y="0"/>
                </a:lnTo>
                <a:lnTo>
                  <a:pt x="3809997" y="47624"/>
                </a:lnTo>
                <a:close/>
              </a:path>
              <a:path w="4227830" h="2076450">
                <a:moveTo>
                  <a:pt x="3905247" y="47624"/>
                </a:moveTo>
                <a:lnTo>
                  <a:pt x="3857622" y="47624"/>
                </a:lnTo>
                <a:lnTo>
                  <a:pt x="3857622" y="0"/>
                </a:lnTo>
                <a:lnTo>
                  <a:pt x="3905247" y="0"/>
                </a:lnTo>
                <a:lnTo>
                  <a:pt x="3905247" y="47624"/>
                </a:lnTo>
                <a:close/>
              </a:path>
              <a:path w="4227830" h="2076450">
                <a:moveTo>
                  <a:pt x="3998302" y="47842"/>
                </a:moveTo>
                <a:lnTo>
                  <a:pt x="3993750" y="47624"/>
                </a:lnTo>
                <a:lnTo>
                  <a:pt x="3952872" y="47624"/>
                </a:lnTo>
                <a:lnTo>
                  <a:pt x="3952872" y="0"/>
                </a:lnTo>
                <a:lnTo>
                  <a:pt x="3989191" y="0"/>
                </a:lnTo>
                <a:lnTo>
                  <a:pt x="4000537" y="1122"/>
                </a:lnTo>
                <a:lnTo>
                  <a:pt x="3998313" y="47624"/>
                </a:lnTo>
                <a:lnTo>
                  <a:pt x="3998302" y="47842"/>
                </a:lnTo>
                <a:close/>
              </a:path>
              <a:path w="4227830" h="2076450">
                <a:moveTo>
                  <a:pt x="4071729" y="66434"/>
                </a:moveTo>
                <a:lnTo>
                  <a:pt x="4063027" y="62515"/>
                </a:lnTo>
                <a:lnTo>
                  <a:pt x="4054162" y="59044"/>
                </a:lnTo>
                <a:lnTo>
                  <a:pt x="4045136" y="56023"/>
                </a:lnTo>
                <a:lnTo>
                  <a:pt x="4035946" y="53451"/>
                </a:lnTo>
                <a:lnTo>
                  <a:pt x="4047423" y="8130"/>
                </a:lnTo>
                <a:lnTo>
                  <a:pt x="4080316" y="18125"/>
                </a:lnTo>
                <a:lnTo>
                  <a:pt x="4091963" y="24344"/>
                </a:lnTo>
                <a:lnTo>
                  <a:pt x="4071729" y="66434"/>
                </a:lnTo>
                <a:close/>
              </a:path>
              <a:path w="4227830" h="2076450">
                <a:moveTo>
                  <a:pt x="4132206" y="112281"/>
                </a:moveTo>
                <a:lnTo>
                  <a:pt x="4104209" y="86266"/>
                </a:lnTo>
                <a:lnTo>
                  <a:pt x="4132372" y="49084"/>
                </a:lnTo>
                <a:lnTo>
                  <a:pt x="4157568" y="69743"/>
                </a:lnTo>
                <a:lnTo>
                  <a:pt x="4167198" y="81488"/>
                </a:lnTo>
                <a:lnTo>
                  <a:pt x="4132206" y="112281"/>
                </a:lnTo>
                <a:close/>
              </a:path>
              <a:path w="4227830" h="2076450">
                <a:moveTo>
                  <a:pt x="4169933" y="177947"/>
                </a:moveTo>
                <a:lnTo>
                  <a:pt x="4166695" y="168971"/>
                </a:lnTo>
                <a:lnTo>
                  <a:pt x="4163020" y="160191"/>
                </a:lnTo>
                <a:lnTo>
                  <a:pt x="4158910" y="151606"/>
                </a:lnTo>
                <a:lnTo>
                  <a:pt x="4154364" y="143217"/>
                </a:lnTo>
                <a:lnTo>
                  <a:pt x="4194774" y="120001"/>
                </a:lnTo>
                <a:lnTo>
                  <a:pt x="4209186" y="146995"/>
                </a:lnTo>
                <a:lnTo>
                  <a:pt x="4214121" y="163235"/>
                </a:lnTo>
                <a:lnTo>
                  <a:pt x="4169933" y="177947"/>
                </a:lnTo>
                <a:close/>
              </a:path>
              <a:path w="4227830" h="2076450">
                <a:moveTo>
                  <a:pt x="4227312" y="256987"/>
                </a:moveTo>
                <a:lnTo>
                  <a:pt x="4179687" y="256987"/>
                </a:lnTo>
                <a:lnTo>
                  <a:pt x="4179687" y="230406"/>
                </a:lnTo>
                <a:lnTo>
                  <a:pt x="4179220" y="222722"/>
                </a:lnTo>
                <a:lnTo>
                  <a:pt x="4178288" y="215069"/>
                </a:lnTo>
                <a:lnTo>
                  <a:pt x="4224474" y="209440"/>
                </a:lnTo>
                <a:lnTo>
                  <a:pt x="4227312" y="238121"/>
                </a:lnTo>
                <a:lnTo>
                  <a:pt x="4227312" y="256987"/>
                </a:lnTo>
                <a:close/>
              </a:path>
              <a:path w="4227830" h="2076450">
                <a:moveTo>
                  <a:pt x="4227312" y="352237"/>
                </a:moveTo>
                <a:lnTo>
                  <a:pt x="4179687" y="352237"/>
                </a:lnTo>
                <a:lnTo>
                  <a:pt x="4179687" y="304612"/>
                </a:lnTo>
                <a:lnTo>
                  <a:pt x="4227312" y="304612"/>
                </a:lnTo>
                <a:lnTo>
                  <a:pt x="4227312" y="352237"/>
                </a:lnTo>
                <a:close/>
              </a:path>
              <a:path w="4227830" h="2076450">
                <a:moveTo>
                  <a:pt x="4227312" y="447487"/>
                </a:moveTo>
                <a:lnTo>
                  <a:pt x="4179687" y="447487"/>
                </a:lnTo>
                <a:lnTo>
                  <a:pt x="4179687" y="399862"/>
                </a:lnTo>
                <a:lnTo>
                  <a:pt x="4227312" y="399862"/>
                </a:lnTo>
                <a:lnTo>
                  <a:pt x="4227312" y="447487"/>
                </a:lnTo>
                <a:close/>
              </a:path>
              <a:path w="4227830" h="2076450">
                <a:moveTo>
                  <a:pt x="4227312" y="542737"/>
                </a:moveTo>
                <a:lnTo>
                  <a:pt x="4179687" y="542737"/>
                </a:lnTo>
                <a:lnTo>
                  <a:pt x="4179687" y="495112"/>
                </a:lnTo>
                <a:lnTo>
                  <a:pt x="4227312" y="495112"/>
                </a:lnTo>
                <a:lnTo>
                  <a:pt x="4227312" y="542737"/>
                </a:lnTo>
                <a:close/>
              </a:path>
              <a:path w="4227830" h="2076450">
                <a:moveTo>
                  <a:pt x="4227312" y="637987"/>
                </a:moveTo>
                <a:lnTo>
                  <a:pt x="4179687" y="637987"/>
                </a:lnTo>
                <a:lnTo>
                  <a:pt x="4179687" y="590362"/>
                </a:lnTo>
                <a:lnTo>
                  <a:pt x="4227312" y="590362"/>
                </a:lnTo>
                <a:lnTo>
                  <a:pt x="4227312" y="637987"/>
                </a:lnTo>
                <a:close/>
              </a:path>
              <a:path w="4227830" h="2076450">
                <a:moveTo>
                  <a:pt x="4227312" y="733237"/>
                </a:moveTo>
                <a:lnTo>
                  <a:pt x="4179687" y="733237"/>
                </a:lnTo>
                <a:lnTo>
                  <a:pt x="4179687" y="685612"/>
                </a:lnTo>
                <a:lnTo>
                  <a:pt x="4227312" y="685612"/>
                </a:lnTo>
                <a:lnTo>
                  <a:pt x="4227312" y="733237"/>
                </a:lnTo>
                <a:close/>
              </a:path>
              <a:path w="4227830" h="2076450">
                <a:moveTo>
                  <a:pt x="4227312" y="828487"/>
                </a:moveTo>
                <a:lnTo>
                  <a:pt x="4179687" y="828487"/>
                </a:lnTo>
                <a:lnTo>
                  <a:pt x="4179687" y="780862"/>
                </a:lnTo>
                <a:lnTo>
                  <a:pt x="4227312" y="780862"/>
                </a:lnTo>
                <a:lnTo>
                  <a:pt x="4227312" y="828487"/>
                </a:lnTo>
                <a:close/>
              </a:path>
              <a:path w="4227830" h="2076450">
                <a:moveTo>
                  <a:pt x="4227312" y="923737"/>
                </a:moveTo>
                <a:lnTo>
                  <a:pt x="4179687" y="923737"/>
                </a:lnTo>
                <a:lnTo>
                  <a:pt x="4179687" y="876112"/>
                </a:lnTo>
                <a:lnTo>
                  <a:pt x="4227312" y="876112"/>
                </a:lnTo>
                <a:lnTo>
                  <a:pt x="4227312" y="923737"/>
                </a:lnTo>
                <a:close/>
              </a:path>
              <a:path w="4227830" h="2076450">
                <a:moveTo>
                  <a:pt x="4227312" y="1018987"/>
                </a:moveTo>
                <a:lnTo>
                  <a:pt x="4179687" y="1018987"/>
                </a:lnTo>
                <a:lnTo>
                  <a:pt x="4179687" y="971362"/>
                </a:lnTo>
                <a:lnTo>
                  <a:pt x="4227312" y="971362"/>
                </a:lnTo>
                <a:lnTo>
                  <a:pt x="4227312" y="1018987"/>
                </a:lnTo>
                <a:close/>
              </a:path>
              <a:path w="4227830" h="2076450">
                <a:moveTo>
                  <a:pt x="4227312" y="1114237"/>
                </a:moveTo>
                <a:lnTo>
                  <a:pt x="4179687" y="1114237"/>
                </a:lnTo>
                <a:lnTo>
                  <a:pt x="4179687" y="1066612"/>
                </a:lnTo>
                <a:lnTo>
                  <a:pt x="4227312" y="1066612"/>
                </a:lnTo>
                <a:lnTo>
                  <a:pt x="4227312" y="1114237"/>
                </a:lnTo>
                <a:close/>
              </a:path>
              <a:path w="4227830" h="2076450">
                <a:moveTo>
                  <a:pt x="4227312" y="1209487"/>
                </a:moveTo>
                <a:lnTo>
                  <a:pt x="4179687" y="1209487"/>
                </a:lnTo>
                <a:lnTo>
                  <a:pt x="4179687" y="1161862"/>
                </a:lnTo>
                <a:lnTo>
                  <a:pt x="4227312" y="1161862"/>
                </a:lnTo>
                <a:lnTo>
                  <a:pt x="4227312" y="1209487"/>
                </a:lnTo>
                <a:close/>
              </a:path>
              <a:path w="4227830" h="2076450">
                <a:moveTo>
                  <a:pt x="4227312" y="1304737"/>
                </a:moveTo>
                <a:lnTo>
                  <a:pt x="4179687" y="1304737"/>
                </a:lnTo>
                <a:lnTo>
                  <a:pt x="4179687" y="1257112"/>
                </a:lnTo>
                <a:lnTo>
                  <a:pt x="4227312" y="1257112"/>
                </a:lnTo>
                <a:lnTo>
                  <a:pt x="4227312" y="1304737"/>
                </a:lnTo>
                <a:close/>
              </a:path>
              <a:path w="4227830" h="2076450">
                <a:moveTo>
                  <a:pt x="4227312" y="1399987"/>
                </a:moveTo>
                <a:lnTo>
                  <a:pt x="4179687" y="1399987"/>
                </a:lnTo>
                <a:lnTo>
                  <a:pt x="4179687" y="1352362"/>
                </a:lnTo>
                <a:lnTo>
                  <a:pt x="4227312" y="1352362"/>
                </a:lnTo>
                <a:lnTo>
                  <a:pt x="4227312" y="1399987"/>
                </a:lnTo>
                <a:close/>
              </a:path>
              <a:path w="4227830" h="2076450">
                <a:moveTo>
                  <a:pt x="4227312" y="1495237"/>
                </a:moveTo>
                <a:lnTo>
                  <a:pt x="4179687" y="1495237"/>
                </a:lnTo>
                <a:lnTo>
                  <a:pt x="4179687" y="1447612"/>
                </a:lnTo>
                <a:lnTo>
                  <a:pt x="4227312" y="1447612"/>
                </a:lnTo>
                <a:lnTo>
                  <a:pt x="4227312" y="1495237"/>
                </a:lnTo>
                <a:close/>
              </a:path>
              <a:path w="4227830" h="2076450">
                <a:moveTo>
                  <a:pt x="4227312" y="1590487"/>
                </a:moveTo>
                <a:lnTo>
                  <a:pt x="4179687" y="1590487"/>
                </a:lnTo>
                <a:lnTo>
                  <a:pt x="4179687" y="1542862"/>
                </a:lnTo>
                <a:lnTo>
                  <a:pt x="4227312" y="1542862"/>
                </a:lnTo>
                <a:lnTo>
                  <a:pt x="4227312" y="1590487"/>
                </a:lnTo>
                <a:close/>
              </a:path>
              <a:path w="4227830" h="2076450">
                <a:moveTo>
                  <a:pt x="4227312" y="1685737"/>
                </a:moveTo>
                <a:lnTo>
                  <a:pt x="4179687" y="1685737"/>
                </a:lnTo>
                <a:lnTo>
                  <a:pt x="4179687" y="1638112"/>
                </a:lnTo>
                <a:lnTo>
                  <a:pt x="4227312" y="1638112"/>
                </a:lnTo>
                <a:lnTo>
                  <a:pt x="4227312" y="1685737"/>
                </a:lnTo>
                <a:close/>
              </a:path>
              <a:path w="4227830" h="2076450">
                <a:moveTo>
                  <a:pt x="4227312" y="1780987"/>
                </a:moveTo>
                <a:lnTo>
                  <a:pt x="4179687" y="1780987"/>
                </a:lnTo>
                <a:lnTo>
                  <a:pt x="4179687" y="1733362"/>
                </a:lnTo>
                <a:lnTo>
                  <a:pt x="4227312" y="1733362"/>
                </a:lnTo>
                <a:lnTo>
                  <a:pt x="4227312" y="1780987"/>
                </a:lnTo>
                <a:close/>
              </a:path>
              <a:path w="4227830" h="2076450">
                <a:moveTo>
                  <a:pt x="4223869" y="1876100"/>
                </a:moveTo>
                <a:lnTo>
                  <a:pt x="4177627" y="1869245"/>
                </a:lnTo>
                <a:lnTo>
                  <a:pt x="4178528" y="1862290"/>
                </a:lnTo>
                <a:lnTo>
                  <a:pt x="4179172" y="1855314"/>
                </a:lnTo>
                <a:lnTo>
                  <a:pt x="4179558" y="1848319"/>
                </a:lnTo>
                <a:lnTo>
                  <a:pt x="4179687" y="1841304"/>
                </a:lnTo>
                <a:lnTo>
                  <a:pt x="4179687" y="1828612"/>
                </a:lnTo>
                <a:lnTo>
                  <a:pt x="4227312" y="1828612"/>
                </a:lnTo>
                <a:lnTo>
                  <a:pt x="4227312" y="1841304"/>
                </a:lnTo>
                <a:lnTo>
                  <a:pt x="4223869" y="1876100"/>
                </a:lnTo>
                <a:close/>
              </a:path>
              <a:path w="4227830" h="2076450">
                <a:moveTo>
                  <a:pt x="4191867" y="1964869"/>
                </a:moveTo>
                <a:lnTo>
                  <a:pt x="4151842" y="1940469"/>
                </a:lnTo>
                <a:lnTo>
                  <a:pt x="4156605" y="1932199"/>
                </a:lnTo>
                <a:lnTo>
                  <a:pt x="4160938" y="1923721"/>
                </a:lnTo>
                <a:lnTo>
                  <a:pt x="4164840" y="1915037"/>
                </a:lnTo>
                <a:lnTo>
                  <a:pt x="4168311" y="1906146"/>
                </a:lnTo>
                <a:lnTo>
                  <a:pt x="4212330" y="1922081"/>
                </a:lnTo>
                <a:lnTo>
                  <a:pt x="4209256" y="1932199"/>
                </a:lnTo>
                <a:lnTo>
                  <a:pt x="4209186" y="1932429"/>
                </a:lnTo>
                <a:lnTo>
                  <a:pt x="4191867" y="1964869"/>
                </a:lnTo>
                <a:close/>
              </a:path>
              <a:path w="4227830" h="2076450">
                <a:moveTo>
                  <a:pt x="4127619" y="2034238"/>
                </a:moveTo>
                <a:lnTo>
                  <a:pt x="4100243" y="1996083"/>
                </a:lnTo>
                <a:lnTo>
                  <a:pt x="4106461" y="1991428"/>
                </a:lnTo>
                <a:lnTo>
                  <a:pt x="4112475" y="1986529"/>
                </a:lnTo>
                <a:lnTo>
                  <a:pt x="4128880" y="1970825"/>
                </a:lnTo>
                <a:lnTo>
                  <a:pt x="4163273" y="2002723"/>
                </a:lnTo>
                <a:lnTo>
                  <a:pt x="4157568" y="2009681"/>
                </a:lnTo>
                <a:lnTo>
                  <a:pt x="4127619" y="2034238"/>
                </a:lnTo>
                <a:close/>
              </a:path>
              <a:path w="4227830" h="2076450">
                <a:moveTo>
                  <a:pt x="4041504" y="2073094"/>
                </a:moveTo>
                <a:lnTo>
                  <a:pt x="4031129" y="2027128"/>
                </a:lnTo>
                <a:lnTo>
                  <a:pt x="4040385" y="2024795"/>
                </a:lnTo>
                <a:lnTo>
                  <a:pt x="4049490" y="2022008"/>
                </a:lnTo>
                <a:lnTo>
                  <a:pt x="4058445" y="2018767"/>
                </a:lnTo>
                <a:lnTo>
                  <a:pt x="4067248" y="2015074"/>
                </a:lnTo>
                <a:lnTo>
                  <a:pt x="4086524" y="2057985"/>
                </a:lnTo>
                <a:lnTo>
                  <a:pt x="4080316" y="2061300"/>
                </a:lnTo>
                <a:lnTo>
                  <a:pt x="4041504" y="2073094"/>
                </a:lnTo>
                <a:close/>
              </a:path>
              <a:path w="4227830" h="2076450">
                <a:moveTo>
                  <a:pt x="3994304" y="2076449"/>
                </a:moveTo>
                <a:lnTo>
                  <a:pt x="3946697" y="2076449"/>
                </a:lnTo>
                <a:lnTo>
                  <a:pt x="3946697" y="2031756"/>
                </a:lnTo>
                <a:lnTo>
                  <a:pt x="3993331" y="2031756"/>
                </a:lnTo>
                <a:lnTo>
                  <a:pt x="3994304" y="2076449"/>
                </a:lnTo>
                <a:close/>
              </a:path>
              <a:path w="4227830" h="2076450">
                <a:moveTo>
                  <a:pt x="3899072" y="2076449"/>
                </a:moveTo>
                <a:lnTo>
                  <a:pt x="3851447" y="2076449"/>
                </a:lnTo>
                <a:lnTo>
                  <a:pt x="3851447" y="2031801"/>
                </a:lnTo>
                <a:lnTo>
                  <a:pt x="3899072" y="2031801"/>
                </a:lnTo>
                <a:lnTo>
                  <a:pt x="3899072" y="2076449"/>
                </a:lnTo>
                <a:close/>
              </a:path>
              <a:path w="4227830" h="2076450">
                <a:moveTo>
                  <a:pt x="3803822" y="2076449"/>
                </a:moveTo>
                <a:lnTo>
                  <a:pt x="3756197" y="2076449"/>
                </a:lnTo>
                <a:lnTo>
                  <a:pt x="3756197" y="2031801"/>
                </a:lnTo>
                <a:lnTo>
                  <a:pt x="3803822" y="2031801"/>
                </a:lnTo>
                <a:lnTo>
                  <a:pt x="3803822" y="2076449"/>
                </a:lnTo>
                <a:close/>
              </a:path>
              <a:path w="4227830" h="2076450">
                <a:moveTo>
                  <a:pt x="3708572" y="2076449"/>
                </a:moveTo>
                <a:lnTo>
                  <a:pt x="3660947" y="2076449"/>
                </a:lnTo>
                <a:lnTo>
                  <a:pt x="3660947" y="2031801"/>
                </a:lnTo>
                <a:lnTo>
                  <a:pt x="3708572" y="2031801"/>
                </a:lnTo>
                <a:lnTo>
                  <a:pt x="3708572" y="2076449"/>
                </a:lnTo>
                <a:close/>
              </a:path>
              <a:path w="4227830" h="2076450">
                <a:moveTo>
                  <a:pt x="3613322" y="2076449"/>
                </a:moveTo>
                <a:lnTo>
                  <a:pt x="3565697" y="2076449"/>
                </a:lnTo>
                <a:lnTo>
                  <a:pt x="3565697" y="2031801"/>
                </a:lnTo>
                <a:lnTo>
                  <a:pt x="3613322" y="2031801"/>
                </a:lnTo>
                <a:lnTo>
                  <a:pt x="3613322" y="2076449"/>
                </a:lnTo>
                <a:close/>
              </a:path>
              <a:path w="4227830" h="2076450">
                <a:moveTo>
                  <a:pt x="3518072" y="2076449"/>
                </a:moveTo>
                <a:lnTo>
                  <a:pt x="3470447" y="2076449"/>
                </a:lnTo>
                <a:lnTo>
                  <a:pt x="3470447" y="2031801"/>
                </a:lnTo>
                <a:lnTo>
                  <a:pt x="3518072" y="2031801"/>
                </a:lnTo>
                <a:lnTo>
                  <a:pt x="3518072" y="2076449"/>
                </a:lnTo>
                <a:close/>
              </a:path>
              <a:path w="4227830" h="2076450">
                <a:moveTo>
                  <a:pt x="3422822" y="2076449"/>
                </a:moveTo>
                <a:lnTo>
                  <a:pt x="3375197" y="2076449"/>
                </a:lnTo>
                <a:lnTo>
                  <a:pt x="3375197" y="2031801"/>
                </a:lnTo>
                <a:lnTo>
                  <a:pt x="3422822" y="2031801"/>
                </a:lnTo>
                <a:lnTo>
                  <a:pt x="3422822" y="2076449"/>
                </a:lnTo>
                <a:close/>
              </a:path>
              <a:path w="4227830" h="2076450">
                <a:moveTo>
                  <a:pt x="3327572" y="2076449"/>
                </a:moveTo>
                <a:lnTo>
                  <a:pt x="3279947" y="2076449"/>
                </a:lnTo>
                <a:lnTo>
                  <a:pt x="3279947" y="2031801"/>
                </a:lnTo>
                <a:lnTo>
                  <a:pt x="3327572" y="2031801"/>
                </a:lnTo>
                <a:lnTo>
                  <a:pt x="3327572" y="2076449"/>
                </a:lnTo>
                <a:close/>
              </a:path>
              <a:path w="4227830" h="2076450">
                <a:moveTo>
                  <a:pt x="3232322" y="2076449"/>
                </a:moveTo>
                <a:lnTo>
                  <a:pt x="3184697" y="2076449"/>
                </a:lnTo>
                <a:lnTo>
                  <a:pt x="3184697" y="2031801"/>
                </a:lnTo>
                <a:lnTo>
                  <a:pt x="3232322" y="2031801"/>
                </a:lnTo>
                <a:lnTo>
                  <a:pt x="3232322" y="2076449"/>
                </a:lnTo>
                <a:close/>
              </a:path>
              <a:path w="4227830" h="2076450">
                <a:moveTo>
                  <a:pt x="3137072" y="2076449"/>
                </a:moveTo>
                <a:lnTo>
                  <a:pt x="3089447" y="2076449"/>
                </a:lnTo>
                <a:lnTo>
                  <a:pt x="3089447" y="2031801"/>
                </a:lnTo>
                <a:lnTo>
                  <a:pt x="3137072" y="2031801"/>
                </a:lnTo>
                <a:lnTo>
                  <a:pt x="3137072" y="2076449"/>
                </a:lnTo>
                <a:close/>
              </a:path>
              <a:path w="4227830" h="2076450">
                <a:moveTo>
                  <a:pt x="3041822" y="2076449"/>
                </a:moveTo>
                <a:lnTo>
                  <a:pt x="2994197" y="2076449"/>
                </a:lnTo>
                <a:lnTo>
                  <a:pt x="2994197" y="2031801"/>
                </a:lnTo>
                <a:lnTo>
                  <a:pt x="3041822" y="2031801"/>
                </a:lnTo>
                <a:lnTo>
                  <a:pt x="3041822" y="2076449"/>
                </a:lnTo>
                <a:close/>
              </a:path>
              <a:path w="4227830" h="2076450">
                <a:moveTo>
                  <a:pt x="2946573" y="2076449"/>
                </a:moveTo>
                <a:lnTo>
                  <a:pt x="2898948" y="2076449"/>
                </a:lnTo>
                <a:lnTo>
                  <a:pt x="2898948" y="2031801"/>
                </a:lnTo>
                <a:lnTo>
                  <a:pt x="2946573" y="2031801"/>
                </a:lnTo>
                <a:lnTo>
                  <a:pt x="2946573" y="2076449"/>
                </a:lnTo>
                <a:close/>
              </a:path>
              <a:path w="4227830" h="2076450">
                <a:moveTo>
                  <a:pt x="2851323" y="2076449"/>
                </a:moveTo>
                <a:lnTo>
                  <a:pt x="2803698" y="2076449"/>
                </a:lnTo>
                <a:lnTo>
                  <a:pt x="2803698" y="2031801"/>
                </a:lnTo>
                <a:lnTo>
                  <a:pt x="2851323" y="2031801"/>
                </a:lnTo>
                <a:lnTo>
                  <a:pt x="2851323" y="2076449"/>
                </a:lnTo>
                <a:close/>
              </a:path>
              <a:path w="4227830" h="2076450">
                <a:moveTo>
                  <a:pt x="2756073" y="2076449"/>
                </a:moveTo>
                <a:lnTo>
                  <a:pt x="2708448" y="2076449"/>
                </a:lnTo>
                <a:lnTo>
                  <a:pt x="2708448" y="2031801"/>
                </a:lnTo>
                <a:lnTo>
                  <a:pt x="2756073" y="2031801"/>
                </a:lnTo>
                <a:lnTo>
                  <a:pt x="2756073" y="2076449"/>
                </a:lnTo>
                <a:close/>
              </a:path>
              <a:path w="4227830" h="2076450">
                <a:moveTo>
                  <a:pt x="2660823" y="2076449"/>
                </a:moveTo>
                <a:lnTo>
                  <a:pt x="2613198" y="2076449"/>
                </a:lnTo>
                <a:lnTo>
                  <a:pt x="2613198" y="2031801"/>
                </a:lnTo>
                <a:lnTo>
                  <a:pt x="2660823" y="2031801"/>
                </a:lnTo>
                <a:lnTo>
                  <a:pt x="2660823" y="2076449"/>
                </a:lnTo>
                <a:close/>
              </a:path>
              <a:path w="4227830" h="2076450">
                <a:moveTo>
                  <a:pt x="2565573" y="2076449"/>
                </a:moveTo>
                <a:lnTo>
                  <a:pt x="2517948" y="2076449"/>
                </a:lnTo>
                <a:lnTo>
                  <a:pt x="2517948" y="2031801"/>
                </a:lnTo>
                <a:lnTo>
                  <a:pt x="2565573" y="2031801"/>
                </a:lnTo>
                <a:lnTo>
                  <a:pt x="2565573" y="2076449"/>
                </a:lnTo>
                <a:close/>
              </a:path>
              <a:path w="4227830" h="2076450">
                <a:moveTo>
                  <a:pt x="2470323" y="2076449"/>
                </a:moveTo>
                <a:lnTo>
                  <a:pt x="2422698" y="2076449"/>
                </a:lnTo>
                <a:lnTo>
                  <a:pt x="2422698" y="2031801"/>
                </a:lnTo>
                <a:lnTo>
                  <a:pt x="2470323" y="2031801"/>
                </a:lnTo>
                <a:lnTo>
                  <a:pt x="2470323" y="2076449"/>
                </a:lnTo>
                <a:close/>
              </a:path>
              <a:path w="4227830" h="2076450">
                <a:moveTo>
                  <a:pt x="2375073" y="2076449"/>
                </a:moveTo>
                <a:lnTo>
                  <a:pt x="2327448" y="2076449"/>
                </a:lnTo>
                <a:lnTo>
                  <a:pt x="2327448" y="2031801"/>
                </a:lnTo>
                <a:lnTo>
                  <a:pt x="2375073" y="2031801"/>
                </a:lnTo>
                <a:lnTo>
                  <a:pt x="2375073" y="2076449"/>
                </a:lnTo>
                <a:close/>
              </a:path>
              <a:path w="4227830" h="2076450">
                <a:moveTo>
                  <a:pt x="2279823" y="2076449"/>
                </a:moveTo>
                <a:lnTo>
                  <a:pt x="2232198" y="2076449"/>
                </a:lnTo>
                <a:lnTo>
                  <a:pt x="2232198" y="2031801"/>
                </a:lnTo>
                <a:lnTo>
                  <a:pt x="2279823" y="2031801"/>
                </a:lnTo>
                <a:lnTo>
                  <a:pt x="2279823" y="2076449"/>
                </a:lnTo>
                <a:close/>
              </a:path>
              <a:path w="4227830" h="2076450">
                <a:moveTo>
                  <a:pt x="2184573" y="2076449"/>
                </a:moveTo>
                <a:lnTo>
                  <a:pt x="2136948" y="2076449"/>
                </a:lnTo>
                <a:lnTo>
                  <a:pt x="2136948" y="2031801"/>
                </a:lnTo>
                <a:lnTo>
                  <a:pt x="2184573" y="2031801"/>
                </a:lnTo>
                <a:lnTo>
                  <a:pt x="2184573" y="2076449"/>
                </a:lnTo>
                <a:close/>
              </a:path>
              <a:path w="4227830" h="2076450">
                <a:moveTo>
                  <a:pt x="2089323" y="2076449"/>
                </a:moveTo>
                <a:lnTo>
                  <a:pt x="2041698" y="2076449"/>
                </a:lnTo>
                <a:lnTo>
                  <a:pt x="2041698" y="2031801"/>
                </a:lnTo>
                <a:lnTo>
                  <a:pt x="2089323" y="2031801"/>
                </a:lnTo>
                <a:lnTo>
                  <a:pt x="2089323" y="2076449"/>
                </a:lnTo>
                <a:close/>
              </a:path>
              <a:path w="4227830" h="2076450">
                <a:moveTo>
                  <a:pt x="1994073" y="2076449"/>
                </a:moveTo>
                <a:lnTo>
                  <a:pt x="1946448" y="2076449"/>
                </a:lnTo>
                <a:lnTo>
                  <a:pt x="1946448" y="2031801"/>
                </a:lnTo>
                <a:lnTo>
                  <a:pt x="1994073" y="2031801"/>
                </a:lnTo>
                <a:lnTo>
                  <a:pt x="1994073" y="2076449"/>
                </a:lnTo>
                <a:close/>
              </a:path>
              <a:path w="4227830" h="2076450">
                <a:moveTo>
                  <a:pt x="1898823" y="2076449"/>
                </a:moveTo>
                <a:lnTo>
                  <a:pt x="1851198" y="2076449"/>
                </a:lnTo>
                <a:lnTo>
                  <a:pt x="1851198" y="2031801"/>
                </a:lnTo>
                <a:lnTo>
                  <a:pt x="1898823" y="2031801"/>
                </a:lnTo>
                <a:lnTo>
                  <a:pt x="1898823" y="2076449"/>
                </a:lnTo>
                <a:close/>
              </a:path>
              <a:path w="4227830" h="2076450">
                <a:moveTo>
                  <a:pt x="1803573" y="2076449"/>
                </a:moveTo>
                <a:lnTo>
                  <a:pt x="1755948" y="2076449"/>
                </a:lnTo>
                <a:lnTo>
                  <a:pt x="1755948" y="2031801"/>
                </a:lnTo>
                <a:lnTo>
                  <a:pt x="1803573" y="2031801"/>
                </a:lnTo>
                <a:lnTo>
                  <a:pt x="1803573" y="2076449"/>
                </a:lnTo>
                <a:close/>
              </a:path>
              <a:path w="4227830" h="2076450">
                <a:moveTo>
                  <a:pt x="1708323" y="2076449"/>
                </a:moveTo>
                <a:lnTo>
                  <a:pt x="1660698" y="2076449"/>
                </a:lnTo>
                <a:lnTo>
                  <a:pt x="1660698" y="2031801"/>
                </a:lnTo>
                <a:lnTo>
                  <a:pt x="1708323" y="2031801"/>
                </a:lnTo>
                <a:lnTo>
                  <a:pt x="1708323" y="2076449"/>
                </a:lnTo>
                <a:close/>
              </a:path>
              <a:path w="4227830" h="2076450">
                <a:moveTo>
                  <a:pt x="1613073" y="2076449"/>
                </a:moveTo>
                <a:lnTo>
                  <a:pt x="1565448" y="2076449"/>
                </a:lnTo>
                <a:lnTo>
                  <a:pt x="1565448" y="2031801"/>
                </a:lnTo>
                <a:lnTo>
                  <a:pt x="1613073" y="2031801"/>
                </a:lnTo>
                <a:lnTo>
                  <a:pt x="1613073" y="2076449"/>
                </a:lnTo>
                <a:close/>
              </a:path>
              <a:path w="4227830" h="2076450">
                <a:moveTo>
                  <a:pt x="1517823" y="2076449"/>
                </a:moveTo>
                <a:lnTo>
                  <a:pt x="1470198" y="2076449"/>
                </a:lnTo>
                <a:lnTo>
                  <a:pt x="1470198" y="2031801"/>
                </a:lnTo>
                <a:lnTo>
                  <a:pt x="1517823" y="2031801"/>
                </a:lnTo>
                <a:lnTo>
                  <a:pt x="1517823" y="2076449"/>
                </a:lnTo>
                <a:close/>
              </a:path>
              <a:path w="4227830" h="2076450">
                <a:moveTo>
                  <a:pt x="1422573" y="2076449"/>
                </a:moveTo>
                <a:lnTo>
                  <a:pt x="1374948" y="2076449"/>
                </a:lnTo>
                <a:lnTo>
                  <a:pt x="1374948" y="2031801"/>
                </a:lnTo>
                <a:lnTo>
                  <a:pt x="1422573" y="2031801"/>
                </a:lnTo>
                <a:lnTo>
                  <a:pt x="1422573" y="2076449"/>
                </a:lnTo>
                <a:close/>
              </a:path>
              <a:path w="4227830" h="2076450">
                <a:moveTo>
                  <a:pt x="1327323" y="2076449"/>
                </a:moveTo>
                <a:lnTo>
                  <a:pt x="1279698" y="2076449"/>
                </a:lnTo>
                <a:lnTo>
                  <a:pt x="1279698" y="2031801"/>
                </a:lnTo>
                <a:lnTo>
                  <a:pt x="1327323" y="2031801"/>
                </a:lnTo>
                <a:lnTo>
                  <a:pt x="1327323" y="2076449"/>
                </a:lnTo>
                <a:close/>
              </a:path>
              <a:path w="4227830" h="2076450">
                <a:moveTo>
                  <a:pt x="1232073" y="2076449"/>
                </a:moveTo>
                <a:lnTo>
                  <a:pt x="1184448" y="2076449"/>
                </a:lnTo>
                <a:lnTo>
                  <a:pt x="1184448" y="2031801"/>
                </a:lnTo>
                <a:lnTo>
                  <a:pt x="1232073" y="2031801"/>
                </a:lnTo>
                <a:lnTo>
                  <a:pt x="1232073" y="2076449"/>
                </a:lnTo>
                <a:close/>
              </a:path>
              <a:path w="4227830" h="2076450">
                <a:moveTo>
                  <a:pt x="1136823" y="2076449"/>
                </a:moveTo>
                <a:lnTo>
                  <a:pt x="1089198" y="2076449"/>
                </a:lnTo>
                <a:lnTo>
                  <a:pt x="1089198" y="2031801"/>
                </a:lnTo>
                <a:lnTo>
                  <a:pt x="1136823" y="2031801"/>
                </a:lnTo>
                <a:lnTo>
                  <a:pt x="1136823" y="2076449"/>
                </a:lnTo>
                <a:close/>
              </a:path>
              <a:path w="4227830" h="2076450">
                <a:moveTo>
                  <a:pt x="1041573" y="2076449"/>
                </a:moveTo>
                <a:lnTo>
                  <a:pt x="993948" y="2076449"/>
                </a:lnTo>
                <a:lnTo>
                  <a:pt x="993948" y="2031801"/>
                </a:lnTo>
                <a:lnTo>
                  <a:pt x="1041573" y="2031801"/>
                </a:lnTo>
                <a:lnTo>
                  <a:pt x="1041573" y="2076449"/>
                </a:lnTo>
                <a:close/>
              </a:path>
              <a:path w="4227830" h="2076450">
                <a:moveTo>
                  <a:pt x="946323" y="2076449"/>
                </a:moveTo>
                <a:lnTo>
                  <a:pt x="898698" y="2076449"/>
                </a:lnTo>
                <a:lnTo>
                  <a:pt x="898698" y="2031801"/>
                </a:lnTo>
                <a:lnTo>
                  <a:pt x="946323" y="2031801"/>
                </a:lnTo>
                <a:lnTo>
                  <a:pt x="946323" y="2076449"/>
                </a:lnTo>
                <a:close/>
              </a:path>
              <a:path w="4227830" h="2076450">
                <a:moveTo>
                  <a:pt x="851073" y="2076449"/>
                </a:moveTo>
                <a:lnTo>
                  <a:pt x="803448" y="2076449"/>
                </a:lnTo>
                <a:lnTo>
                  <a:pt x="803448" y="2031801"/>
                </a:lnTo>
                <a:lnTo>
                  <a:pt x="851073" y="2031801"/>
                </a:lnTo>
                <a:lnTo>
                  <a:pt x="851073" y="2076449"/>
                </a:lnTo>
                <a:close/>
              </a:path>
              <a:path w="4227830" h="2076450">
                <a:moveTo>
                  <a:pt x="755823" y="2076449"/>
                </a:moveTo>
                <a:lnTo>
                  <a:pt x="708198" y="2076449"/>
                </a:lnTo>
                <a:lnTo>
                  <a:pt x="708198" y="2031801"/>
                </a:lnTo>
                <a:lnTo>
                  <a:pt x="755823" y="2031801"/>
                </a:lnTo>
                <a:lnTo>
                  <a:pt x="755823" y="2076449"/>
                </a:lnTo>
                <a:close/>
              </a:path>
              <a:path w="4227830" h="2076450">
                <a:moveTo>
                  <a:pt x="660573" y="2076449"/>
                </a:moveTo>
                <a:lnTo>
                  <a:pt x="612948" y="2076449"/>
                </a:lnTo>
                <a:lnTo>
                  <a:pt x="612948" y="2031801"/>
                </a:lnTo>
                <a:lnTo>
                  <a:pt x="660573" y="2031801"/>
                </a:lnTo>
                <a:lnTo>
                  <a:pt x="660573" y="2076449"/>
                </a:lnTo>
                <a:close/>
              </a:path>
              <a:path w="4227830" h="2076450">
                <a:moveTo>
                  <a:pt x="565323" y="2076449"/>
                </a:moveTo>
                <a:lnTo>
                  <a:pt x="517698" y="2076449"/>
                </a:lnTo>
                <a:lnTo>
                  <a:pt x="517698" y="2031801"/>
                </a:lnTo>
                <a:lnTo>
                  <a:pt x="565323" y="2031801"/>
                </a:lnTo>
                <a:lnTo>
                  <a:pt x="565323" y="2076449"/>
                </a:lnTo>
                <a:close/>
              </a:path>
              <a:path w="4227830" h="2076450">
                <a:moveTo>
                  <a:pt x="470073" y="2076449"/>
                </a:moveTo>
                <a:lnTo>
                  <a:pt x="422448" y="2076449"/>
                </a:lnTo>
                <a:lnTo>
                  <a:pt x="422448" y="2031801"/>
                </a:lnTo>
                <a:lnTo>
                  <a:pt x="470073" y="2031801"/>
                </a:lnTo>
                <a:lnTo>
                  <a:pt x="470073" y="2076449"/>
                </a:lnTo>
                <a:close/>
              </a:path>
              <a:path w="4227830" h="2076450">
                <a:moveTo>
                  <a:pt x="374823" y="2076449"/>
                </a:moveTo>
                <a:lnTo>
                  <a:pt x="327198" y="2076449"/>
                </a:lnTo>
                <a:lnTo>
                  <a:pt x="327198" y="2031801"/>
                </a:lnTo>
                <a:lnTo>
                  <a:pt x="374823" y="2031801"/>
                </a:lnTo>
                <a:lnTo>
                  <a:pt x="374823" y="2076449"/>
                </a:lnTo>
                <a:close/>
              </a:path>
              <a:path w="4227830" h="2076450">
                <a:moveTo>
                  <a:pt x="279573" y="2076449"/>
                </a:moveTo>
                <a:lnTo>
                  <a:pt x="231971" y="2076449"/>
                </a:lnTo>
                <a:lnTo>
                  <a:pt x="233141" y="2031736"/>
                </a:lnTo>
                <a:lnTo>
                  <a:pt x="279573" y="2031736"/>
                </a:lnTo>
                <a:lnTo>
                  <a:pt x="279573" y="2076449"/>
                </a:lnTo>
                <a:close/>
              </a:path>
              <a:path w="4227830" h="2076450">
                <a:moveTo>
                  <a:pt x="184807" y="2072790"/>
                </a:moveTo>
                <a:lnTo>
                  <a:pt x="146997" y="2061300"/>
                </a:lnTo>
                <a:lnTo>
                  <a:pt x="139869" y="2057494"/>
                </a:lnTo>
                <a:lnTo>
                  <a:pt x="159303" y="2014730"/>
                </a:lnTo>
                <a:lnTo>
                  <a:pt x="168090" y="2018462"/>
                </a:lnTo>
                <a:lnTo>
                  <a:pt x="177030" y="2021742"/>
                </a:lnTo>
                <a:lnTo>
                  <a:pt x="186123" y="2024568"/>
                </a:lnTo>
                <a:lnTo>
                  <a:pt x="195368" y="2026942"/>
                </a:lnTo>
                <a:lnTo>
                  <a:pt x="184807" y="2072790"/>
                </a:lnTo>
                <a:close/>
              </a:path>
              <a:path w="4227830" h="2076450">
                <a:moveTo>
                  <a:pt x="98891" y="2033579"/>
                </a:moveTo>
                <a:lnTo>
                  <a:pt x="69745" y="2009681"/>
                </a:lnTo>
                <a:lnTo>
                  <a:pt x="63375" y="2001913"/>
                </a:lnTo>
                <a:lnTo>
                  <a:pt x="97865" y="1970211"/>
                </a:lnTo>
                <a:lnTo>
                  <a:pt x="99675" y="1972180"/>
                </a:lnTo>
                <a:lnTo>
                  <a:pt x="101527" y="1974112"/>
                </a:lnTo>
                <a:lnTo>
                  <a:pt x="126395" y="1995597"/>
                </a:lnTo>
                <a:lnTo>
                  <a:pt x="98891" y="2033579"/>
                </a:lnTo>
                <a:close/>
              </a:path>
              <a:path w="4227830" h="2076450">
                <a:moveTo>
                  <a:pt x="34954" y="1963947"/>
                </a:moveTo>
                <a:lnTo>
                  <a:pt x="18127" y="1932429"/>
                </a:lnTo>
                <a:lnTo>
                  <a:pt x="14679" y="1921085"/>
                </a:lnTo>
                <a:lnTo>
                  <a:pt x="58718" y="1905360"/>
                </a:lnTo>
                <a:lnTo>
                  <a:pt x="62150" y="1914266"/>
                </a:lnTo>
                <a:lnTo>
                  <a:pt x="66014" y="1922967"/>
                </a:lnTo>
                <a:lnTo>
                  <a:pt x="70310" y="1931463"/>
                </a:lnTo>
                <a:lnTo>
                  <a:pt x="75036" y="1939753"/>
                </a:lnTo>
                <a:lnTo>
                  <a:pt x="34954" y="1963947"/>
                </a:lnTo>
                <a:close/>
              </a:path>
              <a:path w="4227830" h="2076450">
                <a:moveTo>
                  <a:pt x="3341" y="1875066"/>
                </a:moveTo>
                <a:lnTo>
                  <a:pt x="0" y="1841305"/>
                </a:lnTo>
                <a:lnTo>
                  <a:pt x="0" y="1827568"/>
                </a:lnTo>
                <a:lnTo>
                  <a:pt x="47626" y="1827568"/>
                </a:lnTo>
                <a:lnTo>
                  <a:pt x="47747" y="1848111"/>
                </a:lnTo>
                <a:lnTo>
                  <a:pt x="48110" y="1854899"/>
                </a:lnTo>
                <a:lnTo>
                  <a:pt x="48716" y="1861669"/>
                </a:lnTo>
                <a:lnTo>
                  <a:pt x="49564" y="1868420"/>
                </a:lnTo>
                <a:lnTo>
                  <a:pt x="3341" y="1875066"/>
                </a:lnTo>
                <a:close/>
              </a:path>
              <a:path w="4227830" h="2076450">
                <a:moveTo>
                  <a:pt x="47626" y="1779943"/>
                </a:moveTo>
                <a:lnTo>
                  <a:pt x="0" y="1779943"/>
                </a:lnTo>
                <a:lnTo>
                  <a:pt x="0" y="1732318"/>
                </a:lnTo>
                <a:lnTo>
                  <a:pt x="47626" y="1732318"/>
                </a:lnTo>
                <a:lnTo>
                  <a:pt x="47626" y="1779943"/>
                </a:lnTo>
                <a:close/>
              </a:path>
              <a:path w="4227830" h="2076450">
                <a:moveTo>
                  <a:pt x="47626" y="1684693"/>
                </a:moveTo>
                <a:lnTo>
                  <a:pt x="0" y="1684693"/>
                </a:lnTo>
                <a:lnTo>
                  <a:pt x="0" y="1637068"/>
                </a:lnTo>
                <a:lnTo>
                  <a:pt x="47626" y="1637068"/>
                </a:lnTo>
                <a:lnTo>
                  <a:pt x="47626" y="1684693"/>
                </a:lnTo>
                <a:close/>
              </a:path>
              <a:path w="4227830" h="2076450">
                <a:moveTo>
                  <a:pt x="47626" y="1589443"/>
                </a:moveTo>
                <a:lnTo>
                  <a:pt x="0" y="1589443"/>
                </a:lnTo>
                <a:lnTo>
                  <a:pt x="0" y="1541818"/>
                </a:lnTo>
                <a:lnTo>
                  <a:pt x="47626" y="1541818"/>
                </a:lnTo>
                <a:lnTo>
                  <a:pt x="47626" y="1589443"/>
                </a:lnTo>
                <a:close/>
              </a:path>
              <a:path w="4227830" h="2076450">
                <a:moveTo>
                  <a:pt x="47626" y="1494193"/>
                </a:moveTo>
                <a:lnTo>
                  <a:pt x="0" y="1494193"/>
                </a:lnTo>
                <a:lnTo>
                  <a:pt x="0" y="1446568"/>
                </a:lnTo>
                <a:lnTo>
                  <a:pt x="47626" y="1446568"/>
                </a:lnTo>
                <a:lnTo>
                  <a:pt x="47626" y="1494193"/>
                </a:lnTo>
                <a:close/>
              </a:path>
              <a:path w="4227830" h="2076450">
                <a:moveTo>
                  <a:pt x="47626" y="1398943"/>
                </a:moveTo>
                <a:lnTo>
                  <a:pt x="0" y="1398943"/>
                </a:lnTo>
                <a:lnTo>
                  <a:pt x="0" y="1351318"/>
                </a:lnTo>
                <a:lnTo>
                  <a:pt x="47626" y="1351318"/>
                </a:lnTo>
                <a:lnTo>
                  <a:pt x="47626" y="1398943"/>
                </a:lnTo>
                <a:close/>
              </a:path>
              <a:path w="4227830" h="2076450">
                <a:moveTo>
                  <a:pt x="47626" y="1303693"/>
                </a:moveTo>
                <a:lnTo>
                  <a:pt x="0" y="1303693"/>
                </a:lnTo>
                <a:lnTo>
                  <a:pt x="0" y="1256068"/>
                </a:lnTo>
                <a:lnTo>
                  <a:pt x="47626" y="1256068"/>
                </a:lnTo>
                <a:lnTo>
                  <a:pt x="47626" y="1303693"/>
                </a:lnTo>
                <a:close/>
              </a:path>
              <a:path w="4227830" h="2076450">
                <a:moveTo>
                  <a:pt x="47626" y="1208443"/>
                </a:moveTo>
                <a:lnTo>
                  <a:pt x="0" y="1208443"/>
                </a:lnTo>
                <a:lnTo>
                  <a:pt x="0" y="1160818"/>
                </a:lnTo>
                <a:lnTo>
                  <a:pt x="47626" y="1160818"/>
                </a:lnTo>
                <a:lnTo>
                  <a:pt x="47626" y="1208443"/>
                </a:lnTo>
                <a:close/>
              </a:path>
              <a:path w="4227830" h="2076450">
                <a:moveTo>
                  <a:pt x="47626" y="1113193"/>
                </a:moveTo>
                <a:lnTo>
                  <a:pt x="0" y="1113193"/>
                </a:lnTo>
                <a:lnTo>
                  <a:pt x="0" y="1065568"/>
                </a:lnTo>
                <a:lnTo>
                  <a:pt x="47626" y="1065568"/>
                </a:lnTo>
                <a:lnTo>
                  <a:pt x="47626" y="1113193"/>
                </a:lnTo>
                <a:close/>
              </a:path>
              <a:path w="4227830" h="2076450">
                <a:moveTo>
                  <a:pt x="47626" y="1017943"/>
                </a:moveTo>
                <a:lnTo>
                  <a:pt x="0" y="1017943"/>
                </a:lnTo>
                <a:lnTo>
                  <a:pt x="0" y="970318"/>
                </a:lnTo>
                <a:lnTo>
                  <a:pt x="47626" y="970318"/>
                </a:lnTo>
                <a:lnTo>
                  <a:pt x="47626" y="1017943"/>
                </a:lnTo>
                <a:close/>
              </a:path>
              <a:path w="4227830" h="2076450">
                <a:moveTo>
                  <a:pt x="47626" y="922693"/>
                </a:moveTo>
                <a:lnTo>
                  <a:pt x="0" y="922693"/>
                </a:lnTo>
                <a:lnTo>
                  <a:pt x="0" y="875068"/>
                </a:lnTo>
                <a:lnTo>
                  <a:pt x="47626" y="875068"/>
                </a:lnTo>
                <a:lnTo>
                  <a:pt x="47626" y="922693"/>
                </a:lnTo>
                <a:close/>
              </a:path>
              <a:path w="4227830" h="2076450">
                <a:moveTo>
                  <a:pt x="47626" y="827443"/>
                </a:moveTo>
                <a:lnTo>
                  <a:pt x="0" y="827443"/>
                </a:lnTo>
                <a:lnTo>
                  <a:pt x="0" y="779818"/>
                </a:lnTo>
                <a:lnTo>
                  <a:pt x="47626" y="779818"/>
                </a:lnTo>
                <a:lnTo>
                  <a:pt x="47626" y="827443"/>
                </a:lnTo>
                <a:close/>
              </a:path>
              <a:path w="4227830" h="2076450">
                <a:moveTo>
                  <a:pt x="47626" y="732193"/>
                </a:moveTo>
                <a:lnTo>
                  <a:pt x="0" y="732193"/>
                </a:lnTo>
                <a:lnTo>
                  <a:pt x="0" y="684568"/>
                </a:lnTo>
                <a:lnTo>
                  <a:pt x="47626" y="684568"/>
                </a:lnTo>
                <a:lnTo>
                  <a:pt x="47626" y="732193"/>
                </a:lnTo>
                <a:close/>
              </a:path>
              <a:path w="4227830" h="2076450">
                <a:moveTo>
                  <a:pt x="47626" y="636943"/>
                </a:moveTo>
                <a:lnTo>
                  <a:pt x="0" y="636943"/>
                </a:lnTo>
                <a:lnTo>
                  <a:pt x="0" y="589318"/>
                </a:lnTo>
                <a:lnTo>
                  <a:pt x="47626" y="589318"/>
                </a:lnTo>
                <a:lnTo>
                  <a:pt x="47626" y="636943"/>
                </a:lnTo>
                <a:close/>
              </a:path>
              <a:path w="4227830" h="2076450">
                <a:moveTo>
                  <a:pt x="47626" y="541693"/>
                </a:moveTo>
                <a:lnTo>
                  <a:pt x="0" y="541693"/>
                </a:lnTo>
                <a:lnTo>
                  <a:pt x="0" y="494068"/>
                </a:lnTo>
                <a:lnTo>
                  <a:pt x="47626" y="494068"/>
                </a:lnTo>
                <a:lnTo>
                  <a:pt x="47626" y="541693"/>
                </a:lnTo>
                <a:close/>
              </a:path>
              <a:path w="4227830" h="2076450">
                <a:moveTo>
                  <a:pt x="47626" y="446443"/>
                </a:moveTo>
                <a:lnTo>
                  <a:pt x="0" y="446443"/>
                </a:lnTo>
                <a:lnTo>
                  <a:pt x="0" y="398818"/>
                </a:lnTo>
                <a:lnTo>
                  <a:pt x="47626" y="398818"/>
                </a:lnTo>
                <a:lnTo>
                  <a:pt x="47626" y="446443"/>
                </a:lnTo>
                <a:close/>
              </a:path>
              <a:path w="4227830" h="2076450">
                <a:moveTo>
                  <a:pt x="47626" y="351193"/>
                </a:moveTo>
                <a:lnTo>
                  <a:pt x="0" y="351193"/>
                </a:lnTo>
                <a:lnTo>
                  <a:pt x="0" y="303568"/>
                </a:lnTo>
                <a:lnTo>
                  <a:pt x="47626" y="303568"/>
                </a:lnTo>
                <a:lnTo>
                  <a:pt x="47626" y="351193"/>
                </a:lnTo>
                <a:close/>
              </a:path>
              <a:path w="4227830" h="2076450">
                <a:moveTo>
                  <a:pt x="47626" y="255943"/>
                </a:moveTo>
                <a:lnTo>
                  <a:pt x="0" y="255943"/>
                </a:lnTo>
                <a:lnTo>
                  <a:pt x="0" y="238121"/>
                </a:lnTo>
                <a:lnTo>
                  <a:pt x="2940" y="208405"/>
                </a:lnTo>
                <a:lnTo>
                  <a:pt x="49127" y="214240"/>
                </a:lnTo>
                <a:lnTo>
                  <a:pt x="48126" y="222166"/>
                </a:lnTo>
                <a:lnTo>
                  <a:pt x="47626" y="230126"/>
                </a:lnTo>
                <a:lnTo>
                  <a:pt x="47626" y="255943"/>
                </a:lnTo>
                <a:close/>
              </a:path>
              <a:path w="4227830" h="2076450">
                <a:moveTo>
                  <a:pt x="57645" y="177154"/>
                </a:moveTo>
                <a:lnTo>
                  <a:pt x="13495" y="162239"/>
                </a:lnTo>
                <a:lnTo>
                  <a:pt x="18127" y="146995"/>
                </a:lnTo>
                <a:lnTo>
                  <a:pt x="33030" y="119081"/>
                </a:lnTo>
                <a:lnTo>
                  <a:pt x="73367" y="142492"/>
                </a:lnTo>
                <a:lnTo>
                  <a:pt x="68784" y="150861"/>
                </a:lnTo>
                <a:lnTo>
                  <a:pt x="64636" y="159428"/>
                </a:lnTo>
                <a:lnTo>
                  <a:pt x="60923" y="168192"/>
                </a:lnTo>
                <a:lnTo>
                  <a:pt x="57645" y="177154"/>
                </a:lnTo>
                <a:close/>
              </a:path>
              <a:path w="4227830" h="2076450">
                <a:moveTo>
                  <a:pt x="95663" y="111652"/>
                </a:moveTo>
                <a:lnTo>
                  <a:pt x="60778" y="80680"/>
                </a:lnTo>
                <a:lnTo>
                  <a:pt x="69745" y="69743"/>
                </a:lnTo>
                <a:lnTo>
                  <a:pt x="95745" y="48425"/>
                </a:lnTo>
                <a:lnTo>
                  <a:pt x="123770" y="85763"/>
                </a:lnTo>
                <a:lnTo>
                  <a:pt x="118450" y="89905"/>
                </a:lnTo>
                <a:lnTo>
                  <a:pt x="113285" y="94229"/>
                </a:lnTo>
                <a:lnTo>
                  <a:pt x="108275" y="98734"/>
                </a:lnTo>
                <a:lnTo>
                  <a:pt x="103421" y="103420"/>
                </a:lnTo>
                <a:lnTo>
                  <a:pt x="100752" y="106088"/>
                </a:lnTo>
                <a:lnTo>
                  <a:pt x="98166" y="108832"/>
                </a:lnTo>
                <a:lnTo>
                  <a:pt x="95663" y="111652"/>
                </a:lnTo>
                <a:close/>
              </a:path>
              <a:path w="4227830" h="2076450">
                <a:moveTo>
                  <a:pt x="156338" y="66073"/>
                </a:moveTo>
                <a:lnTo>
                  <a:pt x="136269" y="23853"/>
                </a:lnTo>
                <a:lnTo>
                  <a:pt x="146997" y="18125"/>
                </a:lnTo>
                <a:lnTo>
                  <a:pt x="180891" y="7826"/>
                </a:lnTo>
                <a:lnTo>
                  <a:pt x="192180" y="53247"/>
                </a:lnTo>
                <a:lnTo>
                  <a:pt x="182979" y="55778"/>
                </a:lnTo>
                <a:lnTo>
                  <a:pt x="173938" y="58760"/>
                </a:lnTo>
                <a:lnTo>
                  <a:pt x="165058" y="62192"/>
                </a:lnTo>
                <a:lnTo>
                  <a:pt x="156338" y="66073"/>
                </a:lnTo>
                <a:close/>
              </a:path>
              <a:path w="4227830" h="2076450">
                <a:moveTo>
                  <a:pt x="285747" y="47624"/>
                </a:moveTo>
                <a:lnTo>
                  <a:pt x="229843" y="47624"/>
                </a:lnTo>
                <a:lnTo>
                  <a:pt x="227820" y="1019"/>
                </a:lnTo>
                <a:lnTo>
                  <a:pt x="238122" y="0"/>
                </a:lnTo>
                <a:lnTo>
                  <a:pt x="285747" y="0"/>
                </a:lnTo>
                <a:lnTo>
                  <a:pt x="285747" y="4762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60506" y="6930749"/>
            <a:ext cx="4227830" cy="1884680"/>
          </a:xfrm>
          <a:custGeom>
            <a:avLst/>
            <a:gdLst/>
            <a:ahLst/>
            <a:cxnLst/>
            <a:rect l="l" t="t" r="r" b="b"/>
            <a:pathLst>
              <a:path w="4227830" h="1884679">
                <a:moveTo>
                  <a:pt x="380995" y="47624"/>
                </a:moveTo>
                <a:lnTo>
                  <a:pt x="333370" y="47624"/>
                </a:lnTo>
                <a:lnTo>
                  <a:pt x="333370" y="0"/>
                </a:lnTo>
                <a:lnTo>
                  <a:pt x="380995" y="0"/>
                </a:lnTo>
                <a:lnTo>
                  <a:pt x="380995" y="47624"/>
                </a:lnTo>
                <a:close/>
              </a:path>
              <a:path w="4227830" h="1884679">
                <a:moveTo>
                  <a:pt x="476245" y="47624"/>
                </a:moveTo>
                <a:lnTo>
                  <a:pt x="428620" y="47624"/>
                </a:lnTo>
                <a:lnTo>
                  <a:pt x="428620" y="0"/>
                </a:lnTo>
                <a:lnTo>
                  <a:pt x="476245" y="0"/>
                </a:lnTo>
                <a:lnTo>
                  <a:pt x="476245" y="47624"/>
                </a:lnTo>
                <a:close/>
              </a:path>
              <a:path w="4227830" h="1884679">
                <a:moveTo>
                  <a:pt x="571495" y="47624"/>
                </a:moveTo>
                <a:lnTo>
                  <a:pt x="523870" y="47624"/>
                </a:lnTo>
                <a:lnTo>
                  <a:pt x="523870" y="0"/>
                </a:lnTo>
                <a:lnTo>
                  <a:pt x="571495" y="0"/>
                </a:lnTo>
                <a:lnTo>
                  <a:pt x="571495" y="47624"/>
                </a:lnTo>
                <a:close/>
              </a:path>
              <a:path w="4227830" h="1884679">
                <a:moveTo>
                  <a:pt x="666745" y="47624"/>
                </a:moveTo>
                <a:lnTo>
                  <a:pt x="619120" y="47624"/>
                </a:lnTo>
                <a:lnTo>
                  <a:pt x="619120" y="0"/>
                </a:lnTo>
                <a:lnTo>
                  <a:pt x="666745" y="0"/>
                </a:lnTo>
                <a:lnTo>
                  <a:pt x="666745" y="47624"/>
                </a:lnTo>
                <a:close/>
              </a:path>
              <a:path w="4227830" h="1884679">
                <a:moveTo>
                  <a:pt x="761995" y="47624"/>
                </a:moveTo>
                <a:lnTo>
                  <a:pt x="714370" y="47624"/>
                </a:lnTo>
                <a:lnTo>
                  <a:pt x="714370" y="0"/>
                </a:lnTo>
                <a:lnTo>
                  <a:pt x="761995" y="0"/>
                </a:lnTo>
                <a:lnTo>
                  <a:pt x="761995" y="47624"/>
                </a:lnTo>
                <a:close/>
              </a:path>
              <a:path w="4227830" h="1884679">
                <a:moveTo>
                  <a:pt x="857245" y="47624"/>
                </a:moveTo>
                <a:lnTo>
                  <a:pt x="809620" y="47624"/>
                </a:lnTo>
                <a:lnTo>
                  <a:pt x="809620" y="0"/>
                </a:lnTo>
                <a:lnTo>
                  <a:pt x="857245" y="0"/>
                </a:lnTo>
                <a:lnTo>
                  <a:pt x="857245" y="47624"/>
                </a:lnTo>
                <a:close/>
              </a:path>
              <a:path w="4227830" h="1884679">
                <a:moveTo>
                  <a:pt x="952495" y="47624"/>
                </a:moveTo>
                <a:lnTo>
                  <a:pt x="904870" y="47624"/>
                </a:lnTo>
                <a:lnTo>
                  <a:pt x="904870" y="0"/>
                </a:lnTo>
                <a:lnTo>
                  <a:pt x="952495" y="0"/>
                </a:lnTo>
                <a:lnTo>
                  <a:pt x="952495" y="47624"/>
                </a:lnTo>
                <a:close/>
              </a:path>
              <a:path w="4227830" h="1884679">
                <a:moveTo>
                  <a:pt x="1047745" y="47624"/>
                </a:moveTo>
                <a:lnTo>
                  <a:pt x="1000120" y="47624"/>
                </a:lnTo>
                <a:lnTo>
                  <a:pt x="1000120" y="0"/>
                </a:lnTo>
                <a:lnTo>
                  <a:pt x="1047745" y="0"/>
                </a:lnTo>
                <a:lnTo>
                  <a:pt x="1047745" y="47624"/>
                </a:lnTo>
                <a:close/>
              </a:path>
              <a:path w="4227830" h="1884679">
                <a:moveTo>
                  <a:pt x="1142995" y="47624"/>
                </a:moveTo>
                <a:lnTo>
                  <a:pt x="1095370" y="47624"/>
                </a:lnTo>
                <a:lnTo>
                  <a:pt x="1095370" y="0"/>
                </a:lnTo>
                <a:lnTo>
                  <a:pt x="1142995" y="0"/>
                </a:lnTo>
                <a:lnTo>
                  <a:pt x="1142995" y="47624"/>
                </a:lnTo>
                <a:close/>
              </a:path>
              <a:path w="4227830" h="1884679">
                <a:moveTo>
                  <a:pt x="1238245" y="47624"/>
                </a:moveTo>
                <a:lnTo>
                  <a:pt x="1190620" y="47624"/>
                </a:lnTo>
                <a:lnTo>
                  <a:pt x="1190620" y="0"/>
                </a:lnTo>
                <a:lnTo>
                  <a:pt x="1238245" y="0"/>
                </a:lnTo>
                <a:lnTo>
                  <a:pt x="1238245" y="47624"/>
                </a:lnTo>
                <a:close/>
              </a:path>
              <a:path w="4227830" h="1884679">
                <a:moveTo>
                  <a:pt x="1333495" y="47624"/>
                </a:moveTo>
                <a:lnTo>
                  <a:pt x="1285870" y="47624"/>
                </a:lnTo>
                <a:lnTo>
                  <a:pt x="1285870" y="0"/>
                </a:lnTo>
                <a:lnTo>
                  <a:pt x="1333495" y="0"/>
                </a:lnTo>
                <a:lnTo>
                  <a:pt x="1333495" y="47624"/>
                </a:lnTo>
                <a:close/>
              </a:path>
              <a:path w="4227830" h="1884679">
                <a:moveTo>
                  <a:pt x="1428745" y="47624"/>
                </a:moveTo>
                <a:lnTo>
                  <a:pt x="1381120" y="47624"/>
                </a:lnTo>
                <a:lnTo>
                  <a:pt x="1381120" y="0"/>
                </a:lnTo>
                <a:lnTo>
                  <a:pt x="1428745" y="0"/>
                </a:lnTo>
                <a:lnTo>
                  <a:pt x="1428745" y="47624"/>
                </a:lnTo>
                <a:close/>
              </a:path>
              <a:path w="4227830" h="1884679">
                <a:moveTo>
                  <a:pt x="1523995" y="47624"/>
                </a:moveTo>
                <a:lnTo>
                  <a:pt x="1476370" y="47624"/>
                </a:lnTo>
                <a:lnTo>
                  <a:pt x="1476370" y="0"/>
                </a:lnTo>
                <a:lnTo>
                  <a:pt x="1523995" y="0"/>
                </a:lnTo>
                <a:lnTo>
                  <a:pt x="1523995" y="47624"/>
                </a:lnTo>
                <a:close/>
              </a:path>
              <a:path w="4227830" h="1884679">
                <a:moveTo>
                  <a:pt x="1619245" y="47624"/>
                </a:moveTo>
                <a:lnTo>
                  <a:pt x="1571620" y="47624"/>
                </a:lnTo>
                <a:lnTo>
                  <a:pt x="1571620" y="0"/>
                </a:lnTo>
                <a:lnTo>
                  <a:pt x="1619245" y="0"/>
                </a:lnTo>
                <a:lnTo>
                  <a:pt x="1619245" y="47624"/>
                </a:lnTo>
                <a:close/>
              </a:path>
              <a:path w="4227830" h="1884679">
                <a:moveTo>
                  <a:pt x="1714495" y="47624"/>
                </a:moveTo>
                <a:lnTo>
                  <a:pt x="1666870" y="47624"/>
                </a:lnTo>
                <a:lnTo>
                  <a:pt x="1666870" y="0"/>
                </a:lnTo>
                <a:lnTo>
                  <a:pt x="1714495" y="0"/>
                </a:lnTo>
                <a:lnTo>
                  <a:pt x="1714495" y="47624"/>
                </a:lnTo>
                <a:close/>
              </a:path>
              <a:path w="4227830" h="1884679">
                <a:moveTo>
                  <a:pt x="1809745" y="47624"/>
                </a:moveTo>
                <a:lnTo>
                  <a:pt x="1762120" y="47624"/>
                </a:lnTo>
                <a:lnTo>
                  <a:pt x="1762120" y="0"/>
                </a:lnTo>
                <a:lnTo>
                  <a:pt x="1809745" y="0"/>
                </a:lnTo>
                <a:lnTo>
                  <a:pt x="1809745" y="47624"/>
                </a:lnTo>
                <a:close/>
              </a:path>
              <a:path w="4227830" h="1884679">
                <a:moveTo>
                  <a:pt x="1904995" y="47624"/>
                </a:moveTo>
                <a:lnTo>
                  <a:pt x="1857370" y="47624"/>
                </a:lnTo>
                <a:lnTo>
                  <a:pt x="1857370" y="0"/>
                </a:lnTo>
                <a:lnTo>
                  <a:pt x="1904995" y="0"/>
                </a:lnTo>
                <a:lnTo>
                  <a:pt x="1904995" y="47624"/>
                </a:lnTo>
                <a:close/>
              </a:path>
              <a:path w="4227830" h="1884679">
                <a:moveTo>
                  <a:pt x="2000245" y="47624"/>
                </a:moveTo>
                <a:lnTo>
                  <a:pt x="1952620" y="47624"/>
                </a:lnTo>
                <a:lnTo>
                  <a:pt x="1952620" y="0"/>
                </a:lnTo>
                <a:lnTo>
                  <a:pt x="2000245" y="0"/>
                </a:lnTo>
                <a:lnTo>
                  <a:pt x="2000245" y="47624"/>
                </a:lnTo>
                <a:close/>
              </a:path>
              <a:path w="4227830" h="1884679">
                <a:moveTo>
                  <a:pt x="2095495" y="47624"/>
                </a:moveTo>
                <a:lnTo>
                  <a:pt x="2047870" y="47624"/>
                </a:lnTo>
                <a:lnTo>
                  <a:pt x="2047870" y="0"/>
                </a:lnTo>
                <a:lnTo>
                  <a:pt x="2095495" y="0"/>
                </a:lnTo>
                <a:lnTo>
                  <a:pt x="2095495" y="47624"/>
                </a:lnTo>
                <a:close/>
              </a:path>
              <a:path w="4227830" h="1884679">
                <a:moveTo>
                  <a:pt x="2190745" y="47624"/>
                </a:moveTo>
                <a:lnTo>
                  <a:pt x="2143120" y="47624"/>
                </a:lnTo>
                <a:lnTo>
                  <a:pt x="2143120" y="0"/>
                </a:lnTo>
                <a:lnTo>
                  <a:pt x="2190745" y="0"/>
                </a:lnTo>
                <a:lnTo>
                  <a:pt x="2190745" y="47624"/>
                </a:lnTo>
                <a:close/>
              </a:path>
              <a:path w="4227830" h="1884679">
                <a:moveTo>
                  <a:pt x="2285995" y="47624"/>
                </a:moveTo>
                <a:lnTo>
                  <a:pt x="2238370" y="47624"/>
                </a:lnTo>
                <a:lnTo>
                  <a:pt x="2238370" y="0"/>
                </a:lnTo>
                <a:lnTo>
                  <a:pt x="2285995" y="0"/>
                </a:lnTo>
                <a:lnTo>
                  <a:pt x="2285995" y="47624"/>
                </a:lnTo>
                <a:close/>
              </a:path>
              <a:path w="4227830" h="1884679">
                <a:moveTo>
                  <a:pt x="2381245" y="47624"/>
                </a:moveTo>
                <a:lnTo>
                  <a:pt x="2333620" y="47624"/>
                </a:lnTo>
                <a:lnTo>
                  <a:pt x="2333620" y="0"/>
                </a:lnTo>
                <a:lnTo>
                  <a:pt x="2381245" y="0"/>
                </a:lnTo>
                <a:lnTo>
                  <a:pt x="2381245" y="47624"/>
                </a:lnTo>
                <a:close/>
              </a:path>
              <a:path w="4227830" h="1884679">
                <a:moveTo>
                  <a:pt x="2476495" y="47624"/>
                </a:moveTo>
                <a:lnTo>
                  <a:pt x="2428870" y="47624"/>
                </a:lnTo>
                <a:lnTo>
                  <a:pt x="2428870" y="0"/>
                </a:lnTo>
                <a:lnTo>
                  <a:pt x="2476495" y="0"/>
                </a:lnTo>
                <a:lnTo>
                  <a:pt x="2476495" y="47624"/>
                </a:lnTo>
                <a:close/>
              </a:path>
              <a:path w="4227830" h="1884679">
                <a:moveTo>
                  <a:pt x="2571745" y="47624"/>
                </a:moveTo>
                <a:lnTo>
                  <a:pt x="2524120" y="47624"/>
                </a:lnTo>
                <a:lnTo>
                  <a:pt x="2524120" y="0"/>
                </a:lnTo>
                <a:lnTo>
                  <a:pt x="2571745" y="0"/>
                </a:lnTo>
                <a:lnTo>
                  <a:pt x="2571745" y="47624"/>
                </a:lnTo>
                <a:close/>
              </a:path>
              <a:path w="4227830" h="1884679">
                <a:moveTo>
                  <a:pt x="2666995" y="47624"/>
                </a:moveTo>
                <a:lnTo>
                  <a:pt x="2619370" y="47624"/>
                </a:lnTo>
                <a:lnTo>
                  <a:pt x="2619370" y="0"/>
                </a:lnTo>
                <a:lnTo>
                  <a:pt x="2666995" y="0"/>
                </a:lnTo>
                <a:lnTo>
                  <a:pt x="2666995" y="47624"/>
                </a:lnTo>
                <a:close/>
              </a:path>
              <a:path w="4227830" h="1884679">
                <a:moveTo>
                  <a:pt x="2762245" y="47624"/>
                </a:moveTo>
                <a:lnTo>
                  <a:pt x="2714620" y="47624"/>
                </a:lnTo>
                <a:lnTo>
                  <a:pt x="2714620" y="0"/>
                </a:lnTo>
                <a:lnTo>
                  <a:pt x="2762245" y="0"/>
                </a:lnTo>
                <a:lnTo>
                  <a:pt x="2762245" y="47624"/>
                </a:lnTo>
                <a:close/>
              </a:path>
              <a:path w="4227830" h="1884679">
                <a:moveTo>
                  <a:pt x="2857495" y="47624"/>
                </a:moveTo>
                <a:lnTo>
                  <a:pt x="2809870" y="47624"/>
                </a:lnTo>
                <a:lnTo>
                  <a:pt x="2809870" y="0"/>
                </a:lnTo>
                <a:lnTo>
                  <a:pt x="2857495" y="0"/>
                </a:lnTo>
                <a:lnTo>
                  <a:pt x="2857495" y="47624"/>
                </a:lnTo>
                <a:close/>
              </a:path>
              <a:path w="4227830" h="1884679">
                <a:moveTo>
                  <a:pt x="2952745" y="47624"/>
                </a:moveTo>
                <a:lnTo>
                  <a:pt x="2905120" y="47624"/>
                </a:lnTo>
                <a:lnTo>
                  <a:pt x="2905120" y="0"/>
                </a:lnTo>
                <a:lnTo>
                  <a:pt x="2952745" y="0"/>
                </a:lnTo>
                <a:lnTo>
                  <a:pt x="2952745" y="47624"/>
                </a:lnTo>
                <a:close/>
              </a:path>
              <a:path w="4227830" h="1884679">
                <a:moveTo>
                  <a:pt x="3047995" y="47624"/>
                </a:moveTo>
                <a:lnTo>
                  <a:pt x="3000370" y="47624"/>
                </a:lnTo>
                <a:lnTo>
                  <a:pt x="3000370" y="0"/>
                </a:lnTo>
                <a:lnTo>
                  <a:pt x="3047995" y="0"/>
                </a:lnTo>
                <a:lnTo>
                  <a:pt x="3047995" y="47624"/>
                </a:lnTo>
                <a:close/>
              </a:path>
              <a:path w="4227830" h="1884679">
                <a:moveTo>
                  <a:pt x="3143245" y="47624"/>
                </a:moveTo>
                <a:lnTo>
                  <a:pt x="3095620" y="47624"/>
                </a:lnTo>
                <a:lnTo>
                  <a:pt x="3095620" y="0"/>
                </a:lnTo>
                <a:lnTo>
                  <a:pt x="3143245" y="0"/>
                </a:lnTo>
                <a:lnTo>
                  <a:pt x="3143245" y="47624"/>
                </a:lnTo>
                <a:close/>
              </a:path>
              <a:path w="4227830" h="1884679">
                <a:moveTo>
                  <a:pt x="3238495" y="47624"/>
                </a:moveTo>
                <a:lnTo>
                  <a:pt x="3190870" y="47624"/>
                </a:lnTo>
                <a:lnTo>
                  <a:pt x="3190870" y="0"/>
                </a:lnTo>
                <a:lnTo>
                  <a:pt x="3238495" y="0"/>
                </a:lnTo>
                <a:lnTo>
                  <a:pt x="3238495" y="47624"/>
                </a:lnTo>
                <a:close/>
              </a:path>
              <a:path w="4227830" h="1884679">
                <a:moveTo>
                  <a:pt x="3333745" y="47624"/>
                </a:moveTo>
                <a:lnTo>
                  <a:pt x="3286120" y="47624"/>
                </a:lnTo>
                <a:lnTo>
                  <a:pt x="3286120" y="0"/>
                </a:lnTo>
                <a:lnTo>
                  <a:pt x="3333745" y="0"/>
                </a:lnTo>
                <a:lnTo>
                  <a:pt x="3333745" y="47624"/>
                </a:lnTo>
                <a:close/>
              </a:path>
              <a:path w="4227830" h="1884679">
                <a:moveTo>
                  <a:pt x="3428995" y="47624"/>
                </a:moveTo>
                <a:lnTo>
                  <a:pt x="3381370" y="47624"/>
                </a:lnTo>
                <a:lnTo>
                  <a:pt x="3381370" y="0"/>
                </a:lnTo>
                <a:lnTo>
                  <a:pt x="3428995" y="0"/>
                </a:lnTo>
                <a:lnTo>
                  <a:pt x="3428995" y="47624"/>
                </a:lnTo>
                <a:close/>
              </a:path>
              <a:path w="4227830" h="1884679">
                <a:moveTo>
                  <a:pt x="3524245" y="47624"/>
                </a:moveTo>
                <a:lnTo>
                  <a:pt x="3476620" y="47624"/>
                </a:lnTo>
                <a:lnTo>
                  <a:pt x="3476620" y="0"/>
                </a:lnTo>
                <a:lnTo>
                  <a:pt x="3524245" y="0"/>
                </a:lnTo>
                <a:lnTo>
                  <a:pt x="3524245" y="47624"/>
                </a:lnTo>
                <a:close/>
              </a:path>
              <a:path w="4227830" h="1884679">
                <a:moveTo>
                  <a:pt x="3619495" y="47624"/>
                </a:moveTo>
                <a:lnTo>
                  <a:pt x="3571870" y="47624"/>
                </a:lnTo>
                <a:lnTo>
                  <a:pt x="3571870" y="0"/>
                </a:lnTo>
                <a:lnTo>
                  <a:pt x="3619495" y="0"/>
                </a:lnTo>
                <a:lnTo>
                  <a:pt x="3619495" y="47624"/>
                </a:lnTo>
                <a:close/>
              </a:path>
              <a:path w="4227830" h="1884679">
                <a:moveTo>
                  <a:pt x="3714745" y="47624"/>
                </a:moveTo>
                <a:lnTo>
                  <a:pt x="3667120" y="47624"/>
                </a:lnTo>
                <a:lnTo>
                  <a:pt x="3667120" y="0"/>
                </a:lnTo>
                <a:lnTo>
                  <a:pt x="3714745" y="0"/>
                </a:lnTo>
                <a:lnTo>
                  <a:pt x="3714745" y="47624"/>
                </a:lnTo>
                <a:close/>
              </a:path>
              <a:path w="4227830" h="1884679">
                <a:moveTo>
                  <a:pt x="3809995" y="47624"/>
                </a:moveTo>
                <a:lnTo>
                  <a:pt x="3762370" y="47624"/>
                </a:lnTo>
                <a:lnTo>
                  <a:pt x="3762370" y="0"/>
                </a:lnTo>
                <a:lnTo>
                  <a:pt x="3809995" y="0"/>
                </a:lnTo>
                <a:lnTo>
                  <a:pt x="3809995" y="47624"/>
                </a:lnTo>
                <a:close/>
              </a:path>
              <a:path w="4227830" h="1884679">
                <a:moveTo>
                  <a:pt x="3905245" y="47624"/>
                </a:moveTo>
                <a:lnTo>
                  <a:pt x="3857620" y="47624"/>
                </a:lnTo>
                <a:lnTo>
                  <a:pt x="3857620" y="0"/>
                </a:lnTo>
                <a:lnTo>
                  <a:pt x="3905245" y="0"/>
                </a:lnTo>
                <a:lnTo>
                  <a:pt x="3905245" y="47624"/>
                </a:lnTo>
                <a:close/>
              </a:path>
              <a:path w="4227830" h="1884679">
                <a:moveTo>
                  <a:pt x="3998299" y="47842"/>
                </a:moveTo>
                <a:lnTo>
                  <a:pt x="3993745" y="47624"/>
                </a:lnTo>
                <a:lnTo>
                  <a:pt x="3952870" y="47624"/>
                </a:lnTo>
                <a:lnTo>
                  <a:pt x="3952870" y="0"/>
                </a:lnTo>
                <a:lnTo>
                  <a:pt x="3989184" y="0"/>
                </a:lnTo>
                <a:lnTo>
                  <a:pt x="4000535" y="1123"/>
                </a:lnTo>
                <a:lnTo>
                  <a:pt x="3998310" y="47624"/>
                </a:lnTo>
                <a:lnTo>
                  <a:pt x="3998299" y="47842"/>
                </a:lnTo>
                <a:close/>
              </a:path>
              <a:path w="4227830" h="1884679">
                <a:moveTo>
                  <a:pt x="4071727" y="66436"/>
                </a:moveTo>
                <a:lnTo>
                  <a:pt x="4063025" y="62517"/>
                </a:lnTo>
                <a:lnTo>
                  <a:pt x="4054160" y="59046"/>
                </a:lnTo>
                <a:lnTo>
                  <a:pt x="4045133" y="56024"/>
                </a:lnTo>
                <a:lnTo>
                  <a:pt x="4035944" y="53452"/>
                </a:lnTo>
                <a:lnTo>
                  <a:pt x="4047421" y="8132"/>
                </a:lnTo>
                <a:lnTo>
                  <a:pt x="4080309" y="18125"/>
                </a:lnTo>
                <a:lnTo>
                  <a:pt x="4091961" y="24346"/>
                </a:lnTo>
                <a:lnTo>
                  <a:pt x="4071727" y="66436"/>
                </a:lnTo>
                <a:close/>
              </a:path>
              <a:path w="4227830" h="1884679">
                <a:moveTo>
                  <a:pt x="4132202" y="112285"/>
                </a:moveTo>
                <a:lnTo>
                  <a:pt x="4104205" y="86268"/>
                </a:lnTo>
                <a:lnTo>
                  <a:pt x="4132369" y="49088"/>
                </a:lnTo>
                <a:lnTo>
                  <a:pt x="4157561" y="69743"/>
                </a:lnTo>
                <a:lnTo>
                  <a:pt x="4167194" y="81492"/>
                </a:lnTo>
                <a:lnTo>
                  <a:pt x="4132202" y="112285"/>
                </a:lnTo>
                <a:close/>
              </a:path>
              <a:path w="4227830" h="1884679">
                <a:moveTo>
                  <a:pt x="4169928" y="177952"/>
                </a:moveTo>
                <a:lnTo>
                  <a:pt x="4166689" y="168976"/>
                </a:lnTo>
                <a:lnTo>
                  <a:pt x="4163015" y="160195"/>
                </a:lnTo>
                <a:lnTo>
                  <a:pt x="4158905" y="151610"/>
                </a:lnTo>
                <a:lnTo>
                  <a:pt x="4154359" y="143221"/>
                </a:lnTo>
                <a:lnTo>
                  <a:pt x="4194769" y="120006"/>
                </a:lnTo>
                <a:lnTo>
                  <a:pt x="4209178" y="146995"/>
                </a:lnTo>
                <a:lnTo>
                  <a:pt x="4214115" y="163240"/>
                </a:lnTo>
                <a:lnTo>
                  <a:pt x="4169928" y="177952"/>
                </a:lnTo>
                <a:close/>
              </a:path>
              <a:path w="4227830" h="1884679">
                <a:moveTo>
                  <a:pt x="4227304" y="256993"/>
                </a:moveTo>
                <a:lnTo>
                  <a:pt x="4179679" y="256993"/>
                </a:lnTo>
                <a:lnTo>
                  <a:pt x="4179679" y="230406"/>
                </a:lnTo>
                <a:lnTo>
                  <a:pt x="4179213" y="222724"/>
                </a:lnTo>
                <a:lnTo>
                  <a:pt x="4178281" y="215074"/>
                </a:lnTo>
                <a:lnTo>
                  <a:pt x="4224467" y="209445"/>
                </a:lnTo>
                <a:lnTo>
                  <a:pt x="4227304" y="238121"/>
                </a:lnTo>
                <a:lnTo>
                  <a:pt x="4227304" y="256993"/>
                </a:lnTo>
                <a:close/>
              </a:path>
              <a:path w="4227830" h="1884679">
                <a:moveTo>
                  <a:pt x="4227304" y="352243"/>
                </a:moveTo>
                <a:lnTo>
                  <a:pt x="4179679" y="352243"/>
                </a:lnTo>
                <a:lnTo>
                  <a:pt x="4179679" y="304618"/>
                </a:lnTo>
                <a:lnTo>
                  <a:pt x="4227304" y="304618"/>
                </a:lnTo>
                <a:lnTo>
                  <a:pt x="4227304" y="352243"/>
                </a:lnTo>
                <a:close/>
              </a:path>
              <a:path w="4227830" h="1884679">
                <a:moveTo>
                  <a:pt x="4227304" y="447493"/>
                </a:moveTo>
                <a:lnTo>
                  <a:pt x="4179679" y="447493"/>
                </a:lnTo>
                <a:lnTo>
                  <a:pt x="4179679" y="399868"/>
                </a:lnTo>
                <a:lnTo>
                  <a:pt x="4227304" y="399868"/>
                </a:lnTo>
                <a:lnTo>
                  <a:pt x="4227304" y="447493"/>
                </a:lnTo>
                <a:close/>
              </a:path>
              <a:path w="4227830" h="1884679">
                <a:moveTo>
                  <a:pt x="4227304" y="542743"/>
                </a:moveTo>
                <a:lnTo>
                  <a:pt x="4179679" y="542743"/>
                </a:lnTo>
                <a:lnTo>
                  <a:pt x="4179679" y="495118"/>
                </a:lnTo>
                <a:lnTo>
                  <a:pt x="4227304" y="495118"/>
                </a:lnTo>
                <a:lnTo>
                  <a:pt x="4227304" y="542743"/>
                </a:lnTo>
                <a:close/>
              </a:path>
              <a:path w="4227830" h="1884679">
                <a:moveTo>
                  <a:pt x="4227304" y="637993"/>
                </a:moveTo>
                <a:lnTo>
                  <a:pt x="4179679" y="637993"/>
                </a:lnTo>
                <a:lnTo>
                  <a:pt x="4179679" y="590368"/>
                </a:lnTo>
                <a:lnTo>
                  <a:pt x="4227304" y="590368"/>
                </a:lnTo>
                <a:lnTo>
                  <a:pt x="4227304" y="637993"/>
                </a:lnTo>
                <a:close/>
              </a:path>
              <a:path w="4227830" h="1884679">
                <a:moveTo>
                  <a:pt x="4227304" y="733243"/>
                </a:moveTo>
                <a:lnTo>
                  <a:pt x="4179679" y="733243"/>
                </a:lnTo>
                <a:lnTo>
                  <a:pt x="4179679" y="685618"/>
                </a:lnTo>
                <a:lnTo>
                  <a:pt x="4227304" y="685618"/>
                </a:lnTo>
                <a:lnTo>
                  <a:pt x="4227304" y="733243"/>
                </a:lnTo>
                <a:close/>
              </a:path>
              <a:path w="4227830" h="1884679">
                <a:moveTo>
                  <a:pt x="4227304" y="828493"/>
                </a:moveTo>
                <a:lnTo>
                  <a:pt x="4179679" y="828493"/>
                </a:lnTo>
                <a:lnTo>
                  <a:pt x="4179679" y="780868"/>
                </a:lnTo>
                <a:lnTo>
                  <a:pt x="4227304" y="780868"/>
                </a:lnTo>
                <a:lnTo>
                  <a:pt x="4227304" y="828493"/>
                </a:lnTo>
                <a:close/>
              </a:path>
              <a:path w="4227830" h="1884679">
                <a:moveTo>
                  <a:pt x="4227304" y="923743"/>
                </a:moveTo>
                <a:lnTo>
                  <a:pt x="4179679" y="923743"/>
                </a:lnTo>
                <a:lnTo>
                  <a:pt x="4179679" y="876118"/>
                </a:lnTo>
                <a:lnTo>
                  <a:pt x="4227304" y="876118"/>
                </a:lnTo>
                <a:lnTo>
                  <a:pt x="4227304" y="923743"/>
                </a:lnTo>
                <a:close/>
              </a:path>
              <a:path w="4227830" h="1884679">
                <a:moveTo>
                  <a:pt x="4227304" y="1018993"/>
                </a:moveTo>
                <a:lnTo>
                  <a:pt x="4179679" y="1018993"/>
                </a:lnTo>
                <a:lnTo>
                  <a:pt x="4179679" y="971368"/>
                </a:lnTo>
                <a:lnTo>
                  <a:pt x="4227304" y="971368"/>
                </a:lnTo>
                <a:lnTo>
                  <a:pt x="4227304" y="1018993"/>
                </a:lnTo>
                <a:close/>
              </a:path>
              <a:path w="4227830" h="1884679">
                <a:moveTo>
                  <a:pt x="4227304" y="1114243"/>
                </a:moveTo>
                <a:lnTo>
                  <a:pt x="4179679" y="1114243"/>
                </a:lnTo>
                <a:lnTo>
                  <a:pt x="4179679" y="1066618"/>
                </a:lnTo>
                <a:lnTo>
                  <a:pt x="4227304" y="1066618"/>
                </a:lnTo>
                <a:lnTo>
                  <a:pt x="4227304" y="1114243"/>
                </a:lnTo>
                <a:close/>
              </a:path>
              <a:path w="4227830" h="1884679">
                <a:moveTo>
                  <a:pt x="4227304" y="1209493"/>
                </a:moveTo>
                <a:lnTo>
                  <a:pt x="4179679" y="1209493"/>
                </a:lnTo>
                <a:lnTo>
                  <a:pt x="4179679" y="1161868"/>
                </a:lnTo>
                <a:lnTo>
                  <a:pt x="4227304" y="1161868"/>
                </a:lnTo>
                <a:lnTo>
                  <a:pt x="4227304" y="1209493"/>
                </a:lnTo>
                <a:close/>
              </a:path>
              <a:path w="4227830" h="1884679">
                <a:moveTo>
                  <a:pt x="4227304" y="1304743"/>
                </a:moveTo>
                <a:lnTo>
                  <a:pt x="4179679" y="1304743"/>
                </a:lnTo>
                <a:lnTo>
                  <a:pt x="4179679" y="1257118"/>
                </a:lnTo>
                <a:lnTo>
                  <a:pt x="4227304" y="1257118"/>
                </a:lnTo>
                <a:lnTo>
                  <a:pt x="4227304" y="1304743"/>
                </a:lnTo>
                <a:close/>
              </a:path>
              <a:path w="4227830" h="1884679">
                <a:moveTo>
                  <a:pt x="4227304" y="1399993"/>
                </a:moveTo>
                <a:lnTo>
                  <a:pt x="4179679" y="1399993"/>
                </a:lnTo>
                <a:lnTo>
                  <a:pt x="4179679" y="1352367"/>
                </a:lnTo>
                <a:lnTo>
                  <a:pt x="4227304" y="1352367"/>
                </a:lnTo>
                <a:lnTo>
                  <a:pt x="4227304" y="1399993"/>
                </a:lnTo>
                <a:close/>
              </a:path>
              <a:path w="4227830" h="1884679">
                <a:moveTo>
                  <a:pt x="4227304" y="1495243"/>
                </a:moveTo>
                <a:lnTo>
                  <a:pt x="4179679" y="1495243"/>
                </a:lnTo>
                <a:lnTo>
                  <a:pt x="4179679" y="1447618"/>
                </a:lnTo>
                <a:lnTo>
                  <a:pt x="4227304" y="1447618"/>
                </a:lnTo>
                <a:lnTo>
                  <a:pt x="4227304" y="1495243"/>
                </a:lnTo>
                <a:close/>
              </a:path>
              <a:path w="4227830" h="1884679">
                <a:moveTo>
                  <a:pt x="4227304" y="1590493"/>
                </a:moveTo>
                <a:lnTo>
                  <a:pt x="4179679" y="1590493"/>
                </a:lnTo>
                <a:lnTo>
                  <a:pt x="4179679" y="1542868"/>
                </a:lnTo>
                <a:lnTo>
                  <a:pt x="4227304" y="1542868"/>
                </a:lnTo>
                <a:lnTo>
                  <a:pt x="4227304" y="1590493"/>
                </a:lnTo>
                <a:close/>
              </a:path>
              <a:path w="4227830" h="1884679">
                <a:moveTo>
                  <a:pt x="4223394" y="1685563"/>
                </a:moveTo>
                <a:lnTo>
                  <a:pt x="4177025" y="1677739"/>
                </a:lnTo>
                <a:lnTo>
                  <a:pt x="4178186" y="1669859"/>
                </a:lnTo>
                <a:lnTo>
                  <a:pt x="4179016" y="1661949"/>
                </a:lnTo>
                <a:lnTo>
                  <a:pt x="4179513" y="1654010"/>
                </a:lnTo>
                <a:lnTo>
                  <a:pt x="4179679" y="1646042"/>
                </a:lnTo>
                <a:lnTo>
                  <a:pt x="4179679" y="1638118"/>
                </a:lnTo>
                <a:lnTo>
                  <a:pt x="4227304" y="1638118"/>
                </a:lnTo>
                <a:lnTo>
                  <a:pt x="4227304" y="1646042"/>
                </a:lnTo>
                <a:lnTo>
                  <a:pt x="4223394" y="1685563"/>
                </a:lnTo>
                <a:close/>
              </a:path>
              <a:path w="4227830" h="1884679">
                <a:moveTo>
                  <a:pt x="4189607" y="1773826"/>
                </a:moveTo>
                <a:lnTo>
                  <a:pt x="4149810" y="1748454"/>
                </a:lnTo>
                <a:lnTo>
                  <a:pt x="4154739" y="1740279"/>
                </a:lnTo>
                <a:lnTo>
                  <a:pt x="4159243" y="1731888"/>
                </a:lnTo>
                <a:lnTo>
                  <a:pt x="4163319" y="1723281"/>
                </a:lnTo>
                <a:lnTo>
                  <a:pt x="4166970" y="1714458"/>
                </a:lnTo>
                <a:lnTo>
                  <a:pt x="4210938" y="1731378"/>
                </a:lnTo>
                <a:lnTo>
                  <a:pt x="4209178" y="1737167"/>
                </a:lnTo>
                <a:lnTo>
                  <a:pt x="4189607" y="1773826"/>
                </a:lnTo>
                <a:close/>
              </a:path>
              <a:path w="4227830" h="1884679">
                <a:moveTo>
                  <a:pt x="4123935" y="1841991"/>
                </a:moveTo>
                <a:lnTo>
                  <a:pt x="4097126" y="1803005"/>
                </a:lnTo>
                <a:lnTo>
                  <a:pt x="4104196" y="1797902"/>
                </a:lnTo>
                <a:lnTo>
                  <a:pt x="4111013" y="1792490"/>
                </a:lnTo>
                <a:lnTo>
                  <a:pt x="4117576" y="1786771"/>
                </a:lnTo>
                <a:lnTo>
                  <a:pt x="4123884" y="1780743"/>
                </a:lnTo>
                <a:lnTo>
                  <a:pt x="4126229" y="1778357"/>
                </a:lnTo>
                <a:lnTo>
                  <a:pt x="4160221" y="1811175"/>
                </a:lnTo>
                <a:lnTo>
                  <a:pt x="4157561" y="1814420"/>
                </a:lnTo>
                <a:lnTo>
                  <a:pt x="4123935" y="1841991"/>
                </a:lnTo>
                <a:close/>
              </a:path>
              <a:path w="4227830" h="1884679">
                <a:moveTo>
                  <a:pt x="4036907" y="1879226"/>
                </a:moveTo>
                <a:lnTo>
                  <a:pt x="4027378" y="1832671"/>
                </a:lnTo>
                <a:lnTo>
                  <a:pt x="4036683" y="1830523"/>
                </a:lnTo>
                <a:lnTo>
                  <a:pt x="4045845" y="1827919"/>
                </a:lnTo>
                <a:lnTo>
                  <a:pt x="4054867" y="1824858"/>
                </a:lnTo>
                <a:lnTo>
                  <a:pt x="4063746" y="1821339"/>
                </a:lnTo>
                <a:lnTo>
                  <a:pt x="4082305" y="1864972"/>
                </a:lnTo>
                <a:lnTo>
                  <a:pt x="4080309" y="1866037"/>
                </a:lnTo>
                <a:lnTo>
                  <a:pt x="4036907" y="1879226"/>
                </a:lnTo>
                <a:close/>
              </a:path>
              <a:path w="4227830" h="1884679">
                <a:moveTo>
                  <a:pt x="3989551" y="1884127"/>
                </a:moveTo>
                <a:lnTo>
                  <a:pt x="3941922" y="1884127"/>
                </a:lnTo>
                <a:lnTo>
                  <a:pt x="3941922" y="1836538"/>
                </a:lnTo>
                <a:lnTo>
                  <a:pt x="3989513" y="1836538"/>
                </a:lnTo>
                <a:lnTo>
                  <a:pt x="3989551" y="1884127"/>
                </a:lnTo>
                <a:close/>
              </a:path>
              <a:path w="4227830" h="1884679">
                <a:moveTo>
                  <a:pt x="3894297" y="1884163"/>
                </a:moveTo>
                <a:lnTo>
                  <a:pt x="3846672" y="1884163"/>
                </a:lnTo>
                <a:lnTo>
                  <a:pt x="3846672" y="1836538"/>
                </a:lnTo>
                <a:lnTo>
                  <a:pt x="3894297" y="1836538"/>
                </a:lnTo>
                <a:lnTo>
                  <a:pt x="3894297" y="1884163"/>
                </a:lnTo>
                <a:close/>
              </a:path>
              <a:path w="4227830" h="1884679">
                <a:moveTo>
                  <a:pt x="3799047" y="1884163"/>
                </a:moveTo>
                <a:lnTo>
                  <a:pt x="3751422" y="1884163"/>
                </a:lnTo>
                <a:lnTo>
                  <a:pt x="3751422" y="1836538"/>
                </a:lnTo>
                <a:lnTo>
                  <a:pt x="3799047" y="1836538"/>
                </a:lnTo>
                <a:lnTo>
                  <a:pt x="3799047" y="1884163"/>
                </a:lnTo>
                <a:close/>
              </a:path>
              <a:path w="4227830" h="1884679">
                <a:moveTo>
                  <a:pt x="3703797" y="1884163"/>
                </a:moveTo>
                <a:lnTo>
                  <a:pt x="3656172" y="1884163"/>
                </a:lnTo>
                <a:lnTo>
                  <a:pt x="3656172" y="1836538"/>
                </a:lnTo>
                <a:lnTo>
                  <a:pt x="3703797" y="1836538"/>
                </a:lnTo>
                <a:lnTo>
                  <a:pt x="3703797" y="1884163"/>
                </a:lnTo>
                <a:close/>
              </a:path>
              <a:path w="4227830" h="1884679">
                <a:moveTo>
                  <a:pt x="3608547" y="1884163"/>
                </a:moveTo>
                <a:lnTo>
                  <a:pt x="3560922" y="1884163"/>
                </a:lnTo>
                <a:lnTo>
                  <a:pt x="3560922" y="1836538"/>
                </a:lnTo>
                <a:lnTo>
                  <a:pt x="3608547" y="1836538"/>
                </a:lnTo>
                <a:lnTo>
                  <a:pt x="3608547" y="1884163"/>
                </a:lnTo>
                <a:close/>
              </a:path>
              <a:path w="4227830" h="1884679">
                <a:moveTo>
                  <a:pt x="3513297" y="1884163"/>
                </a:moveTo>
                <a:lnTo>
                  <a:pt x="3465672" y="1884163"/>
                </a:lnTo>
                <a:lnTo>
                  <a:pt x="3465672" y="1836538"/>
                </a:lnTo>
                <a:lnTo>
                  <a:pt x="3513297" y="1836538"/>
                </a:lnTo>
                <a:lnTo>
                  <a:pt x="3513297" y="1884163"/>
                </a:lnTo>
                <a:close/>
              </a:path>
              <a:path w="4227830" h="1884679">
                <a:moveTo>
                  <a:pt x="3418047" y="1884163"/>
                </a:moveTo>
                <a:lnTo>
                  <a:pt x="3370422" y="1884163"/>
                </a:lnTo>
                <a:lnTo>
                  <a:pt x="3370422" y="1836538"/>
                </a:lnTo>
                <a:lnTo>
                  <a:pt x="3418047" y="1836538"/>
                </a:lnTo>
                <a:lnTo>
                  <a:pt x="3418047" y="1884163"/>
                </a:lnTo>
                <a:close/>
              </a:path>
              <a:path w="4227830" h="1884679">
                <a:moveTo>
                  <a:pt x="3322797" y="1884163"/>
                </a:moveTo>
                <a:lnTo>
                  <a:pt x="3275172" y="1884163"/>
                </a:lnTo>
                <a:lnTo>
                  <a:pt x="3275172" y="1836538"/>
                </a:lnTo>
                <a:lnTo>
                  <a:pt x="3322797" y="1836538"/>
                </a:lnTo>
                <a:lnTo>
                  <a:pt x="3322797" y="1884163"/>
                </a:lnTo>
                <a:close/>
              </a:path>
              <a:path w="4227830" h="1884679">
                <a:moveTo>
                  <a:pt x="3227547" y="1884163"/>
                </a:moveTo>
                <a:lnTo>
                  <a:pt x="3179922" y="1884163"/>
                </a:lnTo>
                <a:lnTo>
                  <a:pt x="3179922" y="1836538"/>
                </a:lnTo>
                <a:lnTo>
                  <a:pt x="3227547" y="1836538"/>
                </a:lnTo>
                <a:lnTo>
                  <a:pt x="3227547" y="1884163"/>
                </a:lnTo>
                <a:close/>
              </a:path>
              <a:path w="4227830" h="1884679">
                <a:moveTo>
                  <a:pt x="3132297" y="1884163"/>
                </a:moveTo>
                <a:lnTo>
                  <a:pt x="3084672" y="1884163"/>
                </a:lnTo>
                <a:lnTo>
                  <a:pt x="3084672" y="1836538"/>
                </a:lnTo>
                <a:lnTo>
                  <a:pt x="3132297" y="1836538"/>
                </a:lnTo>
                <a:lnTo>
                  <a:pt x="3132297" y="1884163"/>
                </a:lnTo>
                <a:close/>
              </a:path>
              <a:path w="4227830" h="1884679">
                <a:moveTo>
                  <a:pt x="3037047" y="1884163"/>
                </a:moveTo>
                <a:lnTo>
                  <a:pt x="2989422" y="1884163"/>
                </a:lnTo>
                <a:lnTo>
                  <a:pt x="2989422" y="1836538"/>
                </a:lnTo>
                <a:lnTo>
                  <a:pt x="3037047" y="1836538"/>
                </a:lnTo>
                <a:lnTo>
                  <a:pt x="3037047" y="1884163"/>
                </a:lnTo>
                <a:close/>
              </a:path>
              <a:path w="4227830" h="1884679">
                <a:moveTo>
                  <a:pt x="2941797" y="1884163"/>
                </a:moveTo>
                <a:lnTo>
                  <a:pt x="2894172" y="1884163"/>
                </a:lnTo>
                <a:lnTo>
                  <a:pt x="2894172" y="1836538"/>
                </a:lnTo>
                <a:lnTo>
                  <a:pt x="2941797" y="1836538"/>
                </a:lnTo>
                <a:lnTo>
                  <a:pt x="2941797" y="1884163"/>
                </a:lnTo>
                <a:close/>
              </a:path>
              <a:path w="4227830" h="1884679">
                <a:moveTo>
                  <a:pt x="2846547" y="1884163"/>
                </a:moveTo>
                <a:lnTo>
                  <a:pt x="2798922" y="1884163"/>
                </a:lnTo>
                <a:lnTo>
                  <a:pt x="2798922" y="1836538"/>
                </a:lnTo>
                <a:lnTo>
                  <a:pt x="2846547" y="1836538"/>
                </a:lnTo>
                <a:lnTo>
                  <a:pt x="2846547" y="1884163"/>
                </a:lnTo>
                <a:close/>
              </a:path>
              <a:path w="4227830" h="1884679">
                <a:moveTo>
                  <a:pt x="2751297" y="1884163"/>
                </a:moveTo>
                <a:lnTo>
                  <a:pt x="2703672" y="1884163"/>
                </a:lnTo>
                <a:lnTo>
                  <a:pt x="2703672" y="1836538"/>
                </a:lnTo>
                <a:lnTo>
                  <a:pt x="2751297" y="1836538"/>
                </a:lnTo>
                <a:lnTo>
                  <a:pt x="2751297" y="1884163"/>
                </a:lnTo>
                <a:close/>
              </a:path>
              <a:path w="4227830" h="1884679">
                <a:moveTo>
                  <a:pt x="2656047" y="1884163"/>
                </a:moveTo>
                <a:lnTo>
                  <a:pt x="2608422" y="1884163"/>
                </a:lnTo>
                <a:lnTo>
                  <a:pt x="2608422" y="1836538"/>
                </a:lnTo>
                <a:lnTo>
                  <a:pt x="2656047" y="1836538"/>
                </a:lnTo>
                <a:lnTo>
                  <a:pt x="2656047" y="1884163"/>
                </a:lnTo>
                <a:close/>
              </a:path>
              <a:path w="4227830" h="1884679">
                <a:moveTo>
                  <a:pt x="2560797" y="1884163"/>
                </a:moveTo>
                <a:lnTo>
                  <a:pt x="2513172" y="1884163"/>
                </a:lnTo>
                <a:lnTo>
                  <a:pt x="2513172" y="1836538"/>
                </a:lnTo>
                <a:lnTo>
                  <a:pt x="2560797" y="1836538"/>
                </a:lnTo>
                <a:lnTo>
                  <a:pt x="2560797" y="1884163"/>
                </a:lnTo>
                <a:close/>
              </a:path>
              <a:path w="4227830" h="1884679">
                <a:moveTo>
                  <a:pt x="2465547" y="1884163"/>
                </a:moveTo>
                <a:lnTo>
                  <a:pt x="2417922" y="1884163"/>
                </a:lnTo>
                <a:lnTo>
                  <a:pt x="2417922" y="1836538"/>
                </a:lnTo>
                <a:lnTo>
                  <a:pt x="2465547" y="1836538"/>
                </a:lnTo>
                <a:lnTo>
                  <a:pt x="2465547" y="1884163"/>
                </a:lnTo>
                <a:close/>
              </a:path>
              <a:path w="4227830" h="1884679">
                <a:moveTo>
                  <a:pt x="2370297" y="1884163"/>
                </a:moveTo>
                <a:lnTo>
                  <a:pt x="2322672" y="1884163"/>
                </a:lnTo>
                <a:lnTo>
                  <a:pt x="2322672" y="1836538"/>
                </a:lnTo>
                <a:lnTo>
                  <a:pt x="2370297" y="1836538"/>
                </a:lnTo>
                <a:lnTo>
                  <a:pt x="2370297" y="1884163"/>
                </a:lnTo>
                <a:close/>
              </a:path>
              <a:path w="4227830" h="1884679">
                <a:moveTo>
                  <a:pt x="2275047" y="1884163"/>
                </a:moveTo>
                <a:lnTo>
                  <a:pt x="2227422" y="1884163"/>
                </a:lnTo>
                <a:lnTo>
                  <a:pt x="2227422" y="1836538"/>
                </a:lnTo>
                <a:lnTo>
                  <a:pt x="2275047" y="1836538"/>
                </a:lnTo>
                <a:lnTo>
                  <a:pt x="2275047" y="1884163"/>
                </a:lnTo>
                <a:close/>
              </a:path>
              <a:path w="4227830" h="1884679">
                <a:moveTo>
                  <a:pt x="2179797" y="1884163"/>
                </a:moveTo>
                <a:lnTo>
                  <a:pt x="2132172" y="1884163"/>
                </a:lnTo>
                <a:lnTo>
                  <a:pt x="2132172" y="1836538"/>
                </a:lnTo>
                <a:lnTo>
                  <a:pt x="2179797" y="1836538"/>
                </a:lnTo>
                <a:lnTo>
                  <a:pt x="2179797" y="1884163"/>
                </a:lnTo>
                <a:close/>
              </a:path>
              <a:path w="4227830" h="1884679">
                <a:moveTo>
                  <a:pt x="2084547" y="1884163"/>
                </a:moveTo>
                <a:lnTo>
                  <a:pt x="2036922" y="1884163"/>
                </a:lnTo>
                <a:lnTo>
                  <a:pt x="2036922" y="1836538"/>
                </a:lnTo>
                <a:lnTo>
                  <a:pt x="2084547" y="1836538"/>
                </a:lnTo>
                <a:lnTo>
                  <a:pt x="2084547" y="1884163"/>
                </a:lnTo>
                <a:close/>
              </a:path>
              <a:path w="4227830" h="1884679">
                <a:moveTo>
                  <a:pt x="1989297" y="1884163"/>
                </a:moveTo>
                <a:lnTo>
                  <a:pt x="1941672" y="1884163"/>
                </a:lnTo>
                <a:lnTo>
                  <a:pt x="1941672" y="1836538"/>
                </a:lnTo>
                <a:lnTo>
                  <a:pt x="1989297" y="1836538"/>
                </a:lnTo>
                <a:lnTo>
                  <a:pt x="1989297" y="1884163"/>
                </a:lnTo>
                <a:close/>
              </a:path>
              <a:path w="4227830" h="1884679">
                <a:moveTo>
                  <a:pt x="1894047" y="1884163"/>
                </a:moveTo>
                <a:lnTo>
                  <a:pt x="1846422" y="1884163"/>
                </a:lnTo>
                <a:lnTo>
                  <a:pt x="1846422" y="1836538"/>
                </a:lnTo>
                <a:lnTo>
                  <a:pt x="1894047" y="1836538"/>
                </a:lnTo>
                <a:lnTo>
                  <a:pt x="1894047" y="1884163"/>
                </a:lnTo>
                <a:close/>
              </a:path>
              <a:path w="4227830" h="1884679">
                <a:moveTo>
                  <a:pt x="1798797" y="1884163"/>
                </a:moveTo>
                <a:lnTo>
                  <a:pt x="1751172" y="1884163"/>
                </a:lnTo>
                <a:lnTo>
                  <a:pt x="1751172" y="1836538"/>
                </a:lnTo>
                <a:lnTo>
                  <a:pt x="1798797" y="1836538"/>
                </a:lnTo>
                <a:lnTo>
                  <a:pt x="1798797" y="1884163"/>
                </a:lnTo>
                <a:close/>
              </a:path>
              <a:path w="4227830" h="1884679">
                <a:moveTo>
                  <a:pt x="1703547" y="1884163"/>
                </a:moveTo>
                <a:lnTo>
                  <a:pt x="1655922" y="1884163"/>
                </a:lnTo>
                <a:lnTo>
                  <a:pt x="1655922" y="1836538"/>
                </a:lnTo>
                <a:lnTo>
                  <a:pt x="1703547" y="1836538"/>
                </a:lnTo>
                <a:lnTo>
                  <a:pt x="1703547" y="1884163"/>
                </a:lnTo>
                <a:close/>
              </a:path>
              <a:path w="4227830" h="1884679">
                <a:moveTo>
                  <a:pt x="1608297" y="1884163"/>
                </a:moveTo>
                <a:lnTo>
                  <a:pt x="1560672" y="1884163"/>
                </a:lnTo>
                <a:lnTo>
                  <a:pt x="1560672" y="1836538"/>
                </a:lnTo>
                <a:lnTo>
                  <a:pt x="1608297" y="1836538"/>
                </a:lnTo>
                <a:lnTo>
                  <a:pt x="1608297" y="1884163"/>
                </a:lnTo>
                <a:close/>
              </a:path>
              <a:path w="4227830" h="1884679">
                <a:moveTo>
                  <a:pt x="1513047" y="1884163"/>
                </a:moveTo>
                <a:lnTo>
                  <a:pt x="1465422" y="1884163"/>
                </a:lnTo>
                <a:lnTo>
                  <a:pt x="1465422" y="1836538"/>
                </a:lnTo>
                <a:lnTo>
                  <a:pt x="1513047" y="1836538"/>
                </a:lnTo>
                <a:lnTo>
                  <a:pt x="1513047" y="1884163"/>
                </a:lnTo>
                <a:close/>
              </a:path>
              <a:path w="4227830" h="1884679">
                <a:moveTo>
                  <a:pt x="1417797" y="1884163"/>
                </a:moveTo>
                <a:lnTo>
                  <a:pt x="1370172" y="1884163"/>
                </a:lnTo>
                <a:lnTo>
                  <a:pt x="1370172" y="1836538"/>
                </a:lnTo>
                <a:lnTo>
                  <a:pt x="1417797" y="1836538"/>
                </a:lnTo>
                <a:lnTo>
                  <a:pt x="1417797" y="1884163"/>
                </a:lnTo>
                <a:close/>
              </a:path>
              <a:path w="4227830" h="1884679">
                <a:moveTo>
                  <a:pt x="1322547" y="1884163"/>
                </a:moveTo>
                <a:lnTo>
                  <a:pt x="1274922" y="1884163"/>
                </a:lnTo>
                <a:lnTo>
                  <a:pt x="1274922" y="1836538"/>
                </a:lnTo>
                <a:lnTo>
                  <a:pt x="1322547" y="1836538"/>
                </a:lnTo>
                <a:lnTo>
                  <a:pt x="1322547" y="1884163"/>
                </a:lnTo>
                <a:close/>
              </a:path>
              <a:path w="4227830" h="1884679">
                <a:moveTo>
                  <a:pt x="1227297" y="1884163"/>
                </a:moveTo>
                <a:lnTo>
                  <a:pt x="1179672" y="1884163"/>
                </a:lnTo>
                <a:lnTo>
                  <a:pt x="1179672" y="1836538"/>
                </a:lnTo>
                <a:lnTo>
                  <a:pt x="1227297" y="1836538"/>
                </a:lnTo>
                <a:lnTo>
                  <a:pt x="1227297" y="1884163"/>
                </a:lnTo>
                <a:close/>
              </a:path>
              <a:path w="4227830" h="1884679">
                <a:moveTo>
                  <a:pt x="1132047" y="1884163"/>
                </a:moveTo>
                <a:lnTo>
                  <a:pt x="1084422" y="1884163"/>
                </a:lnTo>
                <a:lnTo>
                  <a:pt x="1084422" y="1836538"/>
                </a:lnTo>
                <a:lnTo>
                  <a:pt x="1132047" y="1836538"/>
                </a:lnTo>
                <a:lnTo>
                  <a:pt x="1132047" y="1884163"/>
                </a:lnTo>
                <a:close/>
              </a:path>
              <a:path w="4227830" h="1884679">
                <a:moveTo>
                  <a:pt x="1036797" y="1884163"/>
                </a:moveTo>
                <a:lnTo>
                  <a:pt x="989172" y="1884163"/>
                </a:lnTo>
                <a:lnTo>
                  <a:pt x="989172" y="1836538"/>
                </a:lnTo>
                <a:lnTo>
                  <a:pt x="1036797" y="1836538"/>
                </a:lnTo>
                <a:lnTo>
                  <a:pt x="1036797" y="1884163"/>
                </a:lnTo>
                <a:close/>
              </a:path>
              <a:path w="4227830" h="1884679">
                <a:moveTo>
                  <a:pt x="941547" y="1884163"/>
                </a:moveTo>
                <a:lnTo>
                  <a:pt x="893922" y="1884163"/>
                </a:lnTo>
                <a:lnTo>
                  <a:pt x="893922" y="1836538"/>
                </a:lnTo>
                <a:lnTo>
                  <a:pt x="941547" y="1836538"/>
                </a:lnTo>
                <a:lnTo>
                  <a:pt x="941547" y="1884163"/>
                </a:lnTo>
                <a:close/>
              </a:path>
              <a:path w="4227830" h="1884679">
                <a:moveTo>
                  <a:pt x="846297" y="1884163"/>
                </a:moveTo>
                <a:lnTo>
                  <a:pt x="798672" y="1884163"/>
                </a:lnTo>
                <a:lnTo>
                  <a:pt x="798672" y="1836538"/>
                </a:lnTo>
                <a:lnTo>
                  <a:pt x="846297" y="1836538"/>
                </a:lnTo>
                <a:lnTo>
                  <a:pt x="846297" y="1884163"/>
                </a:lnTo>
                <a:close/>
              </a:path>
              <a:path w="4227830" h="1884679">
                <a:moveTo>
                  <a:pt x="751047" y="1884163"/>
                </a:moveTo>
                <a:lnTo>
                  <a:pt x="703422" y="1884163"/>
                </a:lnTo>
                <a:lnTo>
                  <a:pt x="703422" y="1836538"/>
                </a:lnTo>
                <a:lnTo>
                  <a:pt x="751047" y="1836538"/>
                </a:lnTo>
                <a:lnTo>
                  <a:pt x="751047" y="1884163"/>
                </a:lnTo>
                <a:close/>
              </a:path>
              <a:path w="4227830" h="1884679">
                <a:moveTo>
                  <a:pt x="655797" y="1884163"/>
                </a:moveTo>
                <a:lnTo>
                  <a:pt x="608172" y="1884163"/>
                </a:lnTo>
                <a:lnTo>
                  <a:pt x="608172" y="1836538"/>
                </a:lnTo>
                <a:lnTo>
                  <a:pt x="655797" y="1836538"/>
                </a:lnTo>
                <a:lnTo>
                  <a:pt x="655797" y="1884163"/>
                </a:lnTo>
                <a:close/>
              </a:path>
              <a:path w="4227830" h="1884679">
                <a:moveTo>
                  <a:pt x="560547" y="1884163"/>
                </a:moveTo>
                <a:lnTo>
                  <a:pt x="512922" y="1884163"/>
                </a:lnTo>
                <a:lnTo>
                  <a:pt x="512922" y="1836538"/>
                </a:lnTo>
                <a:lnTo>
                  <a:pt x="560547" y="1836538"/>
                </a:lnTo>
                <a:lnTo>
                  <a:pt x="560547" y="1884163"/>
                </a:lnTo>
                <a:close/>
              </a:path>
              <a:path w="4227830" h="1884679">
                <a:moveTo>
                  <a:pt x="465297" y="1884163"/>
                </a:moveTo>
                <a:lnTo>
                  <a:pt x="417672" y="1884163"/>
                </a:lnTo>
                <a:lnTo>
                  <a:pt x="417672" y="1836538"/>
                </a:lnTo>
                <a:lnTo>
                  <a:pt x="465297" y="1836538"/>
                </a:lnTo>
                <a:lnTo>
                  <a:pt x="465297" y="1884163"/>
                </a:lnTo>
                <a:close/>
              </a:path>
              <a:path w="4227830" h="1884679">
                <a:moveTo>
                  <a:pt x="370047" y="1884163"/>
                </a:moveTo>
                <a:lnTo>
                  <a:pt x="322422" y="1884163"/>
                </a:lnTo>
                <a:lnTo>
                  <a:pt x="322422" y="1836538"/>
                </a:lnTo>
                <a:lnTo>
                  <a:pt x="370047" y="1836538"/>
                </a:lnTo>
                <a:lnTo>
                  <a:pt x="370047" y="1884163"/>
                </a:lnTo>
                <a:close/>
              </a:path>
              <a:path w="4227830" h="1884679">
                <a:moveTo>
                  <a:pt x="274797" y="1884163"/>
                </a:moveTo>
                <a:lnTo>
                  <a:pt x="238120" y="1884163"/>
                </a:lnTo>
                <a:lnTo>
                  <a:pt x="227131" y="1883076"/>
                </a:lnTo>
                <a:lnTo>
                  <a:pt x="229290" y="1836470"/>
                </a:lnTo>
                <a:lnTo>
                  <a:pt x="229296" y="1836334"/>
                </a:lnTo>
                <a:lnTo>
                  <a:pt x="232235" y="1836470"/>
                </a:lnTo>
                <a:lnTo>
                  <a:pt x="274797" y="1836470"/>
                </a:lnTo>
                <a:lnTo>
                  <a:pt x="274797" y="1884163"/>
                </a:lnTo>
                <a:close/>
              </a:path>
              <a:path w="4227830" h="1884679">
                <a:moveTo>
                  <a:pt x="180231" y="1876137"/>
                </a:moveTo>
                <a:lnTo>
                  <a:pt x="146995" y="1866037"/>
                </a:lnTo>
                <a:lnTo>
                  <a:pt x="135663" y="1859987"/>
                </a:lnTo>
                <a:lnTo>
                  <a:pt x="155840" y="1817852"/>
                </a:lnTo>
                <a:lnTo>
                  <a:pt x="164548" y="1821759"/>
                </a:lnTo>
                <a:lnTo>
                  <a:pt x="173418" y="1825216"/>
                </a:lnTo>
                <a:lnTo>
                  <a:pt x="182449" y="1828224"/>
                </a:lnTo>
                <a:lnTo>
                  <a:pt x="191643" y="1830782"/>
                </a:lnTo>
                <a:lnTo>
                  <a:pt x="180231" y="1876137"/>
                </a:lnTo>
                <a:close/>
              </a:path>
              <a:path w="4227830" h="1884679">
                <a:moveTo>
                  <a:pt x="95215" y="1835305"/>
                </a:moveTo>
                <a:lnTo>
                  <a:pt x="69743" y="1814420"/>
                </a:lnTo>
                <a:lnTo>
                  <a:pt x="60341" y="1802952"/>
                </a:lnTo>
                <a:lnTo>
                  <a:pt x="95296" y="1772098"/>
                </a:lnTo>
                <a:lnTo>
                  <a:pt x="97913" y="1775064"/>
                </a:lnTo>
                <a:lnTo>
                  <a:pt x="100621" y="1777945"/>
                </a:lnTo>
                <a:lnTo>
                  <a:pt x="123331" y="1798070"/>
                </a:lnTo>
                <a:lnTo>
                  <a:pt x="95215" y="1835305"/>
                </a:lnTo>
                <a:close/>
              </a:path>
              <a:path w="4227830" h="1884679">
                <a:moveTo>
                  <a:pt x="32706" y="1764478"/>
                </a:moveTo>
                <a:lnTo>
                  <a:pt x="18125" y="1737167"/>
                </a:lnTo>
                <a:lnTo>
                  <a:pt x="13294" y="1721270"/>
                </a:lnTo>
                <a:lnTo>
                  <a:pt x="57468" y="1706488"/>
                </a:lnTo>
                <a:lnTo>
                  <a:pt x="60721" y="1715459"/>
                </a:lnTo>
                <a:lnTo>
                  <a:pt x="64409" y="1724234"/>
                </a:lnTo>
                <a:lnTo>
                  <a:pt x="68532" y="1732813"/>
                </a:lnTo>
                <a:lnTo>
                  <a:pt x="73090" y="1741195"/>
                </a:lnTo>
                <a:lnTo>
                  <a:pt x="32706" y="1764478"/>
                </a:lnTo>
                <a:close/>
              </a:path>
              <a:path w="4227830" h="1884679">
                <a:moveTo>
                  <a:pt x="2872" y="1675078"/>
                </a:moveTo>
                <a:lnTo>
                  <a:pt x="0" y="1646042"/>
                </a:lnTo>
                <a:lnTo>
                  <a:pt x="0" y="1627534"/>
                </a:lnTo>
                <a:lnTo>
                  <a:pt x="47624" y="1627534"/>
                </a:lnTo>
                <a:lnTo>
                  <a:pt x="47624" y="1653853"/>
                </a:lnTo>
                <a:lnTo>
                  <a:pt x="48102" y="1661632"/>
                </a:lnTo>
                <a:lnTo>
                  <a:pt x="49058" y="1669379"/>
                </a:lnTo>
                <a:lnTo>
                  <a:pt x="2872" y="1675078"/>
                </a:lnTo>
                <a:close/>
              </a:path>
              <a:path w="4227830" h="1884679">
                <a:moveTo>
                  <a:pt x="47624" y="1579909"/>
                </a:moveTo>
                <a:lnTo>
                  <a:pt x="0" y="1579909"/>
                </a:lnTo>
                <a:lnTo>
                  <a:pt x="0" y="1532284"/>
                </a:lnTo>
                <a:lnTo>
                  <a:pt x="47624" y="1532284"/>
                </a:lnTo>
                <a:lnTo>
                  <a:pt x="47624" y="1579909"/>
                </a:lnTo>
                <a:close/>
              </a:path>
              <a:path w="4227830" h="1884679">
                <a:moveTo>
                  <a:pt x="47624" y="1484659"/>
                </a:moveTo>
                <a:lnTo>
                  <a:pt x="0" y="1484659"/>
                </a:lnTo>
                <a:lnTo>
                  <a:pt x="0" y="1437034"/>
                </a:lnTo>
                <a:lnTo>
                  <a:pt x="47624" y="1437034"/>
                </a:lnTo>
                <a:lnTo>
                  <a:pt x="47624" y="1484659"/>
                </a:lnTo>
                <a:close/>
              </a:path>
              <a:path w="4227830" h="1884679">
                <a:moveTo>
                  <a:pt x="47624" y="1389409"/>
                </a:moveTo>
                <a:lnTo>
                  <a:pt x="0" y="1389409"/>
                </a:lnTo>
                <a:lnTo>
                  <a:pt x="0" y="1341784"/>
                </a:lnTo>
                <a:lnTo>
                  <a:pt x="47624" y="1341784"/>
                </a:lnTo>
                <a:lnTo>
                  <a:pt x="47624" y="1389409"/>
                </a:lnTo>
                <a:close/>
              </a:path>
              <a:path w="4227830" h="1884679">
                <a:moveTo>
                  <a:pt x="47624" y="1294159"/>
                </a:moveTo>
                <a:lnTo>
                  <a:pt x="0" y="1294159"/>
                </a:lnTo>
                <a:lnTo>
                  <a:pt x="0" y="1246534"/>
                </a:lnTo>
                <a:lnTo>
                  <a:pt x="47624" y="1246534"/>
                </a:lnTo>
                <a:lnTo>
                  <a:pt x="47624" y="1294159"/>
                </a:lnTo>
                <a:close/>
              </a:path>
              <a:path w="4227830" h="1884679">
                <a:moveTo>
                  <a:pt x="47624" y="1198909"/>
                </a:moveTo>
                <a:lnTo>
                  <a:pt x="0" y="1198909"/>
                </a:lnTo>
                <a:lnTo>
                  <a:pt x="0" y="1151284"/>
                </a:lnTo>
                <a:lnTo>
                  <a:pt x="47624" y="1151284"/>
                </a:lnTo>
                <a:lnTo>
                  <a:pt x="47624" y="1198909"/>
                </a:lnTo>
                <a:close/>
              </a:path>
              <a:path w="4227830" h="1884679">
                <a:moveTo>
                  <a:pt x="47624" y="1103659"/>
                </a:moveTo>
                <a:lnTo>
                  <a:pt x="0" y="1103659"/>
                </a:lnTo>
                <a:lnTo>
                  <a:pt x="0" y="1056034"/>
                </a:lnTo>
                <a:lnTo>
                  <a:pt x="47624" y="1056034"/>
                </a:lnTo>
                <a:lnTo>
                  <a:pt x="47624" y="1103659"/>
                </a:lnTo>
                <a:close/>
              </a:path>
              <a:path w="4227830" h="1884679">
                <a:moveTo>
                  <a:pt x="47624" y="1008409"/>
                </a:moveTo>
                <a:lnTo>
                  <a:pt x="0" y="1008409"/>
                </a:lnTo>
                <a:lnTo>
                  <a:pt x="0" y="960784"/>
                </a:lnTo>
                <a:lnTo>
                  <a:pt x="47624" y="960784"/>
                </a:lnTo>
                <a:lnTo>
                  <a:pt x="47624" y="1008409"/>
                </a:lnTo>
                <a:close/>
              </a:path>
              <a:path w="4227830" h="1884679">
                <a:moveTo>
                  <a:pt x="47624" y="913159"/>
                </a:moveTo>
                <a:lnTo>
                  <a:pt x="0" y="913159"/>
                </a:lnTo>
                <a:lnTo>
                  <a:pt x="0" y="865534"/>
                </a:lnTo>
                <a:lnTo>
                  <a:pt x="47624" y="865534"/>
                </a:lnTo>
                <a:lnTo>
                  <a:pt x="47624" y="913159"/>
                </a:lnTo>
                <a:close/>
              </a:path>
              <a:path w="4227830" h="1884679">
                <a:moveTo>
                  <a:pt x="47624" y="817909"/>
                </a:moveTo>
                <a:lnTo>
                  <a:pt x="0" y="817909"/>
                </a:lnTo>
                <a:lnTo>
                  <a:pt x="0" y="770284"/>
                </a:lnTo>
                <a:lnTo>
                  <a:pt x="47624" y="770284"/>
                </a:lnTo>
                <a:lnTo>
                  <a:pt x="47624" y="817909"/>
                </a:lnTo>
                <a:close/>
              </a:path>
              <a:path w="4227830" h="1884679">
                <a:moveTo>
                  <a:pt x="47624" y="722659"/>
                </a:moveTo>
                <a:lnTo>
                  <a:pt x="0" y="722659"/>
                </a:lnTo>
                <a:lnTo>
                  <a:pt x="0" y="675034"/>
                </a:lnTo>
                <a:lnTo>
                  <a:pt x="47624" y="675034"/>
                </a:lnTo>
                <a:lnTo>
                  <a:pt x="47624" y="722659"/>
                </a:lnTo>
                <a:close/>
              </a:path>
              <a:path w="4227830" h="1884679">
                <a:moveTo>
                  <a:pt x="47624" y="627409"/>
                </a:moveTo>
                <a:lnTo>
                  <a:pt x="0" y="627409"/>
                </a:lnTo>
                <a:lnTo>
                  <a:pt x="0" y="579784"/>
                </a:lnTo>
                <a:lnTo>
                  <a:pt x="47624" y="579784"/>
                </a:lnTo>
                <a:lnTo>
                  <a:pt x="47624" y="627409"/>
                </a:lnTo>
                <a:close/>
              </a:path>
              <a:path w="4227830" h="1884679">
                <a:moveTo>
                  <a:pt x="47624" y="532159"/>
                </a:moveTo>
                <a:lnTo>
                  <a:pt x="0" y="532159"/>
                </a:lnTo>
                <a:lnTo>
                  <a:pt x="0" y="484534"/>
                </a:lnTo>
                <a:lnTo>
                  <a:pt x="47624" y="484534"/>
                </a:lnTo>
                <a:lnTo>
                  <a:pt x="47624" y="532159"/>
                </a:lnTo>
                <a:close/>
              </a:path>
              <a:path w="4227830" h="1884679">
                <a:moveTo>
                  <a:pt x="47624" y="436908"/>
                </a:moveTo>
                <a:lnTo>
                  <a:pt x="0" y="436908"/>
                </a:lnTo>
                <a:lnTo>
                  <a:pt x="0" y="389284"/>
                </a:lnTo>
                <a:lnTo>
                  <a:pt x="47624" y="389284"/>
                </a:lnTo>
                <a:lnTo>
                  <a:pt x="47624" y="436908"/>
                </a:lnTo>
                <a:close/>
              </a:path>
              <a:path w="4227830" h="1884679">
                <a:moveTo>
                  <a:pt x="47624" y="341658"/>
                </a:moveTo>
                <a:lnTo>
                  <a:pt x="0" y="341658"/>
                </a:lnTo>
                <a:lnTo>
                  <a:pt x="0" y="294033"/>
                </a:lnTo>
                <a:lnTo>
                  <a:pt x="47624" y="294033"/>
                </a:lnTo>
                <a:lnTo>
                  <a:pt x="47624" y="341658"/>
                </a:lnTo>
                <a:close/>
              </a:path>
              <a:path w="4227830" h="1884679">
                <a:moveTo>
                  <a:pt x="47624" y="246408"/>
                </a:moveTo>
                <a:lnTo>
                  <a:pt x="0" y="246408"/>
                </a:lnTo>
                <a:lnTo>
                  <a:pt x="0" y="238121"/>
                </a:lnTo>
                <a:lnTo>
                  <a:pt x="3874" y="198960"/>
                </a:lnTo>
                <a:lnTo>
                  <a:pt x="50231" y="206710"/>
                </a:lnTo>
                <a:lnTo>
                  <a:pt x="49090" y="214519"/>
                </a:lnTo>
                <a:lnTo>
                  <a:pt x="48276" y="222358"/>
                </a:lnTo>
                <a:lnTo>
                  <a:pt x="47787" y="230225"/>
                </a:lnTo>
                <a:lnTo>
                  <a:pt x="47624" y="238121"/>
                </a:lnTo>
                <a:lnTo>
                  <a:pt x="47624" y="246408"/>
                </a:lnTo>
                <a:close/>
              </a:path>
              <a:path w="4227830" h="1884679">
                <a:moveTo>
                  <a:pt x="60230" y="169976"/>
                </a:moveTo>
                <a:lnTo>
                  <a:pt x="16261" y="153132"/>
                </a:lnTo>
                <a:lnTo>
                  <a:pt x="18125" y="146995"/>
                </a:lnTo>
                <a:lnTo>
                  <a:pt x="37525" y="110659"/>
                </a:lnTo>
                <a:lnTo>
                  <a:pt x="77337" y="135955"/>
                </a:lnTo>
                <a:lnTo>
                  <a:pt x="72420" y="144137"/>
                </a:lnTo>
                <a:lnTo>
                  <a:pt x="67930" y="152534"/>
                </a:lnTo>
                <a:lnTo>
                  <a:pt x="63866" y="161147"/>
                </a:lnTo>
                <a:lnTo>
                  <a:pt x="60230" y="169976"/>
                </a:lnTo>
                <a:close/>
              </a:path>
              <a:path w="4227830" h="1884679">
                <a:moveTo>
                  <a:pt x="100871" y="106017"/>
                </a:moveTo>
                <a:lnTo>
                  <a:pt x="66851" y="73270"/>
                </a:lnTo>
                <a:lnTo>
                  <a:pt x="69743" y="69743"/>
                </a:lnTo>
                <a:lnTo>
                  <a:pt x="103090" y="42401"/>
                </a:lnTo>
                <a:lnTo>
                  <a:pt x="129940" y="81321"/>
                </a:lnTo>
                <a:lnTo>
                  <a:pt x="122935" y="86391"/>
                </a:lnTo>
                <a:lnTo>
                  <a:pt x="116180" y="91765"/>
                </a:lnTo>
                <a:lnTo>
                  <a:pt x="109674" y="97441"/>
                </a:lnTo>
                <a:lnTo>
                  <a:pt x="103419" y="103419"/>
                </a:lnTo>
                <a:lnTo>
                  <a:pt x="100871" y="106017"/>
                </a:lnTo>
                <a:close/>
              </a:path>
              <a:path w="4227830" h="1884679">
                <a:moveTo>
                  <a:pt x="163291" y="62937"/>
                </a:moveTo>
                <a:lnTo>
                  <a:pt x="144679" y="19362"/>
                </a:lnTo>
                <a:lnTo>
                  <a:pt x="146995" y="18125"/>
                </a:lnTo>
                <a:lnTo>
                  <a:pt x="190048" y="5043"/>
                </a:lnTo>
                <a:lnTo>
                  <a:pt x="199641" y="51550"/>
                </a:lnTo>
                <a:lnTo>
                  <a:pt x="190340" y="53712"/>
                </a:lnTo>
                <a:lnTo>
                  <a:pt x="181182" y="56330"/>
                </a:lnTo>
                <a:lnTo>
                  <a:pt x="172165" y="59405"/>
                </a:lnTo>
                <a:lnTo>
                  <a:pt x="163291" y="62937"/>
                </a:lnTo>
                <a:close/>
              </a:path>
              <a:path w="4227830" h="1884679">
                <a:moveTo>
                  <a:pt x="285745" y="47624"/>
                </a:moveTo>
                <a:lnTo>
                  <a:pt x="237461" y="47624"/>
                </a:lnTo>
                <a:lnTo>
                  <a:pt x="237388" y="0"/>
                </a:lnTo>
                <a:lnTo>
                  <a:pt x="285745" y="0"/>
                </a:lnTo>
                <a:lnTo>
                  <a:pt x="285745" y="4762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2304" y="3093156"/>
            <a:ext cx="69663" cy="10399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051700" y="2783058"/>
            <a:ext cx="2683510" cy="809625"/>
          </a:xfrm>
          <a:custGeom>
            <a:avLst/>
            <a:gdLst/>
            <a:ahLst/>
            <a:cxnLst/>
            <a:rect l="l" t="t" r="r" b="b"/>
            <a:pathLst>
              <a:path w="2683509" h="809625">
                <a:moveTo>
                  <a:pt x="1955263" y="809531"/>
                </a:moveTo>
                <a:lnTo>
                  <a:pt x="1954728" y="809531"/>
                </a:lnTo>
                <a:lnTo>
                  <a:pt x="1947056" y="808012"/>
                </a:lnTo>
                <a:lnTo>
                  <a:pt x="1947448" y="808012"/>
                </a:lnTo>
                <a:lnTo>
                  <a:pt x="1941753" y="804266"/>
                </a:lnTo>
                <a:lnTo>
                  <a:pt x="1937732" y="798510"/>
                </a:lnTo>
                <a:lnTo>
                  <a:pt x="1936146" y="791404"/>
                </a:lnTo>
                <a:lnTo>
                  <a:pt x="1937436" y="784122"/>
                </a:lnTo>
                <a:lnTo>
                  <a:pt x="1941268" y="778104"/>
                </a:lnTo>
                <a:lnTo>
                  <a:pt x="1947070" y="773957"/>
                </a:lnTo>
                <a:lnTo>
                  <a:pt x="1954272" y="772287"/>
                </a:lnTo>
                <a:lnTo>
                  <a:pt x="1988974" y="770828"/>
                </a:lnTo>
                <a:lnTo>
                  <a:pt x="2024247" y="768156"/>
                </a:lnTo>
                <a:lnTo>
                  <a:pt x="2060348" y="764255"/>
                </a:lnTo>
                <a:lnTo>
                  <a:pt x="2097534" y="759111"/>
                </a:lnTo>
                <a:lnTo>
                  <a:pt x="2104935" y="759441"/>
                </a:lnTo>
                <a:lnTo>
                  <a:pt x="2111386" y="762491"/>
                </a:lnTo>
                <a:lnTo>
                  <a:pt x="2116224" y="767754"/>
                </a:lnTo>
                <a:lnTo>
                  <a:pt x="2118783" y="774724"/>
                </a:lnTo>
                <a:lnTo>
                  <a:pt x="2118411" y="782125"/>
                </a:lnTo>
                <a:lnTo>
                  <a:pt x="2064797" y="801262"/>
                </a:lnTo>
                <a:lnTo>
                  <a:pt x="1991108" y="808012"/>
                </a:lnTo>
                <a:lnTo>
                  <a:pt x="1955263" y="809531"/>
                </a:lnTo>
                <a:close/>
              </a:path>
              <a:path w="2683509" h="809625">
                <a:moveTo>
                  <a:pt x="1817957" y="801458"/>
                </a:moveTo>
                <a:lnTo>
                  <a:pt x="1806974" y="801458"/>
                </a:lnTo>
                <a:lnTo>
                  <a:pt x="1768895" y="794901"/>
                </a:lnTo>
                <a:lnTo>
                  <a:pt x="1696108" y="776693"/>
                </a:lnTo>
                <a:lnTo>
                  <a:pt x="1654420" y="761133"/>
                </a:lnTo>
                <a:lnTo>
                  <a:pt x="1648458" y="748450"/>
                </a:lnTo>
                <a:lnTo>
                  <a:pt x="1649585" y="741074"/>
                </a:lnTo>
                <a:lnTo>
                  <a:pt x="1653389" y="734814"/>
                </a:lnTo>
                <a:lnTo>
                  <a:pt x="1659152" y="730598"/>
                </a:lnTo>
                <a:lnTo>
                  <a:pt x="1666072" y="728852"/>
                </a:lnTo>
                <a:lnTo>
                  <a:pt x="1673385" y="729941"/>
                </a:lnTo>
                <a:lnTo>
                  <a:pt x="1707022" y="741074"/>
                </a:lnTo>
                <a:lnTo>
                  <a:pt x="1741351" y="750572"/>
                </a:lnTo>
                <a:lnTo>
                  <a:pt x="1776237" y="758398"/>
                </a:lnTo>
                <a:lnTo>
                  <a:pt x="1811544" y="764519"/>
                </a:lnTo>
                <a:lnTo>
                  <a:pt x="1818515" y="767035"/>
                </a:lnTo>
                <a:lnTo>
                  <a:pt x="1823787" y="771850"/>
                </a:lnTo>
                <a:lnTo>
                  <a:pt x="1826860" y="778292"/>
                </a:lnTo>
                <a:lnTo>
                  <a:pt x="1827233" y="785692"/>
                </a:lnTo>
                <a:lnTo>
                  <a:pt x="1825863" y="794901"/>
                </a:lnTo>
                <a:lnTo>
                  <a:pt x="1817957" y="801458"/>
                </a:lnTo>
                <a:close/>
              </a:path>
              <a:path w="2683509" h="809625">
                <a:moveTo>
                  <a:pt x="2245213" y="767489"/>
                </a:moveTo>
                <a:lnTo>
                  <a:pt x="2235388" y="767489"/>
                </a:lnTo>
                <a:lnTo>
                  <a:pt x="2227772" y="761777"/>
                </a:lnTo>
                <a:lnTo>
                  <a:pt x="2225639" y="753247"/>
                </a:lnTo>
                <a:lnTo>
                  <a:pt x="2225350" y="745859"/>
                </a:lnTo>
                <a:lnTo>
                  <a:pt x="2227838" y="739157"/>
                </a:lnTo>
                <a:lnTo>
                  <a:pt x="2232654" y="733882"/>
                </a:lnTo>
                <a:lnTo>
                  <a:pt x="2239348" y="730779"/>
                </a:lnTo>
                <a:lnTo>
                  <a:pt x="2271626" y="722740"/>
                </a:lnTo>
                <a:lnTo>
                  <a:pt x="2305353" y="713823"/>
                </a:lnTo>
                <a:lnTo>
                  <a:pt x="2341150" y="703864"/>
                </a:lnTo>
                <a:lnTo>
                  <a:pt x="2379640" y="692698"/>
                </a:lnTo>
                <a:lnTo>
                  <a:pt x="2387028" y="692058"/>
                </a:lnTo>
                <a:lnTo>
                  <a:pt x="2393844" y="694211"/>
                </a:lnTo>
                <a:lnTo>
                  <a:pt x="2399347" y="698749"/>
                </a:lnTo>
                <a:lnTo>
                  <a:pt x="2402793" y="705264"/>
                </a:lnTo>
                <a:lnTo>
                  <a:pt x="2403432" y="712652"/>
                </a:lnTo>
                <a:lnTo>
                  <a:pt x="2401280" y="719469"/>
                </a:lnTo>
                <a:lnTo>
                  <a:pt x="2351280" y="739698"/>
                </a:lnTo>
                <a:lnTo>
                  <a:pt x="2280842" y="758803"/>
                </a:lnTo>
                <a:lnTo>
                  <a:pt x="2248107" y="766956"/>
                </a:lnTo>
                <a:lnTo>
                  <a:pt x="2246660" y="767337"/>
                </a:lnTo>
                <a:lnTo>
                  <a:pt x="2245213" y="767489"/>
                </a:lnTo>
                <a:close/>
              </a:path>
              <a:path w="2683509" h="809625">
                <a:moveTo>
                  <a:pt x="1541852" y="702142"/>
                </a:moveTo>
                <a:lnTo>
                  <a:pt x="1532256" y="702142"/>
                </a:lnTo>
                <a:lnTo>
                  <a:pt x="1528828" y="701228"/>
                </a:lnTo>
                <a:lnTo>
                  <a:pt x="1493663" y="677385"/>
                </a:lnTo>
                <a:lnTo>
                  <a:pt x="1463633" y="653902"/>
                </a:lnTo>
                <a:lnTo>
                  <a:pt x="1410015" y="602445"/>
                </a:lnTo>
                <a:lnTo>
                  <a:pt x="1405217" y="589012"/>
                </a:lnTo>
                <a:lnTo>
                  <a:pt x="1406952" y="582063"/>
                </a:lnTo>
                <a:lnTo>
                  <a:pt x="1411386" y="576093"/>
                </a:lnTo>
                <a:lnTo>
                  <a:pt x="1417742" y="572301"/>
                </a:lnTo>
                <a:lnTo>
                  <a:pt x="1424819" y="571295"/>
                </a:lnTo>
                <a:lnTo>
                  <a:pt x="1431768" y="573030"/>
                </a:lnTo>
                <a:lnTo>
                  <a:pt x="1437738" y="577464"/>
                </a:lnTo>
                <a:lnTo>
                  <a:pt x="1461671" y="602129"/>
                </a:lnTo>
                <a:lnTo>
                  <a:pt x="1487710" y="625465"/>
                </a:lnTo>
                <a:lnTo>
                  <a:pt x="1515763" y="647402"/>
                </a:lnTo>
                <a:lnTo>
                  <a:pt x="1545737" y="667869"/>
                </a:lnTo>
                <a:lnTo>
                  <a:pt x="1551074" y="673016"/>
                </a:lnTo>
                <a:lnTo>
                  <a:pt x="1553934" y="679569"/>
                </a:lnTo>
                <a:lnTo>
                  <a:pt x="1554123" y="686708"/>
                </a:lnTo>
                <a:lnTo>
                  <a:pt x="1551449" y="693612"/>
                </a:lnTo>
                <a:lnTo>
                  <a:pt x="1547869" y="699095"/>
                </a:lnTo>
                <a:lnTo>
                  <a:pt x="1541852" y="702142"/>
                </a:lnTo>
                <a:close/>
              </a:path>
              <a:path w="2683509" h="809625">
                <a:moveTo>
                  <a:pt x="2526710" y="686376"/>
                </a:moveTo>
                <a:lnTo>
                  <a:pt x="2516961" y="686376"/>
                </a:lnTo>
                <a:lnTo>
                  <a:pt x="2509573" y="681273"/>
                </a:lnTo>
                <a:lnTo>
                  <a:pt x="2507060" y="673276"/>
                </a:lnTo>
                <a:lnTo>
                  <a:pt x="2506309" y="665918"/>
                </a:lnTo>
                <a:lnTo>
                  <a:pt x="2508364" y="659081"/>
                </a:lnTo>
                <a:lnTo>
                  <a:pt x="2512833" y="653516"/>
                </a:lnTo>
                <a:lnTo>
                  <a:pt x="2519322" y="649970"/>
                </a:lnTo>
                <a:lnTo>
                  <a:pt x="2659080" y="606558"/>
                </a:lnTo>
                <a:lnTo>
                  <a:pt x="2666438" y="605807"/>
                </a:lnTo>
                <a:lnTo>
                  <a:pt x="2673275" y="607862"/>
                </a:lnTo>
                <a:lnTo>
                  <a:pt x="2678841" y="612331"/>
                </a:lnTo>
                <a:lnTo>
                  <a:pt x="2682386" y="618820"/>
                </a:lnTo>
                <a:lnTo>
                  <a:pt x="2683137" y="626178"/>
                </a:lnTo>
                <a:lnTo>
                  <a:pt x="2681081" y="633015"/>
                </a:lnTo>
                <a:lnTo>
                  <a:pt x="2676613" y="638580"/>
                </a:lnTo>
                <a:lnTo>
                  <a:pt x="2670124" y="642126"/>
                </a:lnTo>
                <a:lnTo>
                  <a:pt x="2528614" y="686071"/>
                </a:lnTo>
                <a:lnTo>
                  <a:pt x="2526710" y="686376"/>
                </a:lnTo>
                <a:close/>
              </a:path>
              <a:path w="2683509" h="809625">
                <a:moveTo>
                  <a:pt x="1346952" y="486526"/>
                </a:moveTo>
                <a:lnTo>
                  <a:pt x="1337280" y="486526"/>
                </a:lnTo>
                <a:lnTo>
                  <a:pt x="1330425" y="482337"/>
                </a:lnTo>
                <a:lnTo>
                  <a:pt x="1314593" y="443109"/>
                </a:lnTo>
                <a:lnTo>
                  <a:pt x="1297447" y="389417"/>
                </a:lnTo>
                <a:lnTo>
                  <a:pt x="1283693" y="341126"/>
                </a:lnTo>
                <a:lnTo>
                  <a:pt x="1281605" y="333972"/>
                </a:lnTo>
                <a:lnTo>
                  <a:pt x="1301635" y="310268"/>
                </a:lnTo>
                <a:lnTo>
                  <a:pt x="1308443" y="312447"/>
                </a:lnTo>
                <a:lnTo>
                  <a:pt x="1313923" y="317011"/>
                </a:lnTo>
                <a:lnTo>
                  <a:pt x="1317325" y="323538"/>
                </a:lnTo>
                <a:lnTo>
                  <a:pt x="1321505" y="338047"/>
                </a:lnTo>
                <a:lnTo>
                  <a:pt x="1333005" y="378459"/>
                </a:lnTo>
                <a:lnTo>
                  <a:pt x="1340840" y="404413"/>
                </a:lnTo>
                <a:lnTo>
                  <a:pt x="1349447" y="430067"/>
                </a:lnTo>
                <a:lnTo>
                  <a:pt x="1359138" y="455071"/>
                </a:lnTo>
                <a:lnTo>
                  <a:pt x="1361423" y="460402"/>
                </a:lnTo>
                <a:lnTo>
                  <a:pt x="1362976" y="467640"/>
                </a:lnTo>
                <a:lnTo>
                  <a:pt x="1361680" y="474663"/>
                </a:lnTo>
                <a:lnTo>
                  <a:pt x="1357857" y="480687"/>
                </a:lnTo>
                <a:lnTo>
                  <a:pt x="1351827" y="484926"/>
                </a:lnTo>
                <a:lnTo>
                  <a:pt x="1349466" y="485993"/>
                </a:lnTo>
                <a:lnTo>
                  <a:pt x="1346952" y="486526"/>
                </a:lnTo>
                <a:close/>
              </a:path>
              <a:path w="2683509" h="809625">
                <a:moveTo>
                  <a:pt x="22639" y="238312"/>
                </a:moveTo>
                <a:lnTo>
                  <a:pt x="13119" y="238312"/>
                </a:lnTo>
                <a:lnTo>
                  <a:pt x="7711" y="235951"/>
                </a:lnTo>
                <a:lnTo>
                  <a:pt x="4055" y="231381"/>
                </a:lnTo>
                <a:lnTo>
                  <a:pt x="628" y="224824"/>
                </a:lnTo>
                <a:lnTo>
                  <a:pt x="0" y="217710"/>
                </a:lnTo>
                <a:lnTo>
                  <a:pt x="2084" y="210882"/>
                </a:lnTo>
                <a:lnTo>
                  <a:pt x="35295" y="183640"/>
                </a:lnTo>
                <a:lnTo>
                  <a:pt x="99431" y="144100"/>
                </a:lnTo>
                <a:lnTo>
                  <a:pt x="134826" y="126201"/>
                </a:lnTo>
                <a:lnTo>
                  <a:pt x="142005" y="124455"/>
                </a:lnTo>
                <a:lnTo>
                  <a:pt x="149069" y="125544"/>
                </a:lnTo>
                <a:lnTo>
                  <a:pt x="155219" y="129189"/>
                </a:lnTo>
                <a:lnTo>
                  <a:pt x="159655" y="135112"/>
                </a:lnTo>
                <a:lnTo>
                  <a:pt x="161433" y="142290"/>
                </a:lnTo>
                <a:lnTo>
                  <a:pt x="160341" y="149354"/>
                </a:lnTo>
                <a:lnTo>
                  <a:pt x="156678" y="155504"/>
                </a:lnTo>
                <a:lnTo>
                  <a:pt x="150744" y="159941"/>
                </a:lnTo>
                <a:lnTo>
                  <a:pt x="117330" y="176780"/>
                </a:lnTo>
                <a:lnTo>
                  <a:pt x="86044" y="194804"/>
                </a:lnTo>
                <a:lnTo>
                  <a:pt x="56986" y="213942"/>
                </a:lnTo>
                <a:lnTo>
                  <a:pt x="30255" y="234123"/>
                </a:lnTo>
                <a:lnTo>
                  <a:pt x="26828" y="236941"/>
                </a:lnTo>
                <a:lnTo>
                  <a:pt x="22639" y="238312"/>
                </a:lnTo>
                <a:close/>
              </a:path>
              <a:path w="2683509" h="809625">
                <a:moveTo>
                  <a:pt x="1246037" y="213331"/>
                </a:moveTo>
                <a:lnTo>
                  <a:pt x="1236441" y="213331"/>
                </a:lnTo>
                <a:lnTo>
                  <a:pt x="1230500" y="210437"/>
                </a:lnTo>
                <a:lnTo>
                  <a:pt x="1226880" y="204975"/>
                </a:lnTo>
                <a:lnTo>
                  <a:pt x="1206515" y="177668"/>
                </a:lnTo>
                <a:lnTo>
                  <a:pt x="1183175" y="152648"/>
                </a:lnTo>
                <a:lnTo>
                  <a:pt x="1156993" y="130057"/>
                </a:lnTo>
                <a:lnTo>
                  <a:pt x="1128062" y="109978"/>
                </a:lnTo>
                <a:lnTo>
                  <a:pt x="1122666" y="104918"/>
                </a:lnTo>
                <a:lnTo>
                  <a:pt x="1119741" y="98402"/>
                </a:lnTo>
                <a:lnTo>
                  <a:pt x="1119472" y="91257"/>
                </a:lnTo>
                <a:lnTo>
                  <a:pt x="1122045" y="84312"/>
                </a:lnTo>
                <a:lnTo>
                  <a:pt x="1127105" y="78916"/>
                </a:lnTo>
                <a:lnTo>
                  <a:pt x="1133621" y="75991"/>
                </a:lnTo>
                <a:lnTo>
                  <a:pt x="1140766" y="75722"/>
                </a:lnTo>
                <a:lnTo>
                  <a:pt x="1147711" y="78295"/>
                </a:lnTo>
                <a:lnTo>
                  <a:pt x="1179970" y="100656"/>
                </a:lnTo>
                <a:lnTo>
                  <a:pt x="1209165" y="125858"/>
                </a:lnTo>
                <a:lnTo>
                  <a:pt x="1235204" y="153803"/>
                </a:lnTo>
                <a:lnTo>
                  <a:pt x="1257995" y="184389"/>
                </a:lnTo>
                <a:lnTo>
                  <a:pt x="1260794" y="191251"/>
                </a:lnTo>
                <a:lnTo>
                  <a:pt x="1260737" y="198384"/>
                </a:lnTo>
                <a:lnTo>
                  <a:pt x="1257995" y="204975"/>
                </a:lnTo>
                <a:lnTo>
                  <a:pt x="1252740" y="210208"/>
                </a:lnTo>
                <a:lnTo>
                  <a:pt x="1249617" y="212341"/>
                </a:lnTo>
                <a:lnTo>
                  <a:pt x="1246037" y="213331"/>
                </a:lnTo>
                <a:close/>
              </a:path>
              <a:path w="2683509" h="809625">
                <a:moveTo>
                  <a:pt x="281439" y="110435"/>
                </a:moveTo>
                <a:lnTo>
                  <a:pt x="271614" y="110435"/>
                </a:lnTo>
                <a:lnTo>
                  <a:pt x="264226" y="105180"/>
                </a:lnTo>
                <a:lnTo>
                  <a:pt x="261789" y="97107"/>
                </a:lnTo>
                <a:lnTo>
                  <a:pt x="261150" y="89719"/>
                </a:lnTo>
                <a:lnTo>
                  <a:pt x="263303" y="82903"/>
                </a:lnTo>
                <a:lnTo>
                  <a:pt x="308073" y="64459"/>
                </a:lnTo>
                <a:lnTo>
                  <a:pt x="379821" y="47242"/>
                </a:lnTo>
                <a:lnTo>
                  <a:pt x="418379" y="39376"/>
                </a:lnTo>
                <a:lnTo>
                  <a:pt x="425675" y="39376"/>
                </a:lnTo>
                <a:lnTo>
                  <a:pt x="432365" y="42222"/>
                </a:lnTo>
                <a:lnTo>
                  <a:pt x="437363" y="47242"/>
                </a:lnTo>
                <a:lnTo>
                  <a:pt x="440238" y="54151"/>
                </a:lnTo>
                <a:lnTo>
                  <a:pt x="440189" y="61562"/>
                </a:lnTo>
                <a:lnTo>
                  <a:pt x="437391" y="68137"/>
                </a:lnTo>
                <a:lnTo>
                  <a:pt x="432323" y="73184"/>
                </a:lnTo>
                <a:lnTo>
                  <a:pt x="425462" y="76010"/>
                </a:lnTo>
                <a:lnTo>
                  <a:pt x="387805" y="83702"/>
                </a:lnTo>
                <a:lnTo>
                  <a:pt x="352004" y="91852"/>
                </a:lnTo>
                <a:lnTo>
                  <a:pt x="317802" y="100515"/>
                </a:lnTo>
                <a:lnTo>
                  <a:pt x="284942" y="109750"/>
                </a:lnTo>
                <a:lnTo>
                  <a:pt x="283191" y="110207"/>
                </a:lnTo>
                <a:lnTo>
                  <a:pt x="281439" y="110435"/>
                </a:lnTo>
                <a:close/>
              </a:path>
              <a:path w="2683509" h="809625">
                <a:moveTo>
                  <a:pt x="1011304" y="57807"/>
                </a:moveTo>
                <a:lnTo>
                  <a:pt x="1001479" y="57807"/>
                </a:lnTo>
                <a:lnTo>
                  <a:pt x="999956" y="57655"/>
                </a:lnTo>
                <a:lnTo>
                  <a:pt x="998433" y="57274"/>
                </a:lnTo>
                <a:lnTo>
                  <a:pt x="965852" y="50138"/>
                </a:lnTo>
                <a:lnTo>
                  <a:pt x="931372" y="44402"/>
                </a:lnTo>
                <a:lnTo>
                  <a:pt x="895121" y="40094"/>
                </a:lnTo>
                <a:lnTo>
                  <a:pt x="857228" y="37243"/>
                </a:lnTo>
                <a:lnTo>
                  <a:pt x="850066" y="35394"/>
                </a:lnTo>
                <a:lnTo>
                  <a:pt x="844375" y="31074"/>
                </a:lnTo>
                <a:lnTo>
                  <a:pt x="840712" y="24926"/>
                </a:lnTo>
                <a:lnTo>
                  <a:pt x="839634" y="17593"/>
                </a:lnTo>
                <a:lnTo>
                  <a:pt x="841505" y="10421"/>
                </a:lnTo>
                <a:lnTo>
                  <a:pt x="845860" y="4712"/>
                </a:lnTo>
                <a:lnTo>
                  <a:pt x="852015" y="1046"/>
                </a:lnTo>
                <a:lnTo>
                  <a:pt x="859284" y="0"/>
                </a:lnTo>
                <a:lnTo>
                  <a:pt x="898935" y="2995"/>
                </a:lnTo>
                <a:lnTo>
                  <a:pt x="936922" y="7511"/>
                </a:lnTo>
                <a:lnTo>
                  <a:pt x="1007420" y="21020"/>
                </a:lnTo>
                <a:lnTo>
                  <a:pt x="1021354" y="36186"/>
                </a:lnTo>
                <a:lnTo>
                  <a:pt x="1021053" y="43565"/>
                </a:lnTo>
                <a:lnTo>
                  <a:pt x="1018921" y="52095"/>
                </a:lnTo>
                <a:lnTo>
                  <a:pt x="1011304" y="57807"/>
                </a:lnTo>
                <a:close/>
              </a:path>
              <a:path w="2683509" h="809625">
                <a:moveTo>
                  <a:pt x="568039" y="53009"/>
                </a:moveTo>
                <a:lnTo>
                  <a:pt x="557223" y="53009"/>
                </a:lnTo>
                <a:lnTo>
                  <a:pt x="549226" y="46230"/>
                </a:lnTo>
                <a:lnTo>
                  <a:pt x="548008" y="36862"/>
                </a:lnTo>
                <a:lnTo>
                  <a:pt x="548493" y="29477"/>
                </a:lnTo>
                <a:lnTo>
                  <a:pt x="605754" y="10642"/>
                </a:lnTo>
                <a:lnTo>
                  <a:pt x="677035" y="3528"/>
                </a:lnTo>
                <a:lnTo>
                  <a:pt x="710919" y="1142"/>
                </a:lnTo>
                <a:lnTo>
                  <a:pt x="718254" y="2197"/>
                </a:lnTo>
                <a:lnTo>
                  <a:pt x="724410" y="5807"/>
                </a:lnTo>
                <a:lnTo>
                  <a:pt x="728752" y="11445"/>
                </a:lnTo>
                <a:lnTo>
                  <a:pt x="730579" y="18333"/>
                </a:lnTo>
                <a:lnTo>
                  <a:pt x="730646" y="18583"/>
                </a:lnTo>
                <a:lnTo>
                  <a:pt x="729623" y="25918"/>
                </a:lnTo>
                <a:lnTo>
                  <a:pt x="726009" y="32074"/>
                </a:lnTo>
                <a:lnTo>
                  <a:pt x="720353" y="36416"/>
                </a:lnTo>
                <a:lnTo>
                  <a:pt x="713204" y="38309"/>
                </a:lnTo>
                <a:lnTo>
                  <a:pt x="680003" y="40670"/>
                </a:lnTo>
                <a:lnTo>
                  <a:pt x="645696" y="43774"/>
                </a:lnTo>
                <a:lnTo>
                  <a:pt x="610032" y="47649"/>
                </a:lnTo>
                <a:lnTo>
                  <a:pt x="572761" y="52323"/>
                </a:lnTo>
                <a:lnTo>
                  <a:pt x="568953" y="52856"/>
                </a:lnTo>
                <a:lnTo>
                  <a:pt x="568039" y="5300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5877" y="3200208"/>
            <a:ext cx="356870" cy="339090"/>
          </a:xfrm>
          <a:custGeom>
            <a:avLst/>
            <a:gdLst/>
            <a:ahLst/>
            <a:cxnLst/>
            <a:rect l="l" t="t" r="r" b="b"/>
            <a:pathLst>
              <a:path w="356870" h="339089">
                <a:moveTo>
                  <a:pt x="356743" y="74714"/>
                </a:moveTo>
                <a:lnTo>
                  <a:pt x="306666" y="70967"/>
                </a:lnTo>
                <a:lnTo>
                  <a:pt x="254000" y="64909"/>
                </a:lnTo>
                <a:lnTo>
                  <a:pt x="200113" y="56527"/>
                </a:lnTo>
                <a:lnTo>
                  <a:pt x="146380" y="45834"/>
                </a:lnTo>
                <a:lnTo>
                  <a:pt x="94195" y="32842"/>
                </a:lnTo>
                <a:lnTo>
                  <a:pt x="44945" y="17564"/>
                </a:lnTo>
                <a:lnTo>
                  <a:pt x="0" y="0"/>
                </a:lnTo>
                <a:lnTo>
                  <a:pt x="101854" y="134467"/>
                </a:lnTo>
                <a:lnTo>
                  <a:pt x="65189" y="145846"/>
                </a:lnTo>
                <a:lnTo>
                  <a:pt x="58699" y="149390"/>
                </a:lnTo>
                <a:lnTo>
                  <a:pt x="54229" y="154965"/>
                </a:lnTo>
                <a:lnTo>
                  <a:pt x="52171" y="161798"/>
                </a:lnTo>
                <a:lnTo>
                  <a:pt x="52933" y="169151"/>
                </a:lnTo>
                <a:lnTo>
                  <a:pt x="55435" y="177152"/>
                </a:lnTo>
                <a:lnTo>
                  <a:pt x="62826" y="182257"/>
                </a:lnTo>
                <a:lnTo>
                  <a:pt x="70751" y="182257"/>
                </a:lnTo>
                <a:lnTo>
                  <a:pt x="72656" y="182257"/>
                </a:lnTo>
                <a:lnTo>
                  <a:pt x="74485" y="181952"/>
                </a:lnTo>
                <a:lnTo>
                  <a:pt x="112864" y="170040"/>
                </a:lnTo>
                <a:lnTo>
                  <a:pt x="105181" y="338467"/>
                </a:lnTo>
                <a:lnTo>
                  <a:pt x="132257" y="298526"/>
                </a:lnTo>
                <a:lnTo>
                  <a:pt x="164185" y="258025"/>
                </a:lnTo>
                <a:lnTo>
                  <a:pt x="199821" y="217766"/>
                </a:lnTo>
                <a:lnTo>
                  <a:pt x="238036" y="178511"/>
                </a:lnTo>
                <a:lnTo>
                  <a:pt x="277672" y="141058"/>
                </a:lnTo>
                <a:lnTo>
                  <a:pt x="317627" y="106197"/>
                </a:lnTo>
                <a:lnTo>
                  <a:pt x="356743" y="7471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31314" y="3059619"/>
            <a:ext cx="69663" cy="10399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0360711" y="2749521"/>
            <a:ext cx="2683510" cy="809625"/>
          </a:xfrm>
          <a:custGeom>
            <a:avLst/>
            <a:gdLst/>
            <a:ahLst/>
            <a:cxnLst/>
            <a:rect l="l" t="t" r="r" b="b"/>
            <a:pathLst>
              <a:path w="2683509" h="809625">
                <a:moveTo>
                  <a:pt x="1955263" y="809531"/>
                </a:moveTo>
                <a:lnTo>
                  <a:pt x="1954728" y="809531"/>
                </a:lnTo>
                <a:lnTo>
                  <a:pt x="1947056" y="808012"/>
                </a:lnTo>
                <a:lnTo>
                  <a:pt x="1947448" y="808012"/>
                </a:lnTo>
                <a:lnTo>
                  <a:pt x="1941753" y="804266"/>
                </a:lnTo>
                <a:lnTo>
                  <a:pt x="1937732" y="798510"/>
                </a:lnTo>
                <a:lnTo>
                  <a:pt x="1936146" y="791404"/>
                </a:lnTo>
                <a:lnTo>
                  <a:pt x="1937436" y="784122"/>
                </a:lnTo>
                <a:lnTo>
                  <a:pt x="1941268" y="778104"/>
                </a:lnTo>
                <a:lnTo>
                  <a:pt x="1947070" y="773957"/>
                </a:lnTo>
                <a:lnTo>
                  <a:pt x="1954272" y="772287"/>
                </a:lnTo>
                <a:lnTo>
                  <a:pt x="1988974" y="770828"/>
                </a:lnTo>
                <a:lnTo>
                  <a:pt x="2024247" y="768156"/>
                </a:lnTo>
                <a:lnTo>
                  <a:pt x="2060348" y="764255"/>
                </a:lnTo>
                <a:lnTo>
                  <a:pt x="2097534" y="759111"/>
                </a:lnTo>
                <a:lnTo>
                  <a:pt x="2104935" y="759441"/>
                </a:lnTo>
                <a:lnTo>
                  <a:pt x="2111386" y="762491"/>
                </a:lnTo>
                <a:lnTo>
                  <a:pt x="2116224" y="767754"/>
                </a:lnTo>
                <a:lnTo>
                  <a:pt x="2118783" y="774724"/>
                </a:lnTo>
                <a:lnTo>
                  <a:pt x="2118411" y="782125"/>
                </a:lnTo>
                <a:lnTo>
                  <a:pt x="2064797" y="801262"/>
                </a:lnTo>
                <a:lnTo>
                  <a:pt x="1991108" y="808012"/>
                </a:lnTo>
                <a:lnTo>
                  <a:pt x="1955263" y="809531"/>
                </a:lnTo>
                <a:close/>
              </a:path>
              <a:path w="2683509" h="809625">
                <a:moveTo>
                  <a:pt x="1817957" y="801458"/>
                </a:moveTo>
                <a:lnTo>
                  <a:pt x="1806974" y="801458"/>
                </a:lnTo>
                <a:lnTo>
                  <a:pt x="1768895" y="794901"/>
                </a:lnTo>
                <a:lnTo>
                  <a:pt x="1696108" y="776693"/>
                </a:lnTo>
                <a:lnTo>
                  <a:pt x="1654420" y="761133"/>
                </a:lnTo>
                <a:lnTo>
                  <a:pt x="1648458" y="748450"/>
                </a:lnTo>
                <a:lnTo>
                  <a:pt x="1649585" y="741074"/>
                </a:lnTo>
                <a:lnTo>
                  <a:pt x="1653389" y="734814"/>
                </a:lnTo>
                <a:lnTo>
                  <a:pt x="1659152" y="730598"/>
                </a:lnTo>
                <a:lnTo>
                  <a:pt x="1666072" y="728852"/>
                </a:lnTo>
                <a:lnTo>
                  <a:pt x="1673385" y="729941"/>
                </a:lnTo>
                <a:lnTo>
                  <a:pt x="1707022" y="741074"/>
                </a:lnTo>
                <a:lnTo>
                  <a:pt x="1741351" y="750572"/>
                </a:lnTo>
                <a:lnTo>
                  <a:pt x="1776237" y="758398"/>
                </a:lnTo>
                <a:lnTo>
                  <a:pt x="1811544" y="764519"/>
                </a:lnTo>
                <a:lnTo>
                  <a:pt x="1818515" y="767035"/>
                </a:lnTo>
                <a:lnTo>
                  <a:pt x="1823787" y="771850"/>
                </a:lnTo>
                <a:lnTo>
                  <a:pt x="1826860" y="778292"/>
                </a:lnTo>
                <a:lnTo>
                  <a:pt x="1827233" y="785692"/>
                </a:lnTo>
                <a:lnTo>
                  <a:pt x="1825863" y="794901"/>
                </a:lnTo>
                <a:lnTo>
                  <a:pt x="1817957" y="801458"/>
                </a:lnTo>
                <a:close/>
              </a:path>
              <a:path w="2683509" h="809625">
                <a:moveTo>
                  <a:pt x="2245213" y="767489"/>
                </a:moveTo>
                <a:lnTo>
                  <a:pt x="2235388" y="767489"/>
                </a:lnTo>
                <a:lnTo>
                  <a:pt x="2227772" y="761777"/>
                </a:lnTo>
                <a:lnTo>
                  <a:pt x="2225639" y="753247"/>
                </a:lnTo>
                <a:lnTo>
                  <a:pt x="2225350" y="745859"/>
                </a:lnTo>
                <a:lnTo>
                  <a:pt x="2227838" y="739157"/>
                </a:lnTo>
                <a:lnTo>
                  <a:pt x="2232654" y="733882"/>
                </a:lnTo>
                <a:lnTo>
                  <a:pt x="2239348" y="730779"/>
                </a:lnTo>
                <a:lnTo>
                  <a:pt x="2271626" y="722740"/>
                </a:lnTo>
                <a:lnTo>
                  <a:pt x="2305353" y="713823"/>
                </a:lnTo>
                <a:lnTo>
                  <a:pt x="2341150" y="703864"/>
                </a:lnTo>
                <a:lnTo>
                  <a:pt x="2379640" y="692698"/>
                </a:lnTo>
                <a:lnTo>
                  <a:pt x="2387028" y="692058"/>
                </a:lnTo>
                <a:lnTo>
                  <a:pt x="2393844" y="694211"/>
                </a:lnTo>
                <a:lnTo>
                  <a:pt x="2399347" y="698749"/>
                </a:lnTo>
                <a:lnTo>
                  <a:pt x="2402793" y="705264"/>
                </a:lnTo>
                <a:lnTo>
                  <a:pt x="2403432" y="712652"/>
                </a:lnTo>
                <a:lnTo>
                  <a:pt x="2401280" y="719469"/>
                </a:lnTo>
                <a:lnTo>
                  <a:pt x="2351280" y="739698"/>
                </a:lnTo>
                <a:lnTo>
                  <a:pt x="2280842" y="758803"/>
                </a:lnTo>
                <a:lnTo>
                  <a:pt x="2248107" y="766956"/>
                </a:lnTo>
                <a:lnTo>
                  <a:pt x="2246660" y="767337"/>
                </a:lnTo>
                <a:lnTo>
                  <a:pt x="2245213" y="767489"/>
                </a:lnTo>
                <a:close/>
              </a:path>
              <a:path w="2683509" h="809625">
                <a:moveTo>
                  <a:pt x="1541852" y="702142"/>
                </a:moveTo>
                <a:lnTo>
                  <a:pt x="1532256" y="702142"/>
                </a:lnTo>
                <a:lnTo>
                  <a:pt x="1528828" y="701228"/>
                </a:lnTo>
                <a:lnTo>
                  <a:pt x="1493663" y="677385"/>
                </a:lnTo>
                <a:lnTo>
                  <a:pt x="1463633" y="653902"/>
                </a:lnTo>
                <a:lnTo>
                  <a:pt x="1410015" y="602445"/>
                </a:lnTo>
                <a:lnTo>
                  <a:pt x="1405217" y="589012"/>
                </a:lnTo>
                <a:lnTo>
                  <a:pt x="1406952" y="582063"/>
                </a:lnTo>
                <a:lnTo>
                  <a:pt x="1411386" y="576093"/>
                </a:lnTo>
                <a:lnTo>
                  <a:pt x="1417742" y="572301"/>
                </a:lnTo>
                <a:lnTo>
                  <a:pt x="1424819" y="571295"/>
                </a:lnTo>
                <a:lnTo>
                  <a:pt x="1431768" y="573030"/>
                </a:lnTo>
                <a:lnTo>
                  <a:pt x="1437738" y="577464"/>
                </a:lnTo>
                <a:lnTo>
                  <a:pt x="1461671" y="602129"/>
                </a:lnTo>
                <a:lnTo>
                  <a:pt x="1487710" y="625465"/>
                </a:lnTo>
                <a:lnTo>
                  <a:pt x="1515763" y="647402"/>
                </a:lnTo>
                <a:lnTo>
                  <a:pt x="1545737" y="667869"/>
                </a:lnTo>
                <a:lnTo>
                  <a:pt x="1551074" y="673016"/>
                </a:lnTo>
                <a:lnTo>
                  <a:pt x="1553934" y="679569"/>
                </a:lnTo>
                <a:lnTo>
                  <a:pt x="1554123" y="686708"/>
                </a:lnTo>
                <a:lnTo>
                  <a:pt x="1551449" y="693612"/>
                </a:lnTo>
                <a:lnTo>
                  <a:pt x="1547869" y="699095"/>
                </a:lnTo>
                <a:lnTo>
                  <a:pt x="1541852" y="702142"/>
                </a:lnTo>
                <a:close/>
              </a:path>
              <a:path w="2683509" h="809625">
                <a:moveTo>
                  <a:pt x="2526710" y="686376"/>
                </a:moveTo>
                <a:lnTo>
                  <a:pt x="2516961" y="686376"/>
                </a:lnTo>
                <a:lnTo>
                  <a:pt x="2509573" y="681273"/>
                </a:lnTo>
                <a:lnTo>
                  <a:pt x="2507060" y="673276"/>
                </a:lnTo>
                <a:lnTo>
                  <a:pt x="2506309" y="665918"/>
                </a:lnTo>
                <a:lnTo>
                  <a:pt x="2508364" y="659081"/>
                </a:lnTo>
                <a:lnTo>
                  <a:pt x="2512833" y="653516"/>
                </a:lnTo>
                <a:lnTo>
                  <a:pt x="2519322" y="649970"/>
                </a:lnTo>
                <a:lnTo>
                  <a:pt x="2659080" y="606558"/>
                </a:lnTo>
                <a:lnTo>
                  <a:pt x="2666438" y="605807"/>
                </a:lnTo>
                <a:lnTo>
                  <a:pt x="2673275" y="607862"/>
                </a:lnTo>
                <a:lnTo>
                  <a:pt x="2678841" y="612331"/>
                </a:lnTo>
                <a:lnTo>
                  <a:pt x="2682386" y="618820"/>
                </a:lnTo>
                <a:lnTo>
                  <a:pt x="2683137" y="626178"/>
                </a:lnTo>
                <a:lnTo>
                  <a:pt x="2681081" y="633015"/>
                </a:lnTo>
                <a:lnTo>
                  <a:pt x="2676613" y="638580"/>
                </a:lnTo>
                <a:lnTo>
                  <a:pt x="2670124" y="642126"/>
                </a:lnTo>
                <a:lnTo>
                  <a:pt x="2528614" y="686071"/>
                </a:lnTo>
                <a:lnTo>
                  <a:pt x="2526710" y="686376"/>
                </a:lnTo>
                <a:close/>
              </a:path>
              <a:path w="2683509" h="809625">
                <a:moveTo>
                  <a:pt x="1346952" y="486526"/>
                </a:moveTo>
                <a:lnTo>
                  <a:pt x="1337280" y="486526"/>
                </a:lnTo>
                <a:lnTo>
                  <a:pt x="1330425" y="482337"/>
                </a:lnTo>
                <a:lnTo>
                  <a:pt x="1314593" y="443109"/>
                </a:lnTo>
                <a:lnTo>
                  <a:pt x="1297447" y="389417"/>
                </a:lnTo>
                <a:lnTo>
                  <a:pt x="1283693" y="341126"/>
                </a:lnTo>
                <a:lnTo>
                  <a:pt x="1281605" y="333972"/>
                </a:lnTo>
                <a:lnTo>
                  <a:pt x="1301635" y="310268"/>
                </a:lnTo>
                <a:lnTo>
                  <a:pt x="1308443" y="312447"/>
                </a:lnTo>
                <a:lnTo>
                  <a:pt x="1313923" y="317011"/>
                </a:lnTo>
                <a:lnTo>
                  <a:pt x="1317325" y="323538"/>
                </a:lnTo>
                <a:lnTo>
                  <a:pt x="1321505" y="338047"/>
                </a:lnTo>
                <a:lnTo>
                  <a:pt x="1333005" y="378459"/>
                </a:lnTo>
                <a:lnTo>
                  <a:pt x="1340840" y="404413"/>
                </a:lnTo>
                <a:lnTo>
                  <a:pt x="1349447" y="430067"/>
                </a:lnTo>
                <a:lnTo>
                  <a:pt x="1359138" y="455071"/>
                </a:lnTo>
                <a:lnTo>
                  <a:pt x="1361423" y="460402"/>
                </a:lnTo>
                <a:lnTo>
                  <a:pt x="1362976" y="467640"/>
                </a:lnTo>
                <a:lnTo>
                  <a:pt x="1361680" y="474663"/>
                </a:lnTo>
                <a:lnTo>
                  <a:pt x="1357857" y="480687"/>
                </a:lnTo>
                <a:lnTo>
                  <a:pt x="1351827" y="484926"/>
                </a:lnTo>
                <a:lnTo>
                  <a:pt x="1349466" y="485993"/>
                </a:lnTo>
                <a:lnTo>
                  <a:pt x="1346952" y="486526"/>
                </a:lnTo>
                <a:close/>
              </a:path>
              <a:path w="2683509" h="809625">
                <a:moveTo>
                  <a:pt x="22639" y="238312"/>
                </a:moveTo>
                <a:lnTo>
                  <a:pt x="13119" y="238312"/>
                </a:lnTo>
                <a:lnTo>
                  <a:pt x="7711" y="235951"/>
                </a:lnTo>
                <a:lnTo>
                  <a:pt x="4055" y="231381"/>
                </a:lnTo>
                <a:lnTo>
                  <a:pt x="628" y="224824"/>
                </a:lnTo>
                <a:lnTo>
                  <a:pt x="0" y="217710"/>
                </a:lnTo>
                <a:lnTo>
                  <a:pt x="2084" y="210882"/>
                </a:lnTo>
                <a:lnTo>
                  <a:pt x="35295" y="183640"/>
                </a:lnTo>
                <a:lnTo>
                  <a:pt x="99431" y="144100"/>
                </a:lnTo>
                <a:lnTo>
                  <a:pt x="134826" y="126201"/>
                </a:lnTo>
                <a:lnTo>
                  <a:pt x="142005" y="124455"/>
                </a:lnTo>
                <a:lnTo>
                  <a:pt x="149069" y="125544"/>
                </a:lnTo>
                <a:lnTo>
                  <a:pt x="155219" y="129189"/>
                </a:lnTo>
                <a:lnTo>
                  <a:pt x="159655" y="135112"/>
                </a:lnTo>
                <a:lnTo>
                  <a:pt x="161433" y="142290"/>
                </a:lnTo>
                <a:lnTo>
                  <a:pt x="160341" y="149354"/>
                </a:lnTo>
                <a:lnTo>
                  <a:pt x="156678" y="155504"/>
                </a:lnTo>
                <a:lnTo>
                  <a:pt x="150744" y="159941"/>
                </a:lnTo>
                <a:lnTo>
                  <a:pt x="117330" y="176780"/>
                </a:lnTo>
                <a:lnTo>
                  <a:pt x="86044" y="194804"/>
                </a:lnTo>
                <a:lnTo>
                  <a:pt x="56986" y="213942"/>
                </a:lnTo>
                <a:lnTo>
                  <a:pt x="30255" y="234123"/>
                </a:lnTo>
                <a:lnTo>
                  <a:pt x="26828" y="236941"/>
                </a:lnTo>
                <a:lnTo>
                  <a:pt x="22639" y="238312"/>
                </a:lnTo>
                <a:close/>
              </a:path>
              <a:path w="2683509" h="809625">
                <a:moveTo>
                  <a:pt x="1246037" y="213331"/>
                </a:moveTo>
                <a:lnTo>
                  <a:pt x="1236441" y="213331"/>
                </a:lnTo>
                <a:lnTo>
                  <a:pt x="1230500" y="210437"/>
                </a:lnTo>
                <a:lnTo>
                  <a:pt x="1226880" y="204975"/>
                </a:lnTo>
                <a:lnTo>
                  <a:pt x="1206515" y="177668"/>
                </a:lnTo>
                <a:lnTo>
                  <a:pt x="1183175" y="152648"/>
                </a:lnTo>
                <a:lnTo>
                  <a:pt x="1156993" y="130057"/>
                </a:lnTo>
                <a:lnTo>
                  <a:pt x="1128062" y="109978"/>
                </a:lnTo>
                <a:lnTo>
                  <a:pt x="1122666" y="104918"/>
                </a:lnTo>
                <a:lnTo>
                  <a:pt x="1119741" y="98402"/>
                </a:lnTo>
                <a:lnTo>
                  <a:pt x="1119472" y="91257"/>
                </a:lnTo>
                <a:lnTo>
                  <a:pt x="1122045" y="84312"/>
                </a:lnTo>
                <a:lnTo>
                  <a:pt x="1127105" y="78916"/>
                </a:lnTo>
                <a:lnTo>
                  <a:pt x="1133621" y="75991"/>
                </a:lnTo>
                <a:lnTo>
                  <a:pt x="1140766" y="75722"/>
                </a:lnTo>
                <a:lnTo>
                  <a:pt x="1147711" y="78295"/>
                </a:lnTo>
                <a:lnTo>
                  <a:pt x="1179970" y="100656"/>
                </a:lnTo>
                <a:lnTo>
                  <a:pt x="1209165" y="125858"/>
                </a:lnTo>
                <a:lnTo>
                  <a:pt x="1235204" y="153803"/>
                </a:lnTo>
                <a:lnTo>
                  <a:pt x="1257995" y="184389"/>
                </a:lnTo>
                <a:lnTo>
                  <a:pt x="1260794" y="191251"/>
                </a:lnTo>
                <a:lnTo>
                  <a:pt x="1260737" y="198384"/>
                </a:lnTo>
                <a:lnTo>
                  <a:pt x="1257995" y="204975"/>
                </a:lnTo>
                <a:lnTo>
                  <a:pt x="1252740" y="210208"/>
                </a:lnTo>
                <a:lnTo>
                  <a:pt x="1249617" y="212341"/>
                </a:lnTo>
                <a:lnTo>
                  <a:pt x="1246037" y="213331"/>
                </a:lnTo>
                <a:close/>
              </a:path>
              <a:path w="2683509" h="809625">
                <a:moveTo>
                  <a:pt x="281439" y="110435"/>
                </a:moveTo>
                <a:lnTo>
                  <a:pt x="271614" y="110435"/>
                </a:lnTo>
                <a:lnTo>
                  <a:pt x="264226" y="105180"/>
                </a:lnTo>
                <a:lnTo>
                  <a:pt x="261789" y="97107"/>
                </a:lnTo>
                <a:lnTo>
                  <a:pt x="261150" y="89719"/>
                </a:lnTo>
                <a:lnTo>
                  <a:pt x="263303" y="82903"/>
                </a:lnTo>
                <a:lnTo>
                  <a:pt x="308073" y="64459"/>
                </a:lnTo>
                <a:lnTo>
                  <a:pt x="379821" y="47242"/>
                </a:lnTo>
                <a:lnTo>
                  <a:pt x="418379" y="39376"/>
                </a:lnTo>
                <a:lnTo>
                  <a:pt x="425675" y="39376"/>
                </a:lnTo>
                <a:lnTo>
                  <a:pt x="432365" y="42222"/>
                </a:lnTo>
                <a:lnTo>
                  <a:pt x="437363" y="47242"/>
                </a:lnTo>
                <a:lnTo>
                  <a:pt x="440238" y="54151"/>
                </a:lnTo>
                <a:lnTo>
                  <a:pt x="440189" y="61562"/>
                </a:lnTo>
                <a:lnTo>
                  <a:pt x="437391" y="68137"/>
                </a:lnTo>
                <a:lnTo>
                  <a:pt x="432323" y="73184"/>
                </a:lnTo>
                <a:lnTo>
                  <a:pt x="425462" y="76010"/>
                </a:lnTo>
                <a:lnTo>
                  <a:pt x="387805" y="83702"/>
                </a:lnTo>
                <a:lnTo>
                  <a:pt x="352004" y="91852"/>
                </a:lnTo>
                <a:lnTo>
                  <a:pt x="317802" y="100515"/>
                </a:lnTo>
                <a:lnTo>
                  <a:pt x="284942" y="109750"/>
                </a:lnTo>
                <a:lnTo>
                  <a:pt x="283191" y="110207"/>
                </a:lnTo>
                <a:lnTo>
                  <a:pt x="281439" y="110435"/>
                </a:lnTo>
                <a:close/>
              </a:path>
              <a:path w="2683509" h="809625">
                <a:moveTo>
                  <a:pt x="1011304" y="57807"/>
                </a:moveTo>
                <a:lnTo>
                  <a:pt x="1001479" y="57807"/>
                </a:lnTo>
                <a:lnTo>
                  <a:pt x="999956" y="57655"/>
                </a:lnTo>
                <a:lnTo>
                  <a:pt x="998433" y="57274"/>
                </a:lnTo>
                <a:lnTo>
                  <a:pt x="965852" y="50138"/>
                </a:lnTo>
                <a:lnTo>
                  <a:pt x="931372" y="44402"/>
                </a:lnTo>
                <a:lnTo>
                  <a:pt x="895121" y="40094"/>
                </a:lnTo>
                <a:lnTo>
                  <a:pt x="857228" y="37243"/>
                </a:lnTo>
                <a:lnTo>
                  <a:pt x="850066" y="35394"/>
                </a:lnTo>
                <a:lnTo>
                  <a:pt x="844375" y="31074"/>
                </a:lnTo>
                <a:lnTo>
                  <a:pt x="840712" y="24926"/>
                </a:lnTo>
                <a:lnTo>
                  <a:pt x="839634" y="17593"/>
                </a:lnTo>
                <a:lnTo>
                  <a:pt x="841505" y="10421"/>
                </a:lnTo>
                <a:lnTo>
                  <a:pt x="845860" y="4712"/>
                </a:lnTo>
                <a:lnTo>
                  <a:pt x="852015" y="1046"/>
                </a:lnTo>
                <a:lnTo>
                  <a:pt x="859284" y="0"/>
                </a:lnTo>
                <a:lnTo>
                  <a:pt x="898935" y="2995"/>
                </a:lnTo>
                <a:lnTo>
                  <a:pt x="936922" y="7511"/>
                </a:lnTo>
                <a:lnTo>
                  <a:pt x="1007420" y="21020"/>
                </a:lnTo>
                <a:lnTo>
                  <a:pt x="1021354" y="36186"/>
                </a:lnTo>
                <a:lnTo>
                  <a:pt x="1021053" y="43565"/>
                </a:lnTo>
                <a:lnTo>
                  <a:pt x="1018921" y="52095"/>
                </a:lnTo>
                <a:lnTo>
                  <a:pt x="1011304" y="57807"/>
                </a:lnTo>
                <a:close/>
              </a:path>
              <a:path w="2683509" h="809625">
                <a:moveTo>
                  <a:pt x="568039" y="53009"/>
                </a:moveTo>
                <a:lnTo>
                  <a:pt x="557223" y="53009"/>
                </a:lnTo>
                <a:lnTo>
                  <a:pt x="549226" y="46230"/>
                </a:lnTo>
                <a:lnTo>
                  <a:pt x="548008" y="36862"/>
                </a:lnTo>
                <a:lnTo>
                  <a:pt x="548493" y="29477"/>
                </a:lnTo>
                <a:lnTo>
                  <a:pt x="605754" y="10642"/>
                </a:lnTo>
                <a:lnTo>
                  <a:pt x="677035" y="3528"/>
                </a:lnTo>
                <a:lnTo>
                  <a:pt x="710919" y="1142"/>
                </a:lnTo>
                <a:lnTo>
                  <a:pt x="718254" y="2197"/>
                </a:lnTo>
                <a:lnTo>
                  <a:pt x="724410" y="5807"/>
                </a:lnTo>
                <a:lnTo>
                  <a:pt x="728752" y="11445"/>
                </a:lnTo>
                <a:lnTo>
                  <a:pt x="730579" y="18333"/>
                </a:lnTo>
                <a:lnTo>
                  <a:pt x="730646" y="18583"/>
                </a:lnTo>
                <a:lnTo>
                  <a:pt x="729623" y="25918"/>
                </a:lnTo>
                <a:lnTo>
                  <a:pt x="726009" y="32074"/>
                </a:lnTo>
                <a:lnTo>
                  <a:pt x="720353" y="36416"/>
                </a:lnTo>
                <a:lnTo>
                  <a:pt x="713204" y="38309"/>
                </a:lnTo>
                <a:lnTo>
                  <a:pt x="680003" y="40670"/>
                </a:lnTo>
                <a:lnTo>
                  <a:pt x="645696" y="43774"/>
                </a:lnTo>
                <a:lnTo>
                  <a:pt x="610032" y="47649"/>
                </a:lnTo>
                <a:lnTo>
                  <a:pt x="572761" y="52323"/>
                </a:lnTo>
                <a:lnTo>
                  <a:pt x="568953" y="52856"/>
                </a:lnTo>
                <a:lnTo>
                  <a:pt x="568039" y="5300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94881" y="3166668"/>
            <a:ext cx="356870" cy="339090"/>
          </a:xfrm>
          <a:custGeom>
            <a:avLst/>
            <a:gdLst/>
            <a:ahLst/>
            <a:cxnLst/>
            <a:rect l="l" t="t" r="r" b="b"/>
            <a:pathLst>
              <a:path w="356869" h="339089">
                <a:moveTo>
                  <a:pt x="356743" y="74714"/>
                </a:moveTo>
                <a:lnTo>
                  <a:pt x="306679" y="70980"/>
                </a:lnTo>
                <a:lnTo>
                  <a:pt x="254000" y="64909"/>
                </a:lnTo>
                <a:lnTo>
                  <a:pt x="200113" y="56527"/>
                </a:lnTo>
                <a:lnTo>
                  <a:pt x="146392" y="45834"/>
                </a:lnTo>
                <a:lnTo>
                  <a:pt x="94208" y="32842"/>
                </a:lnTo>
                <a:lnTo>
                  <a:pt x="44945" y="17564"/>
                </a:lnTo>
                <a:lnTo>
                  <a:pt x="0" y="0"/>
                </a:lnTo>
                <a:lnTo>
                  <a:pt x="101866" y="134467"/>
                </a:lnTo>
                <a:lnTo>
                  <a:pt x="65201" y="145846"/>
                </a:lnTo>
                <a:lnTo>
                  <a:pt x="58712" y="149402"/>
                </a:lnTo>
                <a:lnTo>
                  <a:pt x="54241" y="154965"/>
                </a:lnTo>
                <a:lnTo>
                  <a:pt x="52184" y="161798"/>
                </a:lnTo>
                <a:lnTo>
                  <a:pt x="52933" y="169164"/>
                </a:lnTo>
                <a:lnTo>
                  <a:pt x="55448" y="177152"/>
                </a:lnTo>
                <a:lnTo>
                  <a:pt x="62839" y="182257"/>
                </a:lnTo>
                <a:lnTo>
                  <a:pt x="70751" y="182257"/>
                </a:lnTo>
                <a:lnTo>
                  <a:pt x="72656" y="182257"/>
                </a:lnTo>
                <a:lnTo>
                  <a:pt x="74485" y="181952"/>
                </a:lnTo>
                <a:lnTo>
                  <a:pt x="112877" y="170040"/>
                </a:lnTo>
                <a:lnTo>
                  <a:pt x="105181" y="338467"/>
                </a:lnTo>
                <a:lnTo>
                  <a:pt x="132270" y="298526"/>
                </a:lnTo>
                <a:lnTo>
                  <a:pt x="164198" y="258038"/>
                </a:lnTo>
                <a:lnTo>
                  <a:pt x="199834" y="217766"/>
                </a:lnTo>
                <a:lnTo>
                  <a:pt x="238036" y="178523"/>
                </a:lnTo>
                <a:lnTo>
                  <a:pt x="277685" y="141071"/>
                </a:lnTo>
                <a:lnTo>
                  <a:pt x="317627" y="106210"/>
                </a:lnTo>
                <a:lnTo>
                  <a:pt x="356743" y="7471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5552" y="1714255"/>
            <a:ext cx="9144000" cy="6858000"/>
            <a:chOff x="7615552" y="1714255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5552" y="1714255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859" y="4993723"/>
              <a:ext cx="109820" cy="1080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805129" y="4825596"/>
              <a:ext cx="952500" cy="257175"/>
            </a:xfrm>
            <a:custGeom>
              <a:avLst/>
              <a:gdLst/>
              <a:ahLst/>
              <a:cxnLst/>
              <a:rect l="l" t="t" r="r" b="b"/>
              <a:pathLst>
                <a:path w="952500" h="257175">
                  <a:moveTo>
                    <a:pt x="74844" y="257174"/>
                  </a:moveTo>
                  <a:lnTo>
                    <a:pt x="27895" y="231651"/>
                  </a:lnTo>
                  <a:lnTo>
                    <a:pt x="1846" y="182973"/>
                  </a:lnTo>
                  <a:lnTo>
                    <a:pt x="0" y="164306"/>
                  </a:lnTo>
                  <a:lnTo>
                    <a:pt x="0" y="95249"/>
                  </a:lnTo>
                  <a:lnTo>
                    <a:pt x="16001" y="42410"/>
                  </a:lnTo>
                  <a:lnTo>
                    <a:pt x="58793" y="7258"/>
                  </a:lnTo>
                  <a:lnTo>
                    <a:pt x="95240" y="0"/>
                  </a:lnTo>
                  <a:lnTo>
                    <a:pt x="860384" y="0"/>
                  </a:lnTo>
                  <a:lnTo>
                    <a:pt x="913223" y="16010"/>
                  </a:lnTo>
                  <a:lnTo>
                    <a:pt x="948374" y="58802"/>
                  </a:lnTo>
                  <a:lnTo>
                    <a:pt x="952501" y="72380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73215" y="3087059"/>
              <a:ext cx="111504" cy="1159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60845" y="2926764"/>
              <a:ext cx="504825" cy="257175"/>
            </a:xfrm>
            <a:custGeom>
              <a:avLst/>
              <a:gdLst/>
              <a:ahLst/>
              <a:cxnLst/>
              <a:rect l="l" t="t" r="r" b="b"/>
              <a:pathLst>
                <a:path w="504825" h="257175">
                  <a:moveTo>
                    <a:pt x="74892" y="257174"/>
                  </a:moveTo>
                  <a:lnTo>
                    <a:pt x="27891" y="231637"/>
                  </a:lnTo>
                  <a:lnTo>
                    <a:pt x="1846" y="182966"/>
                  </a:lnTo>
                  <a:lnTo>
                    <a:pt x="0" y="164301"/>
                  </a:lnTo>
                  <a:lnTo>
                    <a:pt x="0" y="95254"/>
                  </a:lnTo>
                  <a:lnTo>
                    <a:pt x="15999" y="42422"/>
                  </a:lnTo>
                  <a:lnTo>
                    <a:pt x="58785" y="7275"/>
                  </a:lnTo>
                  <a:lnTo>
                    <a:pt x="95227" y="0"/>
                  </a:lnTo>
                  <a:lnTo>
                    <a:pt x="411088" y="0"/>
                  </a:lnTo>
                  <a:lnTo>
                    <a:pt x="463917" y="16026"/>
                  </a:lnTo>
                  <a:lnTo>
                    <a:pt x="499064" y="58812"/>
                  </a:lnTo>
                  <a:lnTo>
                    <a:pt x="504466" y="76589"/>
                  </a:lnTo>
                  <a:lnTo>
                    <a:pt x="504824" y="80211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859" y="6102177"/>
              <a:ext cx="109820" cy="1080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805129" y="5934050"/>
              <a:ext cx="952500" cy="257175"/>
            </a:xfrm>
            <a:custGeom>
              <a:avLst/>
              <a:gdLst/>
              <a:ahLst/>
              <a:cxnLst/>
              <a:rect l="l" t="t" r="r" b="b"/>
              <a:pathLst>
                <a:path w="952500" h="257175">
                  <a:moveTo>
                    <a:pt x="74844" y="257174"/>
                  </a:moveTo>
                  <a:lnTo>
                    <a:pt x="27895" y="231651"/>
                  </a:lnTo>
                  <a:lnTo>
                    <a:pt x="1846" y="182973"/>
                  </a:lnTo>
                  <a:lnTo>
                    <a:pt x="0" y="164306"/>
                  </a:lnTo>
                  <a:lnTo>
                    <a:pt x="0" y="95249"/>
                  </a:lnTo>
                  <a:lnTo>
                    <a:pt x="16001" y="42410"/>
                  </a:lnTo>
                  <a:lnTo>
                    <a:pt x="58793" y="7258"/>
                  </a:lnTo>
                  <a:lnTo>
                    <a:pt x="95240" y="0"/>
                  </a:lnTo>
                  <a:lnTo>
                    <a:pt x="860384" y="0"/>
                  </a:lnTo>
                  <a:lnTo>
                    <a:pt x="913223" y="16010"/>
                  </a:lnTo>
                  <a:lnTo>
                    <a:pt x="948374" y="58802"/>
                  </a:lnTo>
                  <a:lnTo>
                    <a:pt x="952501" y="72380"/>
                  </a:lnTo>
                </a:path>
              </a:pathLst>
            </a:custGeom>
            <a:ln w="38099">
              <a:solidFill>
                <a:srgbClr val="F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000000"/>
                </a:solidFill>
              </a:rPr>
              <a:t>Solution</a:t>
            </a:r>
            <a:r>
              <a:rPr spc="-440" dirty="0">
                <a:solidFill>
                  <a:srgbClr val="000000"/>
                </a:solidFill>
              </a:rPr>
              <a:t> </a:t>
            </a:r>
            <a:r>
              <a:rPr spc="-450" dirty="0">
                <a:solidFill>
                  <a:srgbClr val="000000"/>
                </a:solidFill>
              </a:rPr>
              <a:t>2:</a:t>
            </a:r>
            <a:r>
              <a:rPr spc="-440" dirty="0">
                <a:solidFill>
                  <a:srgbClr val="000000"/>
                </a:solidFill>
              </a:rPr>
              <a:t> </a:t>
            </a:r>
            <a:r>
              <a:rPr spc="-375" dirty="0"/>
              <a:t>Souled</a:t>
            </a:r>
            <a:r>
              <a:rPr spc="-440" dirty="0"/>
              <a:t> </a:t>
            </a:r>
            <a:r>
              <a:rPr spc="-535" dirty="0"/>
              <a:t>Gems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2792628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3573678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4354728"/>
            <a:ext cx="85725" cy="857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/>
              <a:t>Feature</a:t>
            </a:r>
            <a:r>
              <a:rPr spc="10" dirty="0"/>
              <a:t> </a:t>
            </a:r>
            <a:r>
              <a:rPr spc="-10" dirty="0"/>
              <a:t>Overview:</a:t>
            </a:r>
          </a:p>
          <a:p>
            <a:pPr marL="589915" marR="47625">
              <a:lnSpc>
                <a:spcPct val="116500"/>
              </a:lnSpc>
              <a:spcBef>
                <a:spcPts val="950"/>
              </a:spcBef>
            </a:pPr>
            <a:r>
              <a:rPr sz="2200" b="0" dirty="0">
                <a:latin typeface="Roboto"/>
                <a:cs typeface="Roboto"/>
              </a:rPr>
              <a:t>Award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users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with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set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amount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of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coins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for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each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successful </a:t>
            </a:r>
            <a:r>
              <a:rPr sz="2200" b="0" dirty="0">
                <a:latin typeface="Roboto"/>
                <a:cs typeface="Roboto"/>
              </a:rPr>
              <a:t>referral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who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completes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purchase.</a:t>
            </a:r>
            <a:endParaRPr sz="2200">
              <a:latin typeface="Roboto"/>
              <a:cs typeface="Roboto"/>
            </a:endParaRPr>
          </a:p>
          <a:p>
            <a:pPr marL="589915" marR="176530">
              <a:lnSpc>
                <a:spcPct val="116500"/>
              </a:lnSpc>
            </a:pPr>
            <a:r>
              <a:rPr sz="2200" b="0" spc="-10" dirty="0">
                <a:latin typeface="Roboto"/>
                <a:cs typeface="Roboto"/>
              </a:rPr>
              <a:t>Additional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bonus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coins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if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referred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user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makes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their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first purchase.</a:t>
            </a:r>
            <a:endParaRPr sz="2200">
              <a:latin typeface="Roboto"/>
              <a:cs typeface="Roboto"/>
            </a:endParaRPr>
          </a:p>
          <a:p>
            <a:pPr marL="589915" marR="5080">
              <a:lnSpc>
                <a:spcPct val="116500"/>
              </a:lnSpc>
              <a:tabLst>
                <a:tab pos="4102735" algn="l"/>
              </a:tabLst>
            </a:pPr>
            <a:r>
              <a:rPr sz="2200" b="0" spc="-10" dirty="0">
                <a:latin typeface="Roboto"/>
                <a:cs typeface="Roboto"/>
              </a:rPr>
              <a:t>Users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earn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coins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based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on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value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of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their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purchases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(e.g., </a:t>
            </a:r>
            <a:r>
              <a:rPr sz="2200" b="0" dirty="0">
                <a:latin typeface="Roboto"/>
                <a:cs typeface="Roboto"/>
              </a:rPr>
              <a:t>earn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1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coin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for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every</a:t>
            </a:r>
            <a:r>
              <a:rPr sz="2200" b="0" spc="-6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Rs100</a:t>
            </a:r>
            <a:r>
              <a:rPr sz="2200" b="0" dirty="0">
                <a:latin typeface="Roboto"/>
                <a:cs typeface="Roboto"/>
              </a:rPr>
              <a:t>	</a:t>
            </a:r>
            <a:r>
              <a:rPr sz="2200" b="0" spc="-10" dirty="0">
                <a:latin typeface="Roboto"/>
                <a:cs typeface="Roboto"/>
              </a:rPr>
              <a:t>spent).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6390387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7171437"/>
            <a:ext cx="85725" cy="857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13189" y="5551733"/>
            <a:ext cx="7719059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Roboto"/>
                <a:cs typeface="Roboto"/>
              </a:rPr>
              <a:t>Gems</a:t>
            </a:r>
            <a:r>
              <a:rPr sz="2800" b="1" spc="-70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Utilization</a:t>
            </a:r>
            <a:r>
              <a:rPr sz="2800" b="1" spc="-70" dirty="0">
                <a:latin typeface="Roboto"/>
                <a:cs typeface="Roboto"/>
              </a:rPr>
              <a:t> </a:t>
            </a:r>
            <a:r>
              <a:rPr sz="2800" b="1" spc="-25" dirty="0">
                <a:latin typeface="Roboto"/>
                <a:cs typeface="Roboto"/>
              </a:rPr>
              <a:t>:-</a:t>
            </a:r>
            <a:endParaRPr sz="2800">
              <a:latin typeface="Roboto"/>
              <a:cs typeface="Roboto"/>
            </a:endParaRPr>
          </a:p>
          <a:p>
            <a:pPr marL="589915" marR="894080">
              <a:lnSpc>
                <a:spcPct val="116500"/>
              </a:lnSpc>
              <a:spcBef>
                <a:spcPts val="1480"/>
              </a:spcBef>
            </a:pPr>
            <a:r>
              <a:rPr sz="2200" dirty="0">
                <a:latin typeface="Roboto"/>
                <a:cs typeface="Roboto"/>
              </a:rPr>
              <a:t>Allow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users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redeem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coins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discounts</a:t>
            </a:r>
            <a:r>
              <a:rPr sz="2200" spc="-5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on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their purchases.</a:t>
            </a:r>
            <a:endParaRPr sz="2200">
              <a:latin typeface="Roboto"/>
              <a:cs typeface="Roboto"/>
            </a:endParaRPr>
          </a:p>
          <a:p>
            <a:pPr marL="589915" marR="5080">
              <a:lnSpc>
                <a:spcPct val="116500"/>
              </a:lnSpc>
            </a:pPr>
            <a:r>
              <a:rPr sz="2200" dirty="0">
                <a:latin typeface="Roboto"/>
                <a:cs typeface="Roboto"/>
              </a:rPr>
              <a:t>Offer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option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accumulated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coins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buy</a:t>
            </a:r>
            <a:r>
              <a:rPr sz="2200" spc="-7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or partially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pay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for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an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annual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subscription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plan.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276127" y="1843934"/>
            <a:ext cx="312420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marR="5080" indent="-260350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User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gets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see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total </a:t>
            </a:r>
            <a:r>
              <a:rPr sz="2200" dirty="0">
                <a:latin typeface="Roboto"/>
                <a:cs typeface="Roboto"/>
              </a:rPr>
              <a:t>no</a:t>
            </a:r>
            <a:r>
              <a:rPr sz="2200" spc="-3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gems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he</a:t>
            </a:r>
            <a:r>
              <a:rPr sz="2200" spc="-3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owns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5566" y="4319267"/>
            <a:ext cx="304546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  <a:tabLst>
                <a:tab pos="621030" algn="l"/>
              </a:tabLst>
            </a:pPr>
            <a:r>
              <a:rPr sz="2200" dirty="0">
                <a:latin typeface="Roboto"/>
                <a:cs typeface="Roboto"/>
              </a:rPr>
              <a:t>User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gets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discount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on </a:t>
            </a:r>
            <a:r>
              <a:rPr sz="2200" dirty="0">
                <a:latin typeface="Roboto"/>
                <a:cs typeface="Roboto"/>
              </a:rPr>
              <a:t>their</a:t>
            </a:r>
            <a:r>
              <a:rPr sz="2200" spc="-10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purchases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upto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Rs 100</a:t>
            </a:r>
            <a:r>
              <a:rPr sz="2200" dirty="0">
                <a:latin typeface="Roboto"/>
                <a:cs typeface="Roboto"/>
              </a:rPr>
              <a:t>	by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using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100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gems.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46671" y="7072370"/>
            <a:ext cx="349377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latin typeface="Roboto"/>
                <a:cs typeface="Roboto"/>
              </a:rPr>
              <a:t>User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can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get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</a:t>
            </a:r>
            <a:r>
              <a:rPr sz="2200" spc="-8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yearly </a:t>
            </a:r>
            <a:r>
              <a:rPr sz="2200" spc="-20" dirty="0">
                <a:latin typeface="Roboto"/>
                <a:cs typeface="Roboto"/>
              </a:rPr>
              <a:t>subscription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of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souled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store </a:t>
            </a:r>
            <a:r>
              <a:rPr sz="2200" dirty="0">
                <a:latin typeface="Roboto"/>
                <a:cs typeface="Roboto"/>
              </a:rPr>
              <a:t>by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using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these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gems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746401" y="2298526"/>
            <a:ext cx="1454150" cy="5435600"/>
            <a:chOff x="12746401" y="2298526"/>
            <a:chExt cx="1454150" cy="5435600"/>
          </a:xfrm>
        </p:grpSpPr>
        <p:sp>
          <p:nvSpPr>
            <p:cNvPr id="22" name="object 22"/>
            <p:cNvSpPr/>
            <p:nvPr/>
          </p:nvSpPr>
          <p:spPr>
            <a:xfrm>
              <a:off x="13255269" y="2302788"/>
              <a:ext cx="935990" cy="768985"/>
            </a:xfrm>
            <a:custGeom>
              <a:avLst/>
              <a:gdLst/>
              <a:ahLst/>
              <a:cxnLst/>
              <a:rect l="l" t="t" r="r" b="b"/>
              <a:pathLst>
                <a:path w="935990" h="768985">
                  <a:moveTo>
                    <a:pt x="112788" y="696582"/>
                  </a:moveTo>
                  <a:lnTo>
                    <a:pt x="88798" y="666978"/>
                  </a:lnTo>
                  <a:lnTo>
                    <a:pt x="0" y="738962"/>
                  </a:lnTo>
                  <a:lnTo>
                    <a:pt x="23990" y="768553"/>
                  </a:lnTo>
                  <a:lnTo>
                    <a:pt x="112788" y="696582"/>
                  </a:lnTo>
                  <a:close/>
                </a:path>
                <a:path w="935990" h="768985">
                  <a:moveTo>
                    <a:pt x="231178" y="600621"/>
                  </a:moveTo>
                  <a:lnTo>
                    <a:pt x="207187" y="571017"/>
                  </a:lnTo>
                  <a:lnTo>
                    <a:pt x="118389" y="642988"/>
                  </a:lnTo>
                  <a:lnTo>
                    <a:pt x="142379" y="672592"/>
                  </a:lnTo>
                  <a:lnTo>
                    <a:pt x="231178" y="600621"/>
                  </a:lnTo>
                  <a:close/>
                </a:path>
                <a:path w="935990" h="768985">
                  <a:moveTo>
                    <a:pt x="349567" y="504647"/>
                  </a:moveTo>
                  <a:lnTo>
                    <a:pt x="325577" y="475056"/>
                  </a:lnTo>
                  <a:lnTo>
                    <a:pt x="236778" y="547027"/>
                  </a:lnTo>
                  <a:lnTo>
                    <a:pt x="260781" y="576630"/>
                  </a:lnTo>
                  <a:lnTo>
                    <a:pt x="349567" y="504647"/>
                  </a:lnTo>
                  <a:close/>
                </a:path>
                <a:path w="935990" h="768985">
                  <a:moveTo>
                    <a:pt x="467956" y="408686"/>
                  </a:moveTo>
                  <a:lnTo>
                    <a:pt x="443966" y="379082"/>
                  </a:lnTo>
                  <a:lnTo>
                    <a:pt x="355180" y="451065"/>
                  </a:lnTo>
                  <a:lnTo>
                    <a:pt x="379171" y="480656"/>
                  </a:lnTo>
                  <a:lnTo>
                    <a:pt x="467956" y="408686"/>
                  </a:lnTo>
                  <a:close/>
                </a:path>
                <a:path w="935990" h="768985">
                  <a:moveTo>
                    <a:pt x="586346" y="312724"/>
                  </a:moveTo>
                  <a:lnTo>
                    <a:pt x="562356" y="283121"/>
                  </a:lnTo>
                  <a:lnTo>
                    <a:pt x="473570" y="355092"/>
                  </a:lnTo>
                  <a:lnTo>
                    <a:pt x="497560" y="384695"/>
                  </a:lnTo>
                  <a:lnTo>
                    <a:pt x="586346" y="312724"/>
                  </a:lnTo>
                  <a:close/>
                </a:path>
                <a:path w="935990" h="768985">
                  <a:moveTo>
                    <a:pt x="704748" y="216750"/>
                  </a:moveTo>
                  <a:lnTo>
                    <a:pt x="680745" y="187159"/>
                  </a:lnTo>
                  <a:lnTo>
                    <a:pt x="591959" y="259130"/>
                  </a:lnTo>
                  <a:lnTo>
                    <a:pt x="615950" y="288734"/>
                  </a:lnTo>
                  <a:lnTo>
                    <a:pt x="704748" y="216750"/>
                  </a:lnTo>
                  <a:close/>
                </a:path>
                <a:path w="935990" h="768985">
                  <a:moveTo>
                    <a:pt x="823137" y="120789"/>
                  </a:moveTo>
                  <a:lnTo>
                    <a:pt x="799147" y="91198"/>
                  </a:lnTo>
                  <a:lnTo>
                    <a:pt x="710349" y="163169"/>
                  </a:lnTo>
                  <a:lnTo>
                    <a:pt x="734339" y="192760"/>
                  </a:lnTo>
                  <a:lnTo>
                    <a:pt x="823137" y="120789"/>
                  </a:lnTo>
                  <a:close/>
                </a:path>
                <a:path w="935990" h="768985">
                  <a:moveTo>
                    <a:pt x="935647" y="29591"/>
                  </a:moveTo>
                  <a:lnTo>
                    <a:pt x="911656" y="0"/>
                  </a:lnTo>
                  <a:lnTo>
                    <a:pt x="828738" y="67195"/>
                  </a:lnTo>
                  <a:lnTo>
                    <a:pt x="852728" y="96799"/>
                  </a:lnTo>
                  <a:lnTo>
                    <a:pt x="935647" y="29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083740" y="2317576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10">
                  <a:moveTo>
                    <a:pt x="0" y="3585"/>
                  </a:moveTo>
                  <a:lnTo>
                    <a:pt x="95182" y="0"/>
                  </a:lnTo>
                  <a:lnTo>
                    <a:pt x="71973" y="9237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760566" y="4936337"/>
              <a:ext cx="1414780" cy="59055"/>
            </a:xfrm>
            <a:custGeom>
              <a:avLst/>
              <a:gdLst/>
              <a:ahLst/>
              <a:cxnLst/>
              <a:rect l="l" t="t" r="r" b="b"/>
              <a:pathLst>
                <a:path w="1414780" h="59054">
                  <a:moveTo>
                    <a:pt x="114833" y="1663"/>
                  </a:moveTo>
                  <a:lnTo>
                    <a:pt x="546" y="0"/>
                  </a:lnTo>
                  <a:lnTo>
                    <a:pt x="0" y="38100"/>
                  </a:lnTo>
                  <a:lnTo>
                    <a:pt x="114287" y="39751"/>
                  </a:lnTo>
                  <a:lnTo>
                    <a:pt x="114833" y="1663"/>
                  </a:lnTo>
                  <a:close/>
                </a:path>
                <a:path w="1414780" h="59054">
                  <a:moveTo>
                    <a:pt x="267220" y="3873"/>
                  </a:moveTo>
                  <a:lnTo>
                    <a:pt x="152933" y="2209"/>
                  </a:lnTo>
                  <a:lnTo>
                    <a:pt x="152374" y="40309"/>
                  </a:lnTo>
                  <a:lnTo>
                    <a:pt x="266661" y="41960"/>
                  </a:lnTo>
                  <a:lnTo>
                    <a:pt x="267220" y="3873"/>
                  </a:lnTo>
                  <a:close/>
                </a:path>
                <a:path w="1414780" h="59054">
                  <a:moveTo>
                    <a:pt x="419608" y="6083"/>
                  </a:moveTo>
                  <a:lnTo>
                    <a:pt x="305320" y="4419"/>
                  </a:lnTo>
                  <a:lnTo>
                    <a:pt x="304761" y="42519"/>
                  </a:lnTo>
                  <a:lnTo>
                    <a:pt x="419049" y="44183"/>
                  </a:lnTo>
                  <a:lnTo>
                    <a:pt x="419608" y="6083"/>
                  </a:lnTo>
                  <a:close/>
                </a:path>
                <a:path w="1414780" h="59054">
                  <a:moveTo>
                    <a:pt x="571982" y="8293"/>
                  </a:moveTo>
                  <a:lnTo>
                    <a:pt x="457695" y="6642"/>
                  </a:lnTo>
                  <a:lnTo>
                    <a:pt x="457149" y="44729"/>
                  </a:lnTo>
                  <a:lnTo>
                    <a:pt x="571436" y="46393"/>
                  </a:lnTo>
                  <a:lnTo>
                    <a:pt x="571982" y="8293"/>
                  </a:lnTo>
                  <a:close/>
                </a:path>
                <a:path w="1414780" h="59054">
                  <a:moveTo>
                    <a:pt x="724369" y="10502"/>
                  </a:moveTo>
                  <a:lnTo>
                    <a:pt x="610082" y="8851"/>
                  </a:lnTo>
                  <a:lnTo>
                    <a:pt x="609536" y="46939"/>
                  </a:lnTo>
                  <a:lnTo>
                    <a:pt x="723823" y="48602"/>
                  </a:lnTo>
                  <a:lnTo>
                    <a:pt x="724369" y="10502"/>
                  </a:lnTo>
                  <a:close/>
                </a:path>
                <a:path w="1414780" h="59054">
                  <a:moveTo>
                    <a:pt x="876757" y="12725"/>
                  </a:moveTo>
                  <a:lnTo>
                    <a:pt x="762469" y="11061"/>
                  </a:lnTo>
                  <a:lnTo>
                    <a:pt x="761911" y="49161"/>
                  </a:lnTo>
                  <a:lnTo>
                    <a:pt x="876198" y="50812"/>
                  </a:lnTo>
                  <a:lnTo>
                    <a:pt x="876757" y="12725"/>
                  </a:lnTo>
                  <a:close/>
                </a:path>
                <a:path w="1414780" h="59054">
                  <a:moveTo>
                    <a:pt x="1029144" y="14935"/>
                  </a:moveTo>
                  <a:lnTo>
                    <a:pt x="914857" y="13271"/>
                  </a:lnTo>
                  <a:lnTo>
                    <a:pt x="914298" y="51371"/>
                  </a:lnTo>
                  <a:lnTo>
                    <a:pt x="1028585" y="53022"/>
                  </a:lnTo>
                  <a:lnTo>
                    <a:pt x="1029144" y="14935"/>
                  </a:lnTo>
                  <a:close/>
                </a:path>
                <a:path w="1414780" h="59054">
                  <a:moveTo>
                    <a:pt x="1181519" y="17145"/>
                  </a:moveTo>
                  <a:lnTo>
                    <a:pt x="1067231" y="15481"/>
                  </a:lnTo>
                  <a:lnTo>
                    <a:pt x="1066685" y="53581"/>
                  </a:lnTo>
                  <a:lnTo>
                    <a:pt x="1180973" y="55245"/>
                  </a:lnTo>
                  <a:lnTo>
                    <a:pt x="1181519" y="17145"/>
                  </a:lnTo>
                  <a:close/>
                </a:path>
                <a:path w="1414780" h="59054">
                  <a:moveTo>
                    <a:pt x="1333906" y="19354"/>
                  </a:moveTo>
                  <a:lnTo>
                    <a:pt x="1219619" y="17691"/>
                  </a:lnTo>
                  <a:lnTo>
                    <a:pt x="1219073" y="55791"/>
                  </a:lnTo>
                  <a:lnTo>
                    <a:pt x="1333360" y="57454"/>
                  </a:lnTo>
                  <a:lnTo>
                    <a:pt x="1333906" y="19354"/>
                  </a:lnTo>
                  <a:close/>
                </a:path>
                <a:path w="1414780" h="59054">
                  <a:moveTo>
                    <a:pt x="1414386" y="20523"/>
                  </a:moveTo>
                  <a:lnTo>
                    <a:pt x="1372006" y="19913"/>
                  </a:lnTo>
                  <a:lnTo>
                    <a:pt x="1371447" y="58000"/>
                  </a:lnTo>
                  <a:lnTo>
                    <a:pt x="1413827" y="58623"/>
                  </a:lnTo>
                  <a:lnTo>
                    <a:pt x="1414386" y="2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97656" y="4917652"/>
              <a:ext cx="77470" cy="114300"/>
            </a:xfrm>
            <a:custGeom>
              <a:avLst/>
              <a:gdLst/>
              <a:ahLst/>
              <a:cxnLst/>
              <a:rect l="l" t="t" r="r" b="b"/>
              <a:pathLst>
                <a:path w="77469" h="114300">
                  <a:moveTo>
                    <a:pt x="1659" y="0"/>
                  </a:moveTo>
                  <a:lnTo>
                    <a:pt x="77021" y="58250"/>
                  </a:lnTo>
                  <a:lnTo>
                    <a:pt x="0" y="1142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46393" y="6051422"/>
              <a:ext cx="1449705" cy="1676400"/>
            </a:xfrm>
            <a:custGeom>
              <a:avLst/>
              <a:gdLst/>
              <a:ahLst/>
              <a:cxnLst/>
              <a:rect l="l" t="t" r="r" b="b"/>
              <a:pathLst>
                <a:path w="1449705" h="1676400">
                  <a:moveTo>
                    <a:pt x="103428" y="86639"/>
                  </a:moveTo>
                  <a:lnTo>
                    <a:pt x="28879" y="0"/>
                  </a:lnTo>
                  <a:lnTo>
                    <a:pt x="0" y="24841"/>
                  </a:lnTo>
                  <a:lnTo>
                    <a:pt x="74549" y="111493"/>
                  </a:lnTo>
                  <a:lnTo>
                    <a:pt x="103428" y="86639"/>
                  </a:lnTo>
                  <a:close/>
                </a:path>
                <a:path w="1449705" h="1676400">
                  <a:moveTo>
                    <a:pt x="202819" y="202171"/>
                  </a:moveTo>
                  <a:lnTo>
                    <a:pt x="128282" y="115519"/>
                  </a:lnTo>
                  <a:lnTo>
                    <a:pt x="99402" y="140373"/>
                  </a:lnTo>
                  <a:lnTo>
                    <a:pt x="173939" y="227012"/>
                  </a:lnTo>
                  <a:lnTo>
                    <a:pt x="202819" y="202171"/>
                  </a:lnTo>
                  <a:close/>
                </a:path>
                <a:path w="1449705" h="1676400">
                  <a:moveTo>
                    <a:pt x="302221" y="317690"/>
                  </a:moveTo>
                  <a:lnTo>
                    <a:pt x="227672" y="231051"/>
                  </a:lnTo>
                  <a:lnTo>
                    <a:pt x="198793" y="255905"/>
                  </a:lnTo>
                  <a:lnTo>
                    <a:pt x="273342" y="342544"/>
                  </a:lnTo>
                  <a:lnTo>
                    <a:pt x="302221" y="317690"/>
                  </a:lnTo>
                  <a:close/>
                </a:path>
                <a:path w="1449705" h="1676400">
                  <a:moveTo>
                    <a:pt x="401612" y="433222"/>
                  </a:moveTo>
                  <a:lnTo>
                    <a:pt x="327063" y="346583"/>
                  </a:lnTo>
                  <a:lnTo>
                    <a:pt x="298183" y="371424"/>
                  </a:lnTo>
                  <a:lnTo>
                    <a:pt x="372732" y="458076"/>
                  </a:lnTo>
                  <a:lnTo>
                    <a:pt x="401612" y="433222"/>
                  </a:lnTo>
                  <a:close/>
                </a:path>
                <a:path w="1449705" h="1676400">
                  <a:moveTo>
                    <a:pt x="501002" y="548754"/>
                  </a:moveTo>
                  <a:lnTo>
                    <a:pt x="426466" y="462102"/>
                  </a:lnTo>
                  <a:lnTo>
                    <a:pt x="397586" y="486956"/>
                  </a:lnTo>
                  <a:lnTo>
                    <a:pt x="472122" y="573595"/>
                  </a:lnTo>
                  <a:lnTo>
                    <a:pt x="501002" y="548754"/>
                  </a:lnTo>
                  <a:close/>
                </a:path>
                <a:path w="1449705" h="1676400">
                  <a:moveTo>
                    <a:pt x="600405" y="664273"/>
                  </a:moveTo>
                  <a:lnTo>
                    <a:pt x="525856" y="577634"/>
                  </a:lnTo>
                  <a:lnTo>
                    <a:pt x="496976" y="602475"/>
                  </a:lnTo>
                  <a:lnTo>
                    <a:pt x="571525" y="689127"/>
                  </a:lnTo>
                  <a:lnTo>
                    <a:pt x="600405" y="664273"/>
                  </a:lnTo>
                  <a:close/>
                </a:path>
                <a:path w="1449705" h="1676400">
                  <a:moveTo>
                    <a:pt x="699795" y="779805"/>
                  </a:moveTo>
                  <a:lnTo>
                    <a:pt x="625246" y="693153"/>
                  </a:lnTo>
                  <a:lnTo>
                    <a:pt x="596366" y="718007"/>
                  </a:lnTo>
                  <a:lnTo>
                    <a:pt x="670915" y="804659"/>
                  </a:lnTo>
                  <a:lnTo>
                    <a:pt x="699795" y="779805"/>
                  </a:lnTo>
                  <a:close/>
                </a:path>
                <a:path w="1449705" h="1676400">
                  <a:moveTo>
                    <a:pt x="799198" y="895337"/>
                  </a:moveTo>
                  <a:lnTo>
                    <a:pt x="724649" y="808685"/>
                  </a:lnTo>
                  <a:lnTo>
                    <a:pt x="695769" y="833539"/>
                  </a:lnTo>
                  <a:lnTo>
                    <a:pt x="770305" y="920178"/>
                  </a:lnTo>
                  <a:lnTo>
                    <a:pt x="799198" y="895337"/>
                  </a:lnTo>
                  <a:close/>
                </a:path>
                <a:path w="1449705" h="1676400">
                  <a:moveTo>
                    <a:pt x="898588" y="1010856"/>
                  </a:moveTo>
                  <a:lnTo>
                    <a:pt x="824039" y="924217"/>
                  </a:lnTo>
                  <a:lnTo>
                    <a:pt x="795159" y="949058"/>
                  </a:lnTo>
                  <a:lnTo>
                    <a:pt x="869708" y="1035710"/>
                  </a:lnTo>
                  <a:lnTo>
                    <a:pt x="898588" y="1010856"/>
                  </a:lnTo>
                  <a:close/>
                </a:path>
                <a:path w="1449705" h="1676400">
                  <a:moveTo>
                    <a:pt x="997978" y="1126388"/>
                  </a:moveTo>
                  <a:lnTo>
                    <a:pt x="923429" y="1039736"/>
                  </a:lnTo>
                  <a:lnTo>
                    <a:pt x="894549" y="1064590"/>
                  </a:lnTo>
                  <a:lnTo>
                    <a:pt x="969098" y="1151229"/>
                  </a:lnTo>
                  <a:lnTo>
                    <a:pt x="997978" y="1126388"/>
                  </a:lnTo>
                  <a:close/>
                </a:path>
                <a:path w="1449705" h="1676400">
                  <a:moveTo>
                    <a:pt x="1097381" y="1241907"/>
                  </a:moveTo>
                  <a:lnTo>
                    <a:pt x="1022832" y="1155268"/>
                  </a:lnTo>
                  <a:lnTo>
                    <a:pt x="993952" y="1180122"/>
                  </a:lnTo>
                  <a:lnTo>
                    <a:pt x="1068489" y="1266761"/>
                  </a:lnTo>
                  <a:lnTo>
                    <a:pt x="1097381" y="1241907"/>
                  </a:lnTo>
                  <a:close/>
                </a:path>
                <a:path w="1449705" h="1676400">
                  <a:moveTo>
                    <a:pt x="1196771" y="1357439"/>
                  </a:moveTo>
                  <a:lnTo>
                    <a:pt x="1122222" y="1270800"/>
                  </a:lnTo>
                  <a:lnTo>
                    <a:pt x="1093343" y="1295641"/>
                  </a:lnTo>
                  <a:lnTo>
                    <a:pt x="1167892" y="1382293"/>
                  </a:lnTo>
                  <a:lnTo>
                    <a:pt x="1196771" y="1357439"/>
                  </a:lnTo>
                  <a:close/>
                </a:path>
                <a:path w="1449705" h="1676400">
                  <a:moveTo>
                    <a:pt x="1296162" y="1472971"/>
                  </a:moveTo>
                  <a:lnTo>
                    <a:pt x="1221613" y="1386319"/>
                  </a:lnTo>
                  <a:lnTo>
                    <a:pt x="1192733" y="1411173"/>
                  </a:lnTo>
                  <a:lnTo>
                    <a:pt x="1267282" y="1497812"/>
                  </a:lnTo>
                  <a:lnTo>
                    <a:pt x="1296162" y="1472971"/>
                  </a:lnTo>
                  <a:close/>
                </a:path>
                <a:path w="1449705" h="1676400">
                  <a:moveTo>
                    <a:pt x="1395564" y="1588490"/>
                  </a:moveTo>
                  <a:lnTo>
                    <a:pt x="1321015" y="1501851"/>
                  </a:lnTo>
                  <a:lnTo>
                    <a:pt x="1292136" y="1526692"/>
                  </a:lnTo>
                  <a:lnTo>
                    <a:pt x="1366672" y="1613344"/>
                  </a:lnTo>
                  <a:lnTo>
                    <a:pt x="1395564" y="1588490"/>
                  </a:lnTo>
                  <a:close/>
                </a:path>
                <a:path w="1449705" h="1676400">
                  <a:moveTo>
                    <a:pt x="1449336" y="1651000"/>
                  </a:moveTo>
                  <a:lnTo>
                    <a:pt x="1420406" y="1617370"/>
                  </a:lnTo>
                  <a:lnTo>
                    <a:pt x="1391526" y="1642224"/>
                  </a:lnTo>
                  <a:lnTo>
                    <a:pt x="1420456" y="1675853"/>
                  </a:lnTo>
                  <a:lnTo>
                    <a:pt x="1449336" y="165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088279" y="7619808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86645" y="0"/>
                  </a:moveTo>
                  <a:lnTo>
                    <a:pt x="93019" y="95036"/>
                  </a:lnTo>
                  <a:lnTo>
                    <a:pt x="0" y="7454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000000"/>
                </a:solidFill>
              </a:rPr>
              <a:t>Solution</a:t>
            </a:r>
            <a:r>
              <a:rPr spc="-440" dirty="0">
                <a:solidFill>
                  <a:srgbClr val="000000"/>
                </a:solidFill>
              </a:rPr>
              <a:t> </a:t>
            </a:r>
            <a:r>
              <a:rPr spc="-450" dirty="0">
                <a:solidFill>
                  <a:srgbClr val="000000"/>
                </a:solidFill>
              </a:rPr>
              <a:t>3:</a:t>
            </a:r>
            <a:r>
              <a:rPr spc="-440" dirty="0">
                <a:solidFill>
                  <a:srgbClr val="000000"/>
                </a:solidFill>
              </a:rPr>
              <a:t> </a:t>
            </a:r>
            <a:r>
              <a:rPr spc="-295" dirty="0"/>
              <a:t>Wishlist</a:t>
            </a:r>
            <a:r>
              <a:rPr spc="-434" dirty="0"/>
              <a:t> </a:t>
            </a:r>
            <a:r>
              <a:rPr spc="-335" dirty="0"/>
              <a:t>Sharing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725382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389695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6068689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6459214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7240264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3131"/>
                </a:solidFill>
              </a:rPr>
              <a:t>What</a:t>
            </a:r>
            <a:r>
              <a:rPr spc="-55" dirty="0">
                <a:solidFill>
                  <a:srgbClr val="FF3131"/>
                </a:solidFill>
              </a:rPr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10" dirty="0"/>
              <a:t>wishlist</a:t>
            </a:r>
            <a:r>
              <a:rPr spc="-60" dirty="0"/>
              <a:t> </a:t>
            </a:r>
            <a:r>
              <a:rPr dirty="0"/>
              <a:t>sharing</a:t>
            </a:r>
            <a:r>
              <a:rPr spc="545" dirty="0"/>
              <a:t> </a:t>
            </a:r>
            <a:r>
              <a:rPr spc="-25" dirty="0"/>
              <a:t>:-</a:t>
            </a:r>
          </a:p>
          <a:p>
            <a:pPr marL="487045" marR="823594" algn="just">
              <a:lnSpc>
                <a:spcPct val="116500"/>
              </a:lnSpc>
              <a:spcBef>
                <a:spcPts val="1525"/>
              </a:spcBef>
            </a:pPr>
            <a:r>
              <a:rPr sz="2200" b="0" dirty="0">
                <a:latin typeface="Roboto"/>
                <a:cs typeface="Roboto"/>
              </a:rPr>
              <a:t>This</a:t>
            </a:r>
            <a:r>
              <a:rPr sz="2200" b="0" spc="-9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feature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allows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users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to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curate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selection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spc="-25" dirty="0">
                <a:latin typeface="Roboto"/>
                <a:cs typeface="Roboto"/>
              </a:rPr>
              <a:t>of </a:t>
            </a:r>
            <a:r>
              <a:rPr sz="2200" b="0" spc="-10" dirty="0">
                <a:latin typeface="Roboto"/>
                <a:cs typeface="Roboto"/>
              </a:rPr>
              <a:t>multiple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items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from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their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wishlist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and</a:t>
            </a:r>
            <a:r>
              <a:rPr sz="2200" b="0" spc="-7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share</a:t>
            </a:r>
            <a:r>
              <a:rPr sz="2200" b="0" spc="-8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them </a:t>
            </a:r>
            <a:r>
              <a:rPr sz="2200" b="0" spc="-10" dirty="0">
                <a:latin typeface="Roboto"/>
                <a:cs typeface="Roboto"/>
              </a:rPr>
              <a:t>collectively</a:t>
            </a:r>
            <a:r>
              <a:rPr sz="2200" b="0" spc="-12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with</a:t>
            </a:r>
            <a:r>
              <a:rPr sz="2200" b="0" spc="-12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others</a:t>
            </a:r>
            <a:r>
              <a:rPr sz="2200" b="0" spc="-120" dirty="0">
                <a:latin typeface="Roboto"/>
                <a:cs typeface="Roboto"/>
              </a:rPr>
              <a:t> </a:t>
            </a:r>
            <a:r>
              <a:rPr sz="2200" b="0" spc="-5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  <a:p>
            <a:pPr marL="487045" marR="5080" algn="just">
              <a:lnSpc>
                <a:spcPct val="116500"/>
              </a:lnSpc>
            </a:pPr>
            <a:r>
              <a:rPr sz="2200" b="0" dirty="0">
                <a:latin typeface="Roboto"/>
                <a:cs typeface="Roboto"/>
              </a:rPr>
              <a:t>It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enables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users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to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seek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opinions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on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range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of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desired products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at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once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rather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than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sharing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one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item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at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time.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445"/>
              </a:spcBef>
            </a:pPr>
            <a:endParaRPr sz="22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</a:pPr>
            <a:r>
              <a:rPr dirty="0">
                <a:solidFill>
                  <a:srgbClr val="FF3131"/>
                </a:solidFill>
              </a:rPr>
              <a:t>Need</a:t>
            </a:r>
            <a:r>
              <a:rPr spc="-20" dirty="0">
                <a:solidFill>
                  <a:srgbClr val="FF3131"/>
                </a:solidFill>
              </a:rPr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wishlist</a:t>
            </a:r>
            <a:r>
              <a:rPr spc="-20" dirty="0"/>
              <a:t> </a:t>
            </a:r>
            <a:r>
              <a:rPr dirty="0"/>
              <a:t>sharing</a:t>
            </a:r>
            <a:r>
              <a:rPr spc="630" dirty="0"/>
              <a:t> </a:t>
            </a:r>
            <a:r>
              <a:rPr spc="-25" dirty="0"/>
              <a:t>:-</a:t>
            </a:r>
          </a:p>
          <a:p>
            <a:pPr marL="487045" marR="316865" indent="68580">
              <a:lnSpc>
                <a:spcPct val="116500"/>
              </a:lnSpc>
              <a:spcBef>
                <a:spcPts val="2740"/>
              </a:spcBef>
            </a:pPr>
            <a:r>
              <a:rPr sz="2200" b="0" spc="-20" dirty="0">
                <a:latin typeface="Roboto"/>
                <a:cs typeface="Roboto"/>
              </a:rPr>
              <a:t>Reducing</a:t>
            </a:r>
            <a:r>
              <a:rPr sz="2200" b="0" spc="-4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</a:t>
            </a:r>
            <a:r>
              <a:rPr sz="2200" b="0" spc="-4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effort</a:t>
            </a:r>
            <a:r>
              <a:rPr sz="2200" b="0" spc="-4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of</a:t>
            </a:r>
            <a:r>
              <a:rPr sz="2200" b="0" spc="-45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sharing</a:t>
            </a:r>
            <a:r>
              <a:rPr sz="2200" b="0" spc="-4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each</a:t>
            </a:r>
            <a:r>
              <a:rPr sz="2200" b="0" spc="-4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item</a:t>
            </a:r>
            <a:r>
              <a:rPr sz="2200" b="0" spc="-4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individually. Facilitates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informed</a:t>
            </a:r>
            <a:r>
              <a:rPr sz="2200" b="0" spc="-65" dirty="0">
                <a:latin typeface="Roboto"/>
                <a:cs typeface="Roboto"/>
              </a:rPr>
              <a:t> decision-</a:t>
            </a:r>
            <a:r>
              <a:rPr sz="2200" b="0" spc="-10" dirty="0">
                <a:latin typeface="Roboto"/>
                <a:cs typeface="Roboto"/>
              </a:rPr>
              <a:t>making</a:t>
            </a:r>
            <a:r>
              <a:rPr sz="2200" b="0" spc="-6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by</a:t>
            </a:r>
            <a:r>
              <a:rPr sz="2200" b="0" spc="-7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gathering opinions</a:t>
            </a:r>
            <a:r>
              <a:rPr sz="2200" b="0" spc="-5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on</a:t>
            </a:r>
            <a:r>
              <a:rPr sz="2200" b="0" spc="-5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a</a:t>
            </a:r>
            <a:r>
              <a:rPr sz="2200" b="0" spc="-5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variety</a:t>
            </a:r>
            <a:r>
              <a:rPr sz="2200" b="0" spc="-5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of</a:t>
            </a:r>
            <a:r>
              <a:rPr sz="2200" b="0" spc="-5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items</a:t>
            </a:r>
            <a:r>
              <a:rPr sz="2200" b="0" spc="-55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simultaneously.</a:t>
            </a:r>
            <a:endParaRPr sz="2200">
              <a:latin typeface="Roboto"/>
              <a:cs typeface="Roboto"/>
            </a:endParaRPr>
          </a:p>
          <a:p>
            <a:pPr marL="487045">
              <a:lnSpc>
                <a:spcPct val="100000"/>
              </a:lnSpc>
              <a:spcBef>
                <a:spcPts val="434"/>
              </a:spcBef>
            </a:pPr>
            <a:r>
              <a:rPr sz="2200" b="0" dirty="0">
                <a:latin typeface="Roboto"/>
                <a:cs typeface="Roboto"/>
              </a:rPr>
              <a:t>Allows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users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to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involve</a:t>
            </a:r>
            <a:r>
              <a:rPr sz="2200" b="0" spc="-95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others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in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dirty="0">
                <a:latin typeface="Roboto"/>
                <a:cs typeface="Roboto"/>
              </a:rPr>
              <a:t>their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spc="-20" dirty="0">
                <a:latin typeface="Roboto"/>
                <a:cs typeface="Roboto"/>
              </a:rPr>
              <a:t>shopping</a:t>
            </a:r>
            <a:r>
              <a:rPr sz="2200" b="0" spc="-90" dirty="0">
                <a:latin typeface="Roboto"/>
                <a:cs typeface="Roboto"/>
              </a:rPr>
              <a:t> </a:t>
            </a:r>
            <a:r>
              <a:rPr sz="2200" b="0" spc="-10" dirty="0">
                <a:latin typeface="Roboto"/>
                <a:cs typeface="Roboto"/>
              </a:rPr>
              <a:t>journey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8686" y="2446861"/>
            <a:ext cx="268922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Users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can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create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new </a:t>
            </a:r>
            <a:r>
              <a:rPr sz="2200" spc="-20" dirty="0">
                <a:latin typeface="Roboto"/>
                <a:cs typeface="Roboto"/>
              </a:rPr>
              <a:t>wishlists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from</a:t>
            </a:r>
            <a:r>
              <a:rPr sz="2200" spc="-30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here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09208" y="6793534"/>
            <a:ext cx="359473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Users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can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share</a:t>
            </a:r>
            <a:r>
              <a:rPr sz="2200" spc="-8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particular </a:t>
            </a:r>
            <a:r>
              <a:rPr sz="2200" spc="-20" dirty="0">
                <a:latin typeface="Roboto"/>
                <a:cs typeface="Roboto"/>
              </a:rPr>
              <a:t>wishlists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ohers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via </a:t>
            </a:r>
            <a:r>
              <a:rPr sz="2200" spc="-20" dirty="0">
                <a:latin typeface="Roboto"/>
                <a:cs typeface="Roboto"/>
              </a:rPr>
              <a:t>whatsapp,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telegram</a:t>
            </a:r>
            <a:r>
              <a:rPr sz="2200" spc="-10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and </a:t>
            </a:r>
            <a:r>
              <a:rPr sz="2200" dirty="0">
                <a:latin typeface="Roboto"/>
                <a:cs typeface="Roboto"/>
              </a:rPr>
              <a:t>other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social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media</a:t>
            </a:r>
            <a:r>
              <a:rPr sz="2200" spc="-90" dirty="0">
                <a:latin typeface="Roboto"/>
                <a:cs typeface="Roboto"/>
              </a:rPr>
              <a:t> </a:t>
            </a:r>
            <a:r>
              <a:rPr sz="2200" spc="-10" dirty="0">
                <a:latin typeface="Roboto"/>
                <a:cs typeface="Roboto"/>
              </a:rPr>
              <a:t>platforms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82134" y="4329423"/>
            <a:ext cx="3733800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500"/>
              </a:lnSpc>
              <a:spcBef>
                <a:spcPts val="100"/>
              </a:spcBef>
            </a:pPr>
            <a:r>
              <a:rPr sz="2200" spc="-10" dirty="0">
                <a:latin typeface="Roboto"/>
                <a:cs typeface="Roboto"/>
              </a:rPr>
              <a:t>Whenever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users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0" dirty="0">
                <a:latin typeface="Roboto"/>
                <a:cs typeface="Roboto"/>
              </a:rPr>
              <a:t>wishlists</a:t>
            </a:r>
            <a:r>
              <a:rPr sz="2200" spc="-70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a </a:t>
            </a:r>
            <a:r>
              <a:rPr sz="2200" dirty="0">
                <a:latin typeface="Roboto"/>
                <a:cs typeface="Roboto"/>
              </a:rPr>
              <a:t>item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he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gets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option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to</a:t>
            </a:r>
            <a:r>
              <a:rPr sz="2200" spc="-6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add</a:t>
            </a:r>
            <a:r>
              <a:rPr sz="2200" spc="-6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the </a:t>
            </a:r>
            <a:r>
              <a:rPr sz="2200" dirty="0">
                <a:latin typeface="Roboto"/>
                <a:cs typeface="Roboto"/>
              </a:rPr>
              <a:t>item</a:t>
            </a:r>
            <a:r>
              <a:rPr sz="2200" spc="-50" dirty="0">
                <a:latin typeface="Roboto"/>
                <a:cs typeface="Roboto"/>
              </a:rPr>
              <a:t> </a:t>
            </a:r>
            <a:r>
              <a:rPr sz="2200" dirty="0">
                <a:latin typeface="Roboto"/>
                <a:cs typeface="Roboto"/>
              </a:rPr>
              <a:t>in</a:t>
            </a:r>
            <a:r>
              <a:rPr sz="2200" spc="-45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whicheverwhishlist</a:t>
            </a:r>
            <a:r>
              <a:rPr sz="2200" spc="-50" dirty="0">
                <a:latin typeface="Roboto"/>
                <a:cs typeface="Roboto"/>
              </a:rPr>
              <a:t> </a:t>
            </a:r>
            <a:r>
              <a:rPr sz="2200" spc="-25" dirty="0">
                <a:latin typeface="Roboto"/>
                <a:cs typeface="Roboto"/>
              </a:rPr>
              <a:t>he </a:t>
            </a:r>
            <a:r>
              <a:rPr sz="2200" spc="-10" dirty="0">
                <a:latin typeface="Roboto"/>
                <a:cs typeface="Roboto"/>
              </a:rPr>
              <a:t>wants</a:t>
            </a:r>
            <a:r>
              <a:rPr sz="2200" spc="-95" dirty="0">
                <a:latin typeface="Roboto"/>
                <a:cs typeface="Roboto"/>
              </a:rPr>
              <a:t> </a:t>
            </a:r>
            <a:r>
              <a:rPr sz="2200" spc="-50" dirty="0">
                <a:latin typeface="Roboto"/>
                <a:cs typeface="Roboto"/>
              </a:rPr>
              <a:t>.</a:t>
            </a:r>
            <a:endParaRPr sz="22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032521" y="2840286"/>
            <a:ext cx="3575050" cy="4102100"/>
            <a:chOff x="12032521" y="2840286"/>
            <a:chExt cx="3575050" cy="4102100"/>
          </a:xfrm>
        </p:grpSpPr>
        <p:sp>
          <p:nvSpPr>
            <p:cNvPr id="13" name="object 13"/>
            <p:cNvSpPr/>
            <p:nvPr/>
          </p:nvSpPr>
          <p:spPr>
            <a:xfrm>
              <a:off x="12032514" y="2910280"/>
              <a:ext cx="1332230" cy="147320"/>
            </a:xfrm>
            <a:custGeom>
              <a:avLst/>
              <a:gdLst/>
              <a:ahLst/>
              <a:cxnLst/>
              <a:rect l="l" t="t" r="r" b="b"/>
              <a:pathLst>
                <a:path w="1332230" h="147319">
                  <a:moveTo>
                    <a:pt x="117030" y="137655"/>
                  </a:moveTo>
                  <a:lnTo>
                    <a:pt x="113919" y="99682"/>
                  </a:lnTo>
                  <a:lnTo>
                    <a:pt x="0" y="109029"/>
                  </a:lnTo>
                  <a:lnTo>
                    <a:pt x="3111" y="147002"/>
                  </a:lnTo>
                  <a:lnTo>
                    <a:pt x="117030" y="137655"/>
                  </a:lnTo>
                  <a:close/>
                </a:path>
                <a:path w="1332230" h="147319">
                  <a:moveTo>
                    <a:pt x="268922" y="125196"/>
                  </a:moveTo>
                  <a:lnTo>
                    <a:pt x="265811" y="87223"/>
                  </a:lnTo>
                  <a:lnTo>
                    <a:pt x="151892" y="96570"/>
                  </a:lnTo>
                  <a:lnTo>
                    <a:pt x="155003" y="134543"/>
                  </a:lnTo>
                  <a:lnTo>
                    <a:pt x="268922" y="125196"/>
                  </a:lnTo>
                  <a:close/>
                </a:path>
                <a:path w="1332230" h="147319">
                  <a:moveTo>
                    <a:pt x="420814" y="112737"/>
                  </a:moveTo>
                  <a:lnTo>
                    <a:pt x="417703" y="74764"/>
                  </a:lnTo>
                  <a:lnTo>
                    <a:pt x="303784" y="84112"/>
                  </a:lnTo>
                  <a:lnTo>
                    <a:pt x="306895" y="122085"/>
                  </a:lnTo>
                  <a:lnTo>
                    <a:pt x="420814" y="112737"/>
                  </a:lnTo>
                  <a:close/>
                </a:path>
                <a:path w="1332230" h="147319">
                  <a:moveTo>
                    <a:pt x="572706" y="100279"/>
                  </a:moveTo>
                  <a:lnTo>
                    <a:pt x="569582" y="62306"/>
                  </a:lnTo>
                  <a:lnTo>
                    <a:pt x="455676" y="71653"/>
                  </a:lnTo>
                  <a:lnTo>
                    <a:pt x="458787" y="109626"/>
                  </a:lnTo>
                  <a:lnTo>
                    <a:pt x="572706" y="100279"/>
                  </a:lnTo>
                  <a:close/>
                </a:path>
                <a:path w="1332230" h="147319">
                  <a:moveTo>
                    <a:pt x="724598" y="87820"/>
                  </a:moveTo>
                  <a:lnTo>
                    <a:pt x="721474" y="49847"/>
                  </a:lnTo>
                  <a:lnTo>
                    <a:pt x="607555" y="59194"/>
                  </a:lnTo>
                  <a:lnTo>
                    <a:pt x="610679" y="97167"/>
                  </a:lnTo>
                  <a:lnTo>
                    <a:pt x="724598" y="87820"/>
                  </a:lnTo>
                  <a:close/>
                </a:path>
                <a:path w="1332230" h="147319">
                  <a:moveTo>
                    <a:pt x="876477" y="75361"/>
                  </a:moveTo>
                  <a:lnTo>
                    <a:pt x="873366" y="37388"/>
                  </a:lnTo>
                  <a:lnTo>
                    <a:pt x="759447" y="46736"/>
                  </a:lnTo>
                  <a:lnTo>
                    <a:pt x="762571" y="84696"/>
                  </a:lnTo>
                  <a:lnTo>
                    <a:pt x="876477" y="75361"/>
                  </a:lnTo>
                  <a:close/>
                </a:path>
                <a:path w="1332230" h="147319">
                  <a:moveTo>
                    <a:pt x="1028369" y="62903"/>
                  </a:moveTo>
                  <a:lnTo>
                    <a:pt x="1025258" y="24930"/>
                  </a:lnTo>
                  <a:lnTo>
                    <a:pt x="911339" y="34264"/>
                  </a:lnTo>
                  <a:lnTo>
                    <a:pt x="914450" y="72237"/>
                  </a:lnTo>
                  <a:lnTo>
                    <a:pt x="1028369" y="62903"/>
                  </a:lnTo>
                  <a:close/>
                </a:path>
                <a:path w="1332230" h="147319">
                  <a:moveTo>
                    <a:pt x="1180261" y="50431"/>
                  </a:moveTo>
                  <a:lnTo>
                    <a:pt x="1177150" y="12471"/>
                  </a:lnTo>
                  <a:lnTo>
                    <a:pt x="1063231" y="21805"/>
                  </a:lnTo>
                  <a:lnTo>
                    <a:pt x="1066342" y="59778"/>
                  </a:lnTo>
                  <a:lnTo>
                    <a:pt x="1180261" y="50431"/>
                  </a:lnTo>
                  <a:close/>
                </a:path>
                <a:path w="1332230" h="147319">
                  <a:moveTo>
                    <a:pt x="1332153" y="37973"/>
                  </a:moveTo>
                  <a:lnTo>
                    <a:pt x="1329042" y="0"/>
                  </a:lnTo>
                  <a:lnTo>
                    <a:pt x="1215123" y="9347"/>
                  </a:lnTo>
                  <a:lnTo>
                    <a:pt x="1218234" y="47320"/>
                  </a:lnTo>
                  <a:lnTo>
                    <a:pt x="1332153" y="37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9529" y="2840286"/>
              <a:ext cx="216713" cy="15201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588897" y="4992969"/>
              <a:ext cx="1393825" cy="0"/>
            </a:xfrm>
            <a:custGeom>
              <a:avLst/>
              <a:gdLst/>
              <a:ahLst/>
              <a:cxnLst/>
              <a:rect l="l" t="t" r="r" b="b"/>
              <a:pathLst>
                <a:path w="1393825">
                  <a:moveTo>
                    <a:pt x="0" y="0"/>
                  </a:moveTo>
                  <a:lnTo>
                    <a:pt x="1393410" y="0"/>
                  </a:lnTo>
                </a:path>
              </a:pathLst>
            </a:custGeom>
            <a:ln w="3809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06107" y="493581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59525" y="6157899"/>
              <a:ext cx="2473960" cy="704850"/>
            </a:xfrm>
            <a:custGeom>
              <a:avLst/>
              <a:gdLst/>
              <a:ahLst/>
              <a:cxnLst/>
              <a:rect l="l" t="t" r="r" b="b"/>
              <a:pathLst>
                <a:path w="2473959" h="704850">
                  <a:moveTo>
                    <a:pt x="120294" y="29908"/>
                  </a:moveTo>
                  <a:lnTo>
                    <a:pt x="9969" y="0"/>
                  </a:lnTo>
                  <a:lnTo>
                    <a:pt x="0" y="36779"/>
                  </a:lnTo>
                  <a:lnTo>
                    <a:pt x="110324" y="66687"/>
                  </a:lnTo>
                  <a:lnTo>
                    <a:pt x="120294" y="29908"/>
                  </a:lnTo>
                  <a:close/>
                </a:path>
                <a:path w="2473959" h="704850">
                  <a:moveTo>
                    <a:pt x="267385" y="69799"/>
                  </a:moveTo>
                  <a:lnTo>
                    <a:pt x="157060" y="39878"/>
                  </a:lnTo>
                  <a:lnTo>
                    <a:pt x="147091" y="76657"/>
                  </a:lnTo>
                  <a:lnTo>
                    <a:pt x="257416" y="106565"/>
                  </a:lnTo>
                  <a:lnTo>
                    <a:pt x="267385" y="69799"/>
                  </a:lnTo>
                  <a:close/>
                </a:path>
                <a:path w="2473959" h="704850">
                  <a:moveTo>
                    <a:pt x="414477" y="109677"/>
                  </a:moveTo>
                  <a:lnTo>
                    <a:pt x="304152" y="79768"/>
                  </a:lnTo>
                  <a:lnTo>
                    <a:pt x="294182" y="116535"/>
                  </a:lnTo>
                  <a:lnTo>
                    <a:pt x="404507" y="146443"/>
                  </a:lnTo>
                  <a:lnTo>
                    <a:pt x="414477" y="109677"/>
                  </a:lnTo>
                  <a:close/>
                </a:path>
                <a:path w="2473959" h="704850">
                  <a:moveTo>
                    <a:pt x="561555" y="149555"/>
                  </a:moveTo>
                  <a:lnTo>
                    <a:pt x="451243" y="119646"/>
                  </a:lnTo>
                  <a:lnTo>
                    <a:pt x="441274" y="156413"/>
                  </a:lnTo>
                  <a:lnTo>
                    <a:pt x="551586" y="186321"/>
                  </a:lnTo>
                  <a:lnTo>
                    <a:pt x="561555" y="149555"/>
                  </a:lnTo>
                  <a:close/>
                </a:path>
                <a:path w="2473959" h="704850">
                  <a:moveTo>
                    <a:pt x="708647" y="189433"/>
                  </a:moveTo>
                  <a:lnTo>
                    <a:pt x="598335" y="159524"/>
                  </a:lnTo>
                  <a:lnTo>
                    <a:pt x="588365" y="196291"/>
                  </a:lnTo>
                  <a:lnTo>
                    <a:pt x="698677" y="226199"/>
                  </a:lnTo>
                  <a:lnTo>
                    <a:pt x="708647" y="189433"/>
                  </a:lnTo>
                  <a:close/>
                </a:path>
                <a:path w="2473959" h="704850">
                  <a:moveTo>
                    <a:pt x="855738" y="229311"/>
                  </a:moveTo>
                  <a:lnTo>
                    <a:pt x="745426" y="199402"/>
                  </a:lnTo>
                  <a:lnTo>
                    <a:pt x="735457" y="236169"/>
                  </a:lnTo>
                  <a:lnTo>
                    <a:pt x="845769" y="266090"/>
                  </a:lnTo>
                  <a:lnTo>
                    <a:pt x="855738" y="229311"/>
                  </a:lnTo>
                  <a:close/>
                </a:path>
                <a:path w="2473959" h="704850">
                  <a:moveTo>
                    <a:pt x="1002830" y="269189"/>
                  </a:moveTo>
                  <a:lnTo>
                    <a:pt x="892517" y="239280"/>
                  </a:lnTo>
                  <a:lnTo>
                    <a:pt x="882548" y="276059"/>
                  </a:lnTo>
                  <a:lnTo>
                    <a:pt x="992860" y="305968"/>
                  </a:lnTo>
                  <a:lnTo>
                    <a:pt x="1002830" y="269189"/>
                  </a:lnTo>
                  <a:close/>
                </a:path>
                <a:path w="2473959" h="704850">
                  <a:moveTo>
                    <a:pt x="1149921" y="309067"/>
                  </a:moveTo>
                  <a:lnTo>
                    <a:pt x="1039596" y="279158"/>
                  </a:lnTo>
                  <a:lnTo>
                    <a:pt x="1029627" y="315937"/>
                  </a:lnTo>
                  <a:lnTo>
                    <a:pt x="1139952" y="345846"/>
                  </a:lnTo>
                  <a:lnTo>
                    <a:pt x="1149921" y="309067"/>
                  </a:lnTo>
                  <a:close/>
                </a:path>
                <a:path w="2473959" h="704850">
                  <a:moveTo>
                    <a:pt x="1297012" y="348957"/>
                  </a:moveTo>
                  <a:lnTo>
                    <a:pt x="1186688" y="319036"/>
                  </a:lnTo>
                  <a:lnTo>
                    <a:pt x="1176718" y="355815"/>
                  </a:lnTo>
                  <a:lnTo>
                    <a:pt x="1287043" y="385724"/>
                  </a:lnTo>
                  <a:lnTo>
                    <a:pt x="1297012" y="348957"/>
                  </a:lnTo>
                  <a:close/>
                </a:path>
                <a:path w="2473959" h="704850">
                  <a:moveTo>
                    <a:pt x="1444104" y="388835"/>
                  </a:moveTo>
                  <a:lnTo>
                    <a:pt x="1333779" y="358927"/>
                  </a:lnTo>
                  <a:lnTo>
                    <a:pt x="1323809" y="395693"/>
                  </a:lnTo>
                  <a:lnTo>
                    <a:pt x="1434134" y="425602"/>
                  </a:lnTo>
                  <a:lnTo>
                    <a:pt x="1444104" y="388835"/>
                  </a:lnTo>
                  <a:close/>
                </a:path>
                <a:path w="2473959" h="704850">
                  <a:moveTo>
                    <a:pt x="1591183" y="428713"/>
                  </a:moveTo>
                  <a:lnTo>
                    <a:pt x="1480870" y="398805"/>
                  </a:lnTo>
                  <a:lnTo>
                    <a:pt x="1470901" y="435571"/>
                  </a:lnTo>
                  <a:lnTo>
                    <a:pt x="1581213" y="465480"/>
                  </a:lnTo>
                  <a:lnTo>
                    <a:pt x="1591183" y="428713"/>
                  </a:lnTo>
                  <a:close/>
                </a:path>
                <a:path w="2473959" h="704850">
                  <a:moveTo>
                    <a:pt x="1738274" y="468591"/>
                  </a:moveTo>
                  <a:lnTo>
                    <a:pt x="1627962" y="438683"/>
                  </a:lnTo>
                  <a:lnTo>
                    <a:pt x="1617992" y="475449"/>
                  </a:lnTo>
                  <a:lnTo>
                    <a:pt x="1728304" y="505358"/>
                  </a:lnTo>
                  <a:lnTo>
                    <a:pt x="1738274" y="468591"/>
                  </a:lnTo>
                  <a:close/>
                </a:path>
                <a:path w="2473959" h="704850">
                  <a:moveTo>
                    <a:pt x="1885365" y="508469"/>
                  </a:moveTo>
                  <a:lnTo>
                    <a:pt x="1775053" y="478561"/>
                  </a:lnTo>
                  <a:lnTo>
                    <a:pt x="1765084" y="515327"/>
                  </a:lnTo>
                  <a:lnTo>
                    <a:pt x="1875396" y="545249"/>
                  </a:lnTo>
                  <a:lnTo>
                    <a:pt x="1885365" y="508469"/>
                  </a:lnTo>
                  <a:close/>
                </a:path>
                <a:path w="2473959" h="704850">
                  <a:moveTo>
                    <a:pt x="2032457" y="548347"/>
                  </a:moveTo>
                  <a:lnTo>
                    <a:pt x="1922145" y="518439"/>
                  </a:lnTo>
                  <a:lnTo>
                    <a:pt x="1912175" y="555218"/>
                  </a:lnTo>
                  <a:lnTo>
                    <a:pt x="2022487" y="585127"/>
                  </a:lnTo>
                  <a:lnTo>
                    <a:pt x="2032457" y="548347"/>
                  </a:lnTo>
                  <a:close/>
                </a:path>
                <a:path w="2473959" h="704850">
                  <a:moveTo>
                    <a:pt x="2179548" y="588225"/>
                  </a:moveTo>
                  <a:lnTo>
                    <a:pt x="2069236" y="558317"/>
                  </a:lnTo>
                  <a:lnTo>
                    <a:pt x="2059254" y="595096"/>
                  </a:lnTo>
                  <a:lnTo>
                    <a:pt x="2169579" y="625005"/>
                  </a:lnTo>
                  <a:lnTo>
                    <a:pt x="2179548" y="588225"/>
                  </a:lnTo>
                  <a:close/>
                </a:path>
                <a:path w="2473959" h="704850">
                  <a:moveTo>
                    <a:pt x="2326640" y="628103"/>
                  </a:moveTo>
                  <a:lnTo>
                    <a:pt x="2216315" y="598195"/>
                  </a:lnTo>
                  <a:lnTo>
                    <a:pt x="2206345" y="634974"/>
                  </a:lnTo>
                  <a:lnTo>
                    <a:pt x="2316670" y="664883"/>
                  </a:lnTo>
                  <a:lnTo>
                    <a:pt x="2326640" y="628103"/>
                  </a:lnTo>
                  <a:close/>
                </a:path>
                <a:path w="2473959" h="704850">
                  <a:moveTo>
                    <a:pt x="2473731" y="667994"/>
                  </a:moveTo>
                  <a:lnTo>
                    <a:pt x="2363406" y="638086"/>
                  </a:lnTo>
                  <a:lnTo>
                    <a:pt x="2353437" y="674852"/>
                  </a:lnTo>
                  <a:lnTo>
                    <a:pt x="2463762" y="704761"/>
                  </a:lnTo>
                  <a:lnTo>
                    <a:pt x="2473731" y="667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0060" y="6793474"/>
              <a:ext cx="147167" cy="14841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57137" y="324239"/>
            <a:ext cx="819149" cy="914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1944</Words>
  <Application>Microsoft Office PowerPoint</Application>
  <PresentationFormat>Custom</PresentationFormat>
  <Paragraphs>240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Comic Sans MS</vt:lpstr>
      <vt:lpstr>Lucida Sans Unicode</vt:lpstr>
      <vt:lpstr>Roboto</vt:lpstr>
      <vt:lpstr>Office Theme</vt:lpstr>
      <vt:lpstr>The Problem Statement</vt:lpstr>
      <vt:lpstr>About Souled Store</vt:lpstr>
      <vt:lpstr>The Competition</vt:lpstr>
      <vt:lpstr>User Persona</vt:lpstr>
      <vt:lpstr>User Journey</vt:lpstr>
      <vt:lpstr>Solution 1: Magic Scanner</vt:lpstr>
      <vt:lpstr>PowerPoint Presentation</vt:lpstr>
      <vt:lpstr>Solution 2: Souled Gems</vt:lpstr>
      <vt:lpstr>Solution 3: Wishlist Sharing</vt:lpstr>
      <vt:lpstr>Rice Priortization</vt:lpstr>
      <vt:lpstr>GTM  Stratergy</vt:lpstr>
      <vt:lpstr>Success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Souled_Store_Deck</dc:title>
  <dc:creator>Soumyajit Mondal</dc:creator>
  <cp:keywords>DAF1QzOlP4A,BAFSNnep3VQ</cp:keywords>
  <cp:lastModifiedBy>Manthanraje Patil</cp:lastModifiedBy>
  <cp:revision>2</cp:revision>
  <dcterms:created xsi:type="dcterms:W3CDTF">2025-09-13T06:43:40Z</dcterms:created>
  <dcterms:modified xsi:type="dcterms:W3CDTF">2025-09-13T07:23:01Z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2025-09-13T00:00:00Z</vt:filetime>
  </property>
  <property fmtid="{D5CDD505-2E9C-101B-9397-08002B2CF9AE}" pid="5" name="Producer">
    <vt:lpwstr>Canva</vt:lpwstr>
  </property>
</Properties>
</file>