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75" r:id="rId7"/>
    <p:sldId id="263" r:id="rId8"/>
    <p:sldId id="270" r:id="rId9"/>
    <p:sldId id="271" r:id="rId10"/>
    <p:sldId id="273" r:id="rId11"/>
    <p:sldId id="274" r:id="rId12"/>
    <p:sldId id="26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302A2DC-9019-466D-AD12-480A355EA7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G. S. Mandals, Marathwada Institute of Technology, Aurangabad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AA979F1-1529-479B-BE73-ABC06BEEB3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FF47B-F3A5-4460-B3F9-2D098F5895B7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310379-39D9-4E4C-9C6D-C56B19A494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A68843-0B28-45AF-9B9E-0786EE0BF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F1446-855C-4D7F-99FD-37A08230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866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G. S. Mandals, Marathwada Institute of Technology, Aurangabad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4FAA-D5E1-4087-8357-8096E94A222A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03F3-7F69-4A3A-9E17-9D638D12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34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G. S. Mandals, Marathwada Institute of Technology, Aurangabad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03F3-7F69-4A3A-9E17-9D638D124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G. S. Mandals, Marathwada Institute of Technology, Aurangabad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03F3-7F69-4A3A-9E17-9D638D124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1F639-61B6-474E-BAE3-DD6A170B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9C1C4B-34A8-4AA1-98D8-627C4978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92617E-F92D-469A-AE6F-40D8B314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496-3F9B-4423-AFAF-CD996928E3B7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50C6C3-9955-4E53-85CD-07472CF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234FF-5C86-4E58-93F6-9E768F8C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016A0-D7CF-442E-8E1C-2F5420D7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F5D689-8A3A-41F1-A03A-5808238A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45C6A1-D0F2-4C30-BBA8-763F6F5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F79-3901-4FB5-9274-E97097FB2B3D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F6C417-DB4C-497E-AE25-5AF3D876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2401A6-81CF-4CAE-88AF-61A0D848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CF5F76-199D-4F79-A1A7-F3EA4B74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AF857B-135B-4968-AE91-E943F4D6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F5E736-B177-4CB0-B184-E7E39691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6-4D4B-4852-86C3-D46CB6F5CD18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AA0AF9-3D7D-4D25-BECC-A44BDAA3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858CD-4440-4027-9644-563347C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ADD5D9-BAA4-4719-99C8-DB414C59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578635-4E12-47D1-A2EF-89413F2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D9C4B4-EA19-4B23-9394-751BF18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C2D326-4F15-4588-A40C-72C3603B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767E0-D403-4AE5-AB51-DB1477ED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3A8F75-F6C9-4175-ACEC-84F213F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819A99-A150-47AC-8020-95DBABAA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E50B1-631C-46D6-930A-93B5E284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AEF-8620-4D6D-90CE-3A54827B4FC2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6E61E6-0FC9-4344-BB6F-B24C39E4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E1F9F1-FC7A-4332-A43F-42CC3AA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FFD53-8E7D-4795-80CC-CF1C5FA8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E7BAA-C0DC-4346-B696-9F75A18B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173CD3-4203-4074-A932-F340A526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EB4B83-1C46-4A2A-87F6-BDD1BE7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4692-F425-4EA7-847A-99783A802F34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032761-3ACB-4405-A0CF-94FE2C7E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162B79-32A8-45D4-87E2-C6C8C806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2D525-8715-4206-A115-BF7B5FB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45BAB4-B548-4F23-B688-4B9CCF00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CBA2EF-CA3D-47D1-AC5A-896628F4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3924F6-F0C6-47A8-94EC-627B6563F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F0D0210-DE20-436D-AE7A-D39B1A370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BCD4D2D-82AD-406E-9231-BA4CC72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5F0-A3E4-44B4-B1EC-433C6A9C0CB7}" type="datetime1">
              <a:rPr lang="en-US" smtClean="0"/>
              <a:t>22-May-21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6D5263F-5390-4DF5-8D54-6046926D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3AA1C6C-D200-4673-ACB8-C1BD52B7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47E1C-6E83-4911-A083-38B21D51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86CFE2-8654-43D5-BA7B-540435F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C5C7-66C3-4CB0-B5A9-E8CBDA5979E0}" type="datetime1">
              <a:rPr lang="en-US" smtClean="0"/>
              <a:t>22-May-21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874C27-7079-4EED-9EE3-5F0FA0FE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AD63C6-DB0A-4828-9967-3D0E987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F6C9DF7-1153-40DE-B98C-3155C370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FFE-26B4-424D-A18B-A63D37B3F4C8}" type="datetime1">
              <a:rPr lang="en-US" smtClean="0"/>
              <a:t>22-May-21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7D0015-C372-4AB7-B4BF-29076F46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4C18C6-681F-44DB-9C94-A7667B5B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C4064-40E1-40F1-A2A1-D529B7E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2702B6-3817-4755-BFD8-D6A8A64C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EFDF32-0EFE-4854-8BFC-6ECE833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240693-76CA-49F8-A216-A8CF41A3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3B6F-E621-41C0-BBF6-8145F09C23CF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D01985-0CCE-4D41-A4C6-5F5EB265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6BCE2D-E9BF-429F-8353-838C602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1A3DA-3CA5-40D7-AE3A-C142A81E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B38766-A9B6-4CAA-8E89-3617E87B5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49E96C-B72D-4230-9539-F5A2F4E9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EBE68A-F646-415A-B5E2-E86C4872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C1E6-61F4-4B2A-9077-30075203E2BE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171F5C-BB64-4D98-B2FC-1815FA1A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7EF84B-CDA6-440E-B933-1DEEC98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4B639-B1AF-4C1A-AD25-90FD7622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423EDA-5C4E-4992-8D77-CA8F6D3B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6F5F18-BFE9-4CB2-BDDC-7793F2C2D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78DA-C1D0-4A09-B424-5366316A41C9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531D78-0C8D-43C8-A202-279B32C96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63C4D0-04D1-4473-98D1-DD9087C3A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C8A9-5AA5-4261-A901-A6585361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506F3-C349-481A-AF9A-FF482EAE6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BUS TICKET USING QR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F94C1E-43EA-47B9-8440-B423CBAE3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1918" y="4209184"/>
            <a:ext cx="2514600" cy="1655762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Tanya Dixit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Manthan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Gadekar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Ganakwar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21C43B-9AB8-43AA-839A-7956D16A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E619-BA5F-49EE-BBBB-CCDFC5DB0352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0C0BD0-14A1-42A1-A92F-404C2347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13913A-5C9C-42FF-B9E4-ED2799C8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784961B4-D444-4C2A-A71B-54B0C2F2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1" y="0"/>
            <a:ext cx="5131837" cy="136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7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DB6A6-28D1-46EC-8A64-84D817EA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for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DD09FA-815E-4DA8-9A3F-58BC364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8F2302-735A-4853-AF9D-1A42AE04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1B6178-124F-4AE1-B549-A2F68B67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C2B528D9-59A8-454D-8346-FD981D49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73E1D57-B473-4038-91B5-91B0B6347A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2007926"/>
            <a:ext cx="1666959" cy="26872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9518C10-5D06-4435-A08D-31727EB2F2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5" y="2007926"/>
            <a:ext cx="1883284" cy="26872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2D2CE63-DCB2-4E52-8D89-6EEDE18F2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07" y="2007926"/>
            <a:ext cx="1883284" cy="26872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8570D32-C450-484E-814B-0DB2012537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53" y="2007927"/>
            <a:ext cx="1883284" cy="27600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CA1D4A9-099D-45F2-923D-5AAEC594A5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33" y="2007927"/>
            <a:ext cx="1416698" cy="27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E5FEAF-B2DD-4577-877E-85E7C46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for Admin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F7DF4196-B263-4063-B0A7-46AC5F5F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9" y="2155370"/>
            <a:ext cx="1764052" cy="2995127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5620F8-9A00-4160-8DD6-1B0DE31D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8D5C3-5A75-40FF-9A39-682940D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A5FEEE-F6E8-446B-AF88-CBFC2F24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8C03AB1-2DAB-4F55-9D93-DF51C213F3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78" y="2155370"/>
            <a:ext cx="1764052" cy="2995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92041E9-1278-46A6-A832-E04E9521F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7" y="2155370"/>
            <a:ext cx="1891005" cy="2995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8757EC9-DF0C-4429-A770-5D5018278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55370"/>
            <a:ext cx="2183089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A83FDF-80D6-4870-91EF-83E335DB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2EDF37-2F9C-453A-AC8C-09152068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ticketing is simply making your phone a ticket machine, right into your pocket. This eliminates the need for users to carry bills or wait in a long queue to purchase a ticket.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efficient process benefits daily passengers and the ones who are planning or scheduling trips frequently.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growing demand in the people looking for the online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ving services.</a:t>
            </a: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 as you go services. No extra upfront costs to be paid.</a:t>
            </a:r>
          </a:p>
          <a:p>
            <a:pPr algn="just"/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2BAEEF-E30F-4319-AE34-FCB1B06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122247-7D11-4154-90A0-0D554FC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9BB695-7A37-4E2B-935B-D499FF4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C082A-D222-4501-B9FC-364019F5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59481E-F4C6-4C86-A7D0-8BD260E1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BA5177-737D-4548-BFAB-EE074F57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75E624-65A1-49DB-98B8-2788792B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853408-E52A-44F9-92FB-DE986DFC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1704E4-966E-4983-868E-E827A821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PROJECT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BENEFIT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B432C5-0778-42F6-B24E-33C8D75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884832-CD12-4585-936E-95D200B8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C55133-707D-49F2-A727-12CE766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06B93-D9BB-4818-A232-08940AA6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43EECC-5213-4A68-8722-2935C86B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tickets have proven to be a cost-efficient replacement for paper tickets, which by comparison are more expensive to distribute, validate, and keep track of.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 tickets are also easier to lose, are subject to wear and possible counterfeiting, and are far less ecologically friendly.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tickets allow passengers to skip queues, speed up the boarding of trains, and not lose money if the cards or phones are lost or stolen.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also allow passengers to easily add to their existing balances or occasionally change itineraries if necessary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A99AB-16F3-4168-995D-722B7357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72FD0A-4AA2-4F32-9A46-8EFDEE62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D4FE7A-8168-436D-8D78-30D0535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98036-19C2-488D-8D8C-338C3DC6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Goals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FE3064-4C43-45C3-8209-86F3C10D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an e-Ticket to all the users.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utilizes QR-Code that supports express bus integrated e-Ticket.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pay for ticket online.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management process easily and systematically.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time, affordable and comfortable.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C6071A-8557-4329-B2C8-8644D74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660BEB-C33F-401D-9BF7-AB7B04C3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BD830B-6B1E-4948-B43D-6DD6B7E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CF054-F525-4CDC-BC12-04A3F6A7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Benefits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FE0E7-D44F-44A4-9715-B6E83F65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Boarding Time.</a:t>
            </a: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Cash-handling procedures.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Time-to-Market.</a:t>
            </a: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Service.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594A4-C936-4B90-ABFA-D6D739D8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B340D-9271-4DDB-9B64-3A0B8E24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DF2809-05C0-4A8D-8AC0-F39A208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6C596-7E18-442A-937F-4A8E44FE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[SRS]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E59934-E8D5-499C-89E3-495349F9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/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XP and others.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/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Java, Android Studio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Database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/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/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Chrome, Internet Explore and any other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F4F72E-5B74-4071-BED9-1224382D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09B645-3A35-408F-8938-D511C775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D3DF6F-8278-4DEC-AE4E-9408A4E4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1F2F0-9E16-4C0C-A255-D837BA86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9B42F9-6251-432A-A7FF-E0A11169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26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CD5169-CE19-4A1C-82C4-7FC2F86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923CC-8BD0-4D22-B68E-34E124A0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7986F-45F0-414F-A558-AC5D5ED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B5EF4FB-BBCD-4706-B86B-F39A79352668}"/>
              </a:ext>
            </a:extLst>
          </p:cNvPr>
          <p:cNvSpPr/>
          <p:nvPr/>
        </p:nvSpPr>
        <p:spPr>
          <a:xfrm>
            <a:off x="5154192" y="1881321"/>
            <a:ext cx="2453640" cy="4454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2C8025D-2C34-4C17-B044-AC429CE4D214}"/>
              </a:ext>
            </a:extLst>
          </p:cNvPr>
          <p:cNvSpPr/>
          <p:nvPr/>
        </p:nvSpPr>
        <p:spPr>
          <a:xfrm>
            <a:off x="5496353" y="2103300"/>
            <a:ext cx="1714500" cy="447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 PAGE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2EA0CD9A-3B3E-4BDE-B569-F66BEAF5B82E}"/>
              </a:ext>
            </a:extLst>
          </p:cNvPr>
          <p:cNvSpPr/>
          <p:nvPr/>
        </p:nvSpPr>
        <p:spPr>
          <a:xfrm>
            <a:off x="5523762" y="2616483"/>
            <a:ext cx="1714500" cy="447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D40C78B-03A5-4BA3-A976-C9A34A5652A7}"/>
              </a:ext>
            </a:extLst>
          </p:cNvPr>
          <p:cNvSpPr/>
          <p:nvPr/>
        </p:nvSpPr>
        <p:spPr>
          <a:xfrm>
            <a:off x="5523762" y="3129667"/>
            <a:ext cx="1714500" cy="447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ACCOUNT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9CBE671-E388-49B3-ABDA-9A7EE2EDB1BA}"/>
              </a:ext>
            </a:extLst>
          </p:cNvPr>
          <p:cNvSpPr/>
          <p:nvPr/>
        </p:nvSpPr>
        <p:spPr>
          <a:xfrm>
            <a:off x="5496353" y="3695648"/>
            <a:ext cx="1714500" cy="460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DETAILS OF USER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3947BD2-F734-4204-858D-DF68B9D5A7AA}"/>
              </a:ext>
            </a:extLst>
          </p:cNvPr>
          <p:cNvSpPr/>
          <p:nvPr/>
        </p:nvSpPr>
        <p:spPr>
          <a:xfrm>
            <a:off x="5496353" y="4263182"/>
            <a:ext cx="1714500" cy="460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PAGE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CD62B31-7671-4A00-A6C5-689F0BC382E5}"/>
              </a:ext>
            </a:extLst>
          </p:cNvPr>
          <p:cNvSpPr/>
          <p:nvPr/>
        </p:nvSpPr>
        <p:spPr>
          <a:xfrm>
            <a:off x="5424702" y="4947661"/>
            <a:ext cx="1714500" cy="460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 PAGE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C242F8E-DD90-4928-9E79-746ADA168F20}"/>
              </a:ext>
            </a:extLst>
          </p:cNvPr>
          <p:cNvSpPr/>
          <p:nvPr/>
        </p:nvSpPr>
        <p:spPr>
          <a:xfrm>
            <a:off x="5424702" y="5610099"/>
            <a:ext cx="1813560" cy="517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           PAGE</a:t>
            </a:r>
            <a:endParaRPr lang="en-IN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53E07-2769-49F4-A372-796A2DBE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380F70-ACB1-4C38-A402-15C4241E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1825625"/>
            <a:ext cx="10857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IN" sz="1800" dirty="0"/>
              <a:t>                                              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58B70D-CDDD-4DEC-A126-5B2F0FC9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61BC10-BE0B-4F63-97FE-5C7592D3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ADE625-D5CF-4493-BE5E-10842124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8</a:t>
            </a:fld>
            <a:endParaRPr lang="en-US"/>
          </a:p>
        </p:txBody>
      </p:sp>
      <p:sp>
        <p:nvSpPr>
          <p:cNvPr id="7" name="Oval 135">
            <a:extLst>
              <a:ext uri="{FF2B5EF4-FFF2-40B4-BE49-F238E27FC236}">
                <a16:creationId xmlns="" xmlns:a16="http://schemas.microsoft.com/office/drawing/2014/main" id="{D1C7AD29-C9D8-4041-9557-35146811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30" y="3606687"/>
            <a:ext cx="2800350" cy="584199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ACCOUNT PAGE FOR USER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133">
            <a:extLst>
              <a:ext uri="{FF2B5EF4-FFF2-40B4-BE49-F238E27FC236}">
                <a16:creationId xmlns="" xmlns:a16="http://schemas.microsoft.com/office/drawing/2014/main" id="{7524AE6C-920A-4920-BB8E-DEBF3440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528" y="2311922"/>
            <a:ext cx="3009900" cy="578268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 PAGE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="" xmlns:a16="http://schemas.microsoft.com/office/drawing/2014/main" id="{4B7F73E6-3E69-44DC-BE47-EF02FA8A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370" y="3002064"/>
            <a:ext cx="2697480" cy="532981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36">
            <a:extLst>
              <a:ext uri="{FF2B5EF4-FFF2-40B4-BE49-F238E27FC236}">
                <a16:creationId xmlns="" xmlns:a16="http://schemas.microsoft.com/office/drawing/2014/main" id="{408E0D07-F703-45E0-B827-5720695F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548" y="4286837"/>
            <a:ext cx="2849880" cy="498680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DETAILS PAGE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37">
            <a:extLst>
              <a:ext uri="{FF2B5EF4-FFF2-40B4-BE49-F238E27FC236}">
                <a16:creationId xmlns="" xmlns:a16="http://schemas.microsoft.com/office/drawing/2014/main" id="{0FC54522-EC62-4F9B-A4EA-BC030696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629" y="4901452"/>
            <a:ext cx="2480311" cy="498679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PAGE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38">
            <a:extLst>
              <a:ext uri="{FF2B5EF4-FFF2-40B4-BE49-F238E27FC236}">
                <a16:creationId xmlns="" xmlns:a16="http://schemas.microsoft.com/office/drawing/2014/main" id="{F3891E23-7AE8-45E9-98D3-B2A29319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351" y="5540047"/>
            <a:ext cx="2454275" cy="427038"/>
          </a:xfrm>
          <a:prstGeom prst="ellips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VERIFICATION PAGE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 ADMIN/USER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4D652063-D675-4276-A07E-93B387BC3B77}"/>
              </a:ext>
            </a:extLst>
          </p:cNvPr>
          <p:cNvSpPr/>
          <p:nvPr/>
        </p:nvSpPr>
        <p:spPr>
          <a:xfrm>
            <a:off x="6812057" y="3905239"/>
            <a:ext cx="518606" cy="53993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7A60DB3-D8DC-446B-AEDC-4557AB55FD80}"/>
              </a:ext>
            </a:extLst>
          </p:cNvPr>
          <p:cNvCxnSpPr>
            <a:cxnSpLocks/>
          </p:cNvCxnSpPr>
          <p:nvPr/>
        </p:nvCxnSpPr>
        <p:spPr>
          <a:xfrm>
            <a:off x="7048500" y="4450080"/>
            <a:ext cx="22860" cy="700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03ECA38-435E-404C-9BEB-99D7EF494892}"/>
              </a:ext>
            </a:extLst>
          </p:cNvPr>
          <p:cNvCxnSpPr>
            <a:cxnSpLocks/>
          </p:cNvCxnSpPr>
          <p:nvPr/>
        </p:nvCxnSpPr>
        <p:spPr>
          <a:xfrm>
            <a:off x="6879968" y="4625451"/>
            <a:ext cx="5186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E16BC4E-23F3-4C79-98C3-C9699B88DEF6}"/>
              </a:ext>
            </a:extLst>
          </p:cNvPr>
          <p:cNvCxnSpPr/>
          <p:nvPr/>
        </p:nvCxnSpPr>
        <p:spPr>
          <a:xfrm flipH="1">
            <a:off x="6827520" y="5143170"/>
            <a:ext cx="220980" cy="243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D614D38-D2B9-441B-8371-8ACA0E3B414E}"/>
              </a:ext>
            </a:extLst>
          </p:cNvPr>
          <p:cNvCxnSpPr>
            <a:cxnSpLocks/>
          </p:cNvCxnSpPr>
          <p:nvPr/>
        </p:nvCxnSpPr>
        <p:spPr>
          <a:xfrm flipH="1" flipV="1">
            <a:off x="7060376" y="5143170"/>
            <a:ext cx="194310" cy="234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="" xmlns:a16="http://schemas.microsoft.com/office/drawing/2014/main" id="{EEF92786-ADD3-4210-BEFB-9AABC6BC1EB1}"/>
              </a:ext>
            </a:extLst>
          </p:cNvPr>
          <p:cNvSpPr/>
          <p:nvPr/>
        </p:nvSpPr>
        <p:spPr>
          <a:xfrm>
            <a:off x="1021080" y="3709908"/>
            <a:ext cx="518116" cy="45530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6360F60-953A-43DD-9AAB-05CAC3291821}"/>
              </a:ext>
            </a:extLst>
          </p:cNvPr>
          <p:cNvCxnSpPr>
            <a:cxnSpLocks/>
          </p:cNvCxnSpPr>
          <p:nvPr/>
        </p:nvCxnSpPr>
        <p:spPr>
          <a:xfrm flipH="1">
            <a:off x="1247133" y="4173346"/>
            <a:ext cx="14919" cy="76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12C42A3F-F2C3-469B-8280-838D3340DE44}"/>
              </a:ext>
            </a:extLst>
          </p:cNvPr>
          <p:cNvCxnSpPr>
            <a:cxnSpLocks/>
          </p:cNvCxnSpPr>
          <p:nvPr/>
        </p:nvCxnSpPr>
        <p:spPr>
          <a:xfrm>
            <a:off x="1015789" y="4359160"/>
            <a:ext cx="49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22F50C5-EA37-43F2-AA0D-933B7D853CD5}"/>
              </a:ext>
            </a:extLst>
          </p:cNvPr>
          <p:cNvCxnSpPr/>
          <p:nvPr/>
        </p:nvCxnSpPr>
        <p:spPr>
          <a:xfrm flipH="1">
            <a:off x="976623" y="4943600"/>
            <a:ext cx="266700" cy="213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E759096-7FF9-42BD-8EB8-3CDC7E232BC7}"/>
              </a:ext>
            </a:extLst>
          </p:cNvPr>
          <p:cNvCxnSpPr>
            <a:cxnSpLocks/>
          </p:cNvCxnSpPr>
          <p:nvPr/>
        </p:nvCxnSpPr>
        <p:spPr>
          <a:xfrm flipH="1" flipV="1">
            <a:off x="1272826" y="4943600"/>
            <a:ext cx="153697" cy="244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892C2CD-FEAE-4F53-9298-E194D7A0C22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2544" y="2601056"/>
            <a:ext cx="1119984" cy="108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EF9E97A-C64E-4E2D-97C8-8009B5BE6DFE}"/>
              </a:ext>
            </a:extLst>
          </p:cNvPr>
          <p:cNvCxnSpPr>
            <a:cxnSpLocks/>
            <a:stCxn id="18" idx="7"/>
            <a:endCxn id="9" idx="2"/>
          </p:cNvCxnSpPr>
          <p:nvPr/>
        </p:nvCxnSpPr>
        <p:spPr>
          <a:xfrm flipV="1">
            <a:off x="1463320" y="3268555"/>
            <a:ext cx="1116050" cy="5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B1E1198-908F-4285-BC3E-0B7B49DBD56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17071" y="4067815"/>
            <a:ext cx="1343280" cy="16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31D6398-A4C4-4293-827B-C201CB4E7781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 flipV="1">
            <a:off x="5402580" y="3898787"/>
            <a:ext cx="1409477" cy="2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DF536CEB-4C05-4EDA-B152-A37E09CC9388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512428" y="4303123"/>
            <a:ext cx="1299629" cy="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02A08F6D-3EC5-4E07-BBAA-A1442D439F42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314626" y="4445177"/>
            <a:ext cx="1600526" cy="130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54C2886-7282-4BA4-939F-C5FC708A4DF2}"/>
              </a:ext>
            </a:extLst>
          </p:cNvPr>
          <p:cNvCxnSpPr>
            <a:cxnSpLocks/>
          </p:cNvCxnSpPr>
          <p:nvPr/>
        </p:nvCxnSpPr>
        <p:spPr>
          <a:xfrm flipH="1">
            <a:off x="5211438" y="4359160"/>
            <a:ext cx="1615342" cy="85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F644392-A35E-4D88-A4CB-1FA19D4AFF04}"/>
              </a:ext>
            </a:extLst>
          </p:cNvPr>
          <p:cNvCxnSpPr>
            <a:cxnSpLocks/>
          </p:cNvCxnSpPr>
          <p:nvPr/>
        </p:nvCxnSpPr>
        <p:spPr>
          <a:xfrm flipH="1" flipV="1">
            <a:off x="5438022" y="2659296"/>
            <a:ext cx="1375576" cy="127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="" xmlns:a16="http://schemas.microsoft.com/office/drawing/2014/main" id="{7BA3F441-33F3-4887-B64C-8C376CC9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Rectangle 27">
            <a:extLst>
              <a:ext uri="{FF2B5EF4-FFF2-40B4-BE49-F238E27FC236}">
                <a16:creationId xmlns="" xmlns:a16="http://schemas.microsoft.com/office/drawing/2014/main" id="{D8F51016-7308-43A1-B3FB-B01E848A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520"/>
            <a:ext cx="6812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A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="" xmlns:a16="http://schemas.microsoft.com/office/drawing/2014/main" id="{9BE59453-7956-4B11-B164-02AF0C71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1" y="893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="" xmlns:a16="http://schemas.microsoft.com/office/drawing/2014/main" id="{3003A6E1-4448-4E87-9B18-942B82DE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="" xmlns:a16="http://schemas.microsoft.com/office/drawing/2014/main" id="{220987B9-DEF4-4D60-B862-39436210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6" name="Rectangle 36">
            <a:extLst>
              <a:ext uri="{FF2B5EF4-FFF2-40B4-BE49-F238E27FC236}">
                <a16:creationId xmlns="" xmlns:a16="http://schemas.microsoft.com/office/drawing/2014/main" id="{ADD42E25-BE19-4BEA-A058-C48A8744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DA602-69E6-43D6-85D4-7C7B626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E7680-D217-4BE9-B6CA-190A612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5D2-01B5-4C88-98E5-9C5EC34FCF31}" type="datetime1">
              <a:rPr lang="en-US" smtClean="0"/>
              <a:t>22-May-21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65658-F26B-4302-ADD6-9F0075CE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&amp;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499B4-57F9-41DC-8B79-92CB33DC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8A9-5AA5-4261-A901-A6585361D5D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70">
            <a:extLst>
              <a:ext uri="{FF2B5EF4-FFF2-40B4-BE49-F238E27FC236}">
                <a16:creationId xmlns="" xmlns:a16="http://schemas.microsoft.com/office/drawing/2014/main" id="{597B97A2-9A05-426E-A2B3-FDD1B368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6" y="1722160"/>
            <a:ext cx="1500055" cy="72276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Login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71">
            <a:extLst>
              <a:ext uri="{FF2B5EF4-FFF2-40B4-BE49-F238E27FC236}">
                <a16:creationId xmlns="" xmlns:a16="http://schemas.microsoft.com/office/drawing/2014/main" id="{51AE5A93-495E-45A8-8C37-DD106C63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6" y="3694475"/>
            <a:ext cx="1500055" cy="68453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Requirement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2">
            <a:extLst>
              <a:ext uri="{FF2B5EF4-FFF2-40B4-BE49-F238E27FC236}">
                <a16:creationId xmlns="" xmlns:a16="http://schemas.microsoft.com/office/drawing/2014/main" id="{904C3987-C48A-4731-B785-07D8A0C3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6" y="4631735"/>
            <a:ext cx="1500055" cy="579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73">
            <a:extLst>
              <a:ext uri="{FF2B5EF4-FFF2-40B4-BE49-F238E27FC236}">
                <a16:creationId xmlns="" xmlns:a16="http://schemas.microsoft.com/office/drawing/2014/main" id="{9488AF96-D4E5-4A02-AD13-16E0A8C4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6" y="2697658"/>
            <a:ext cx="1500055" cy="75424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account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74">
            <a:extLst>
              <a:ext uri="{FF2B5EF4-FFF2-40B4-BE49-F238E27FC236}">
                <a16:creationId xmlns="" xmlns:a16="http://schemas.microsoft.com/office/drawing/2014/main" id="{E507A366-05B0-460E-BFBB-D537695F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6" y="5463901"/>
            <a:ext cx="1500055" cy="6265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QR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69B8D84-3E39-4871-94F6-380B2E5BB86E}"/>
              </a:ext>
            </a:extLst>
          </p:cNvPr>
          <p:cNvCxnSpPr>
            <a:cxnSpLocks/>
          </p:cNvCxnSpPr>
          <p:nvPr/>
        </p:nvCxnSpPr>
        <p:spPr>
          <a:xfrm>
            <a:off x="5332600" y="2534781"/>
            <a:ext cx="0" cy="16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427F74E-CD6E-4F4F-A549-B012D209D546}"/>
              </a:ext>
            </a:extLst>
          </p:cNvPr>
          <p:cNvCxnSpPr>
            <a:cxnSpLocks/>
          </p:cNvCxnSpPr>
          <p:nvPr/>
        </p:nvCxnSpPr>
        <p:spPr>
          <a:xfrm>
            <a:off x="5332600" y="3429000"/>
            <a:ext cx="0" cy="26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2B77D3C-89ED-472F-AC5D-61A948A1BB80}"/>
              </a:ext>
            </a:extLst>
          </p:cNvPr>
          <p:cNvCxnSpPr>
            <a:cxnSpLocks/>
          </p:cNvCxnSpPr>
          <p:nvPr/>
        </p:nvCxnSpPr>
        <p:spPr>
          <a:xfrm>
            <a:off x="5365413" y="4440557"/>
            <a:ext cx="0" cy="19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3F6AB59-A29F-43AE-9BD2-625C56BB5A24}"/>
              </a:ext>
            </a:extLst>
          </p:cNvPr>
          <p:cNvCxnSpPr>
            <a:cxnSpLocks/>
          </p:cNvCxnSpPr>
          <p:nvPr/>
        </p:nvCxnSpPr>
        <p:spPr>
          <a:xfrm>
            <a:off x="5332600" y="5211172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BA5BACCD-D47F-4815-BC59-BE6C9F4E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857D5D2-4730-4A54-8E56-210C4CB4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75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489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SMART BUS TICKET USING QR CODE</vt:lpstr>
      <vt:lpstr>Contents</vt:lpstr>
      <vt:lpstr>Introduction</vt:lpstr>
      <vt:lpstr>Goals of a Project</vt:lpstr>
      <vt:lpstr>Project Benefits</vt:lpstr>
      <vt:lpstr>Software Requirements Specification [SRS]</vt:lpstr>
      <vt:lpstr>System Diagram</vt:lpstr>
      <vt:lpstr>User Case Diagram</vt:lpstr>
      <vt:lpstr>Sequence Diagram</vt:lpstr>
      <vt:lpstr>Implementation for user</vt:lpstr>
      <vt:lpstr>Implementation for Admin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jayanand kamble</dc:creator>
  <cp:lastModifiedBy>Shubham Gadekar</cp:lastModifiedBy>
  <cp:revision>55</cp:revision>
  <dcterms:created xsi:type="dcterms:W3CDTF">2020-12-10T07:20:05Z</dcterms:created>
  <dcterms:modified xsi:type="dcterms:W3CDTF">2021-05-22T07:28:08Z</dcterms:modified>
</cp:coreProperties>
</file>