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15"/>
  </p:notesMasterIdLst>
  <p:sldIdLst>
    <p:sldId id="256" r:id="rId3"/>
    <p:sldId id="257" r:id="rId4"/>
    <p:sldId id="258" r:id="rId5"/>
    <p:sldId id="271" r:id="rId6"/>
    <p:sldId id="260" r:id="rId7"/>
    <p:sldId id="262" r:id="rId8"/>
    <p:sldId id="273" r:id="rId9"/>
    <p:sldId id="274" r:id="rId10"/>
    <p:sldId id="275" r:id="rId11"/>
    <p:sldId id="276" r:id="rId12"/>
    <p:sldId id="278" r:id="rId13"/>
    <p:sldId id="277" r:id="rId1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8DF6FE-430D-42C6-B605-A863998A28B1}">
  <a:tblStyle styleId="{308DF6FE-430D-42C6-B605-A863998A28B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11" autoAdjust="0"/>
    <p:restoredTop sz="94660"/>
  </p:normalViewPr>
  <p:slideViewPr>
    <p:cSldViewPr snapToGrid="0">
      <p:cViewPr>
        <p:scale>
          <a:sx n="87" d="100"/>
          <a:sy n="87" d="100"/>
        </p:scale>
        <p:origin x="9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583" cy="48038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Times New Roman"/>
                <a:ea typeface="Times New Roman"/>
                <a:cs typeface="Times New Roman"/>
                <a:sym typeface="Times New Roman"/>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4142962" y="0"/>
            <a:ext cx="3170583" cy="480388"/>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Times New Roman"/>
                <a:ea typeface="Times New Roman"/>
                <a:cs typeface="Times New Roman"/>
                <a:sym typeface="Times New Roman"/>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2183" y="4561226"/>
            <a:ext cx="5850834" cy="4320212"/>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119172"/>
            <a:ext cx="3170583" cy="48038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Times New Roman"/>
                <a:ea typeface="Times New Roman"/>
                <a:cs typeface="Times New Roman"/>
                <a:sym typeface="Times New Roman"/>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4142962" y="9119172"/>
            <a:ext cx="3170583" cy="480388"/>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lang="en-US"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082945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732183" y="4561226"/>
            <a:ext cx="5850834" cy="4320212"/>
          </a:xfrm>
          <a:prstGeom prst="rect">
            <a:avLst/>
          </a:prstGeom>
        </p:spPr>
        <p:txBody>
          <a:bodyPr lIns="91425" tIns="91425" rIns="91425" bIns="91425" anchor="t" anchorCtr="0">
            <a:noAutofit/>
          </a:bodyPr>
          <a:lstStyle/>
          <a:p>
            <a:pPr lvl="0">
              <a:spcBef>
                <a:spcPts val="0"/>
              </a:spcBef>
              <a:buNone/>
            </a:pPr>
            <a:endParaRPr dirty="0"/>
          </a:p>
        </p:txBody>
      </p:sp>
      <p:sp>
        <p:nvSpPr>
          <p:cNvPr id="112" name="Shape 11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91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732183" y="4561226"/>
            <a:ext cx="5850900" cy="4320299"/>
          </a:xfrm>
          <a:prstGeom prst="rect">
            <a:avLst/>
          </a:prstGeom>
        </p:spPr>
        <p:txBody>
          <a:bodyPr lIns="91425" tIns="91425" rIns="91425" bIns="91425" anchor="t" anchorCtr="0">
            <a:noAutofit/>
          </a:bodyPr>
          <a:lstStyle/>
          <a:p>
            <a:pPr lvl="0" rtl="0">
              <a:spcBef>
                <a:spcPts val="0"/>
              </a:spcBef>
              <a:buNone/>
            </a:pPr>
            <a:endParaRPr/>
          </a:p>
        </p:txBody>
      </p:sp>
      <p:sp>
        <p:nvSpPr>
          <p:cNvPr id="162" name="Shape 162"/>
          <p:cNvSpPr txBox="1">
            <a:spLocks noGrp="1"/>
          </p:cNvSpPr>
          <p:nvPr>
            <p:ph type="sldNum" idx="12"/>
          </p:nvPr>
        </p:nvSpPr>
        <p:spPr>
          <a:xfrm>
            <a:off x="4142962" y="9119172"/>
            <a:ext cx="3170699" cy="480300"/>
          </a:xfrm>
          <a:prstGeom prst="rect">
            <a:avLst/>
          </a:prstGeom>
        </p:spPr>
        <p:txBody>
          <a:bodyPr lIns="96650" tIns="48325" rIns="96650" bIns="48325" anchor="b" anchorCtr="0">
            <a:noAutofit/>
          </a:bodyPr>
          <a:lstStyle/>
          <a:p>
            <a:pPr lvl="0" rt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77400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8" name="Shape 118"/>
          <p:cNvSpPr txBox="1">
            <a:spLocks noGrp="1"/>
          </p:cNvSpPr>
          <p:nvPr>
            <p:ph type="body" idx="1"/>
          </p:nvPr>
        </p:nvSpPr>
        <p:spPr>
          <a:xfrm>
            <a:off x="732183" y="4561226"/>
            <a:ext cx="5850834" cy="4320212"/>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Times New Roman"/>
              <a:ea typeface="Times New Roman"/>
              <a:cs typeface="Times New Roman"/>
              <a:sym typeface="Times New Roman"/>
            </a:endParaRPr>
          </a:p>
        </p:txBody>
      </p:sp>
      <p:sp>
        <p:nvSpPr>
          <p:cNvPr id="119" name="Shape 119"/>
          <p:cNvSpPr txBox="1">
            <a:spLocks noGrp="1"/>
          </p:cNvSpPr>
          <p:nvPr>
            <p:ph type="sldNum" idx="12"/>
          </p:nvPr>
        </p:nvSpPr>
        <p:spPr>
          <a:xfrm>
            <a:off x="4142962" y="9119172"/>
            <a:ext cx="3170583" cy="480388"/>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lang="en-US"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8328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732183" y="4561226"/>
            <a:ext cx="5850900" cy="4320299"/>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txBox="1">
            <a:spLocks noGrp="1"/>
          </p:cNvSpPr>
          <p:nvPr>
            <p:ph type="sldNum" idx="12"/>
          </p:nvPr>
        </p:nvSpPr>
        <p:spPr>
          <a:xfrm>
            <a:off x="4142962" y="9119172"/>
            <a:ext cx="3170699" cy="480300"/>
          </a:xfrm>
          <a:prstGeom prst="rect">
            <a:avLst/>
          </a:prstGeom>
        </p:spPr>
        <p:txBody>
          <a:bodyPr lIns="96650" tIns="48325" rIns="96650" bIns="48325"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extLst>
      <p:ext uri="{BB962C8B-B14F-4D97-AF65-F5344CB8AC3E}">
        <p14:creationId xmlns:p14="http://schemas.microsoft.com/office/powerpoint/2010/main" val="163384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732183" y="4561226"/>
            <a:ext cx="5850900" cy="4320299"/>
          </a:xfrm>
          <a:prstGeom prst="rect">
            <a:avLst/>
          </a:prstGeom>
        </p:spPr>
        <p:txBody>
          <a:bodyPr lIns="91425" tIns="91425" rIns="91425" bIns="91425" anchor="t" anchorCtr="0">
            <a:noAutofit/>
          </a:bodyPr>
          <a:lstStyle/>
          <a:p>
            <a:pPr lvl="0" rtl="0">
              <a:spcBef>
                <a:spcPts val="0"/>
              </a:spcBef>
              <a:buNone/>
            </a:pPr>
            <a:endParaRPr/>
          </a:p>
        </p:txBody>
      </p:sp>
      <p:sp>
        <p:nvSpPr>
          <p:cNvPr id="144" name="Shape 144"/>
          <p:cNvSpPr txBox="1">
            <a:spLocks noGrp="1"/>
          </p:cNvSpPr>
          <p:nvPr>
            <p:ph type="sldNum" idx="12"/>
          </p:nvPr>
        </p:nvSpPr>
        <p:spPr>
          <a:xfrm>
            <a:off x="4142962" y="9119172"/>
            <a:ext cx="3170699" cy="480300"/>
          </a:xfrm>
          <a:prstGeom prst="rect">
            <a:avLst/>
          </a:prstGeom>
        </p:spPr>
        <p:txBody>
          <a:bodyPr lIns="96650" tIns="48325" rIns="96650" bIns="48325" anchor="b" anchorCtr="0">
            <a:noAutofit/>
          </a:bodyPr>
          <a:lstStyle/>
          <a:p>
            <a:pPr lvl="0" rt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152255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732183" y="4561226"/>
            <a:ext cx="5850900" cy="4320299"/>
          </a:xfrm>
          <a:prstGeom prst="rect">
            <a:avLst/>
          </a:prstGeom>
        </p:spPr>
        <p:txBody>
          <a:bodyPr lIns="91425" tIns="91425" rIns="91425" bIns="91425" anchor="t" anchorCtr="0">
            <a:noAutofit/>
          </a:bodyPr>
          <a:lstStyle/>
          <a:p>
            <a:pPr lvl="0" rtl="0">
              <a:spcBef>
                <a:spcPts val="0"/>
              </a:spcBef>
              <a:buNone/>
            </a:pPr>
            <a:endParaRPr/>
          </a:p>
        </p:txBody>
      </p:sp>
      <p:sp>
        <p:nvSpPr>
          <p:cNvPr id="162" name="Shape 162"/>
          <p:cNvSpPr txBox="1">
            <a:spLocks noGrp="1"/>
          </p:cNvSpPr>
          <p:nvPr>
            <p:ph type="sldNum" idx="12"/>
          </p:nvPr>
        </p:nvSpPr>
        <p:spPr>
          <a:xfrm>
            <a:off x="4142962" y="9119172"/>
            <a:ext cx="3170699" cy="480300"/>
          </a:xfrm>
          <a:prstGeom prst="rect">
            <a:avLst/>
          </a:prstGeom>
        </p:spPr>
        <p:txBody>
          <a:bodyPr lIns="96650" tIns="48325" rIns="96650" bIns="48325" anchor="b" anchorCtr="0">
            <a:noAutofit/>
          </a:bodyPr>
          <a:lstStyle/>
          <a:p>
            <a:pPr lvl="0" rtl="0">
              <a:spcBef>
                <a:spcPts val="0"/>
              </a:spcBef>
              <a:buClr>
                <a:srgbClr val="000000"/>
              </a:buClr>
              <a:buSzPct val="25000"/>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11689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732183" y="4561226"/>
            <a:ext cx="5850900" cy="4320299"/>
          </a:xfrm>
          <a:prstGeom prst="rect">
            <a:avLst/>
          </a:prstGeom>
        </p:spPr>
        <p:txBody>
          <a:bodyPr lIns="91425" tIns="91425" rIns="91425" bIns="91425" anchor="t" anchorCtr="0">
            <a:noAutofit/>
          </a:bodyPr>
          <a:lstStyle/>
          <a:p>
            <a:pPr lvl="0" rtl="0">
              <a:spcBef>
                <a:spcPts val="0"/>
              </a:spcBef>
              <a:buNone/>
            </a:pPr>
            <a:endParaRPr/>
          </a:p>
        </p:txBody>
      </p:sp>
      <p:sp>
        <p:nvSpPr>
          <p:cNvPr id="162" name="Shape 162"/>
          <p:cNvSpPr txBox="1">
            <a:spLocks noGrp="1"/>
          </p:cNvSpPr>
          <p:nvPr>
            <p:ph type="sldNum" idx="12"/>
          </p:nvPr>
        </p:nvSpPr>
        <p:spPr>
          <a:xfrm>
            <a:off x="4142962" y="9119172"/>
            <a:ext cx="3170699" cy="480300"/>
          </a:xfrm>
          <a:prstGeom prst="rect">
            <a:avLst/>
          </a:prstGeom>
        </p:spPr>
        <p:txBody>
          <a:bodyPr lIns="96650" tIns="48325" rIns="96650" bIns="48325" anchor="b" anchorCtr="0">
            <a:noAutofit/>
          </a:bodyPr>
          <a:lstStyle/>
          <a:p>
            <a:pPr lvl="0" rt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6056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732183" y="4561226"/>
            <a:ext cx="5850900" cy="4320299"/>
          </a:xfrm>
          <a:prstGeom prst="rect">
            <a:avLst/>
          </a:prstGeom>
        </p:spPr>
        <p:txBody>
          <a:bodyPr lIns="91425" tIns="91425" rIns="91425" bIns="91425" anchor="t" anchorCtr="0">
            <a:noAutofit/>
          </a:bodyPr>
          <a:lstStyle/>
          <a:p>
            <a:pPr lvl="0" rtl="0">
              <a:spcBef>
                <a:spcPts val="0"/>
              </a:spcBef>
              <a:buNone/>
            </a:pPr>
            <a:endParaRPr/>
          </a:p>
        </p:txBody>
      </p:sp>
      <p:sp>
        <p:nvSpPr>
          <p:cNvPr id="162" name="Shape 162"/>
          <p:cNvSpPr txBox="1">
            <a:spLocks noGrp="1"/>
          </p:cNvSpPr>
          <p:nvPr>
            <p:ph type="sldNum" idx="12"/>
          </p:nvPr>
        </p:nvSpPr>
        <p:spPr>
          <a:xfrm>
            <a:off x="4142962" y="9119172"/>
            <a:ext cx="3170699" cy="480300"/>
          </a:xfrm>
          <a:prstGeom prst="rect">
            <a:avLst/>
          </a:prstGeom>
        </p:spPr>
        <p:txBody>
          <a:bodyPr lIns="96650" tIns="48325" rIns="96650" bIns="48325" anchor="b" anchorCtr="0">
            <a:noAutofit/>
          </a:bodyPr>
          <a:lstStyle/>
          <a:p>
            <a:pPr lvl="0" rt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39247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732183" y="4561226"/>
            <a:ext cx="5850900" cy="4320299"/>
          </a:xfrm>
          <a:prstGeom prst="rect">
            <a:avLst/>
          </a:prstGeom>
        </p:spPr>
        <p:txBody>
          <a:bodyPr lIns="91425" tIns="91425" rIns="91425" bIns="91425" anchor="t" anchorCtr="0">
            <a:noAutofit/>
          </a:bodyPr>
          <a:lstStyle/>
          <a:p>
            <a:pPr lvl="0" rtl="0">
              <a:spcBef>
                <a:spcPts val="0"/>
              </a:spcBef>
              <a:buNone/>
            </a:pPr>
            <a:endParaRPr/>
          </a:p>
        </p:txBody>
      </p:sp>
      <p:sp>
        <p:nvSpPr>
          <p:cNvPr id="162" name="Shape 162"/>
          <p:cNvSpPr txBox="1">
            <a:spLocks noGrp="1"/>
          </p:cNvSpPr>
          <p:nvPr>
            <p:ph type="sldNum" idx="12"/>
          </p:nvPr>
        </p:nvSpPr>
        <p:spPr>
          <a:xfrm>
            <a:off x="4142962" y="9119172"/>
            <a:ext cx="3170699" cy="480300"/>
          </a:xfrm>
          <a:prstGeom prst="rect">
            <a:avLst/>
          </a:prstGeom>
        </p:spPr>
        <p:txBody>
          <a:bodyPr lIns="96650" tIns="48325" rIns="96650" bIns="48325" anchor="b" anchorCtr="0">
            <a:noAutofit/>
          </a:bodyPr>
          <a:lstStyle/>
          <a:p>
            <a:pPr lvl="0" rt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230418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732183" y="4561226"/>
            <a:ext cx="5850900" cy="4320299"/>
          </a:xfrm>
          <a:prstGeom prst="rect">
            <a:avLst/>
          </a:prstGeom>
        </p:spPr>
        <p:txBody>
          <a:bodyPr lIns="91425" tIns="91425" rIns="91425" bIns="91425" anchor="t" anchorCtr="0">
            <a:noAutofit/>
          </a:bodyPr>
          <a:lstStyle/>
          <a:p>
            <a:pPr lvl="0" rtl="0">
              <a:spcBef>
                <a:spcPts val="0"/>
              </a:spcBef>
              <a:buNone/>
            </a:pPr>
            <a:endParaRPr/>
          </a:p>
        </p:txBody>
      </p:sp>
      <p:sp>
        <p:nvSpPr>
          <p:cNvPr id="162" name="Shape 162"/>
          <p:cNvSpPr txBox="1">
            <a:spLocks noGrp="1"/>
          </p:cNvSpPr>
          <p:nvPr>
            <p:ph type="sldNum" idx="12"/>
          </p:nvPr>
        </p:nvSpPr>
        <p:spPr>
          <a:xfrm>
            <a:off x="4142962" y="9119172"/>
            <a:ext cx="3170699" cy="480300"/>
          </a:xfrm>
          <a:prstGeom prst="rect">
            <a:avLst/>
          </a:prstGeom>
        </p:spPr>
        <p:txBody>
          <a:bodyPr lIns="96650" tIns="48325" rIns="96650" bIns="48325" anchor="b" anchorCtr="0">
            <a:noAutofit/>
          </a:bodyPr>
          <a:lstStyle/>
          <a:p>
            <a:pPr lvl="0" rt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190948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2"/>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7" name="Shape 17"/>
          <p:cNvSpPr txBox="1">
            <a:spLocks noGrp="1"/>
          </p:cNvSpPr>
          <p:nvPr>
            <p:ph type="ftr" idx="11"/>
          </p:nvPr>
        </p:nvSpPr>
        <p:spPr>
          <a:xfrm>
            <a:off x="32766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2"/>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sldNum" idx="12"/>
          </p:nvPr>
        </p:nvSpPr>
        <p:spPr>
          <a:xfrm>
            <a:off x="67818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2"/>
                </a:solidFill>
                <a:latin typeface="Carme"/>
                <a:ea typeface="Carme"/>
                <a:cs typeface="Carme"/>
                <a:sym typeface="Carme"/>
              </a:rPr>
              <a:t>‹#›</a:t>
            </a:fld>
            <a:endParaRPr lang="en-US" sz="1200" b="1" i="0" u="none" strike="noStrike" cap="none">
              <a:solidFill>
                <a:schemeClr val="dk2"/>
              </a:solidFill>
              <a:latin typeface="Carme"/>
              <a:ea typeface="Carme"/>
              <a:cs typeface="Carme"/>
              <a:sym typeface="Carme"/>
            </a:endParaRPr>
          </a:p>
        </p:txBody>
      </p:sp>
      <p:sp>
        <p:nvSpPr>
          <p:cNvPr id="19" name="Shape 19"/>
          <p:cNvSpPr txBox="1">
            <a:spLocks noGrp="1"/>
          </p:cNvSpPr>
          <p:nvPr>
            <p:ph type="title"/>
          </p:nvPr>
        </p:nvSpPr>
        <p:spPr>
          <a:xfrm>
            <a:off x="0" y="2819400"/>
            <a:ext cx="9144000" cy="1143000"/>
          </a:xfrm>
          <a:prstGeom prst="rect">
            <a:avLst/>
          </a:prstGeom>
          <a:solidFill>
            <a:schemeClr val="dk2"/>
          </a:solidFill>
          <a:ln>
            <a:noFill/>
          </a:ln>
        </p:spPr>
        <p:txBody>
          <a:bodyPr lIns="91425" tIns="91425" rIns="91425" bIns="91425" anchor="ctr" anchorCtr="0"/>
          <a:lstStyle>
            <a:lvl1pPr marL="0" marR="0" lvl="0" indent="0" algn="l" rtl="0">
              <a:spcBef>
                <a:spcPts val="0"/>
              </a:spcBef>
              <a:spcAft>
                <a:spcPts val="0"/>
              </a:spcAft>
              <a:buNone/>
              <a:defRPr sz="4000" b="1" i="0" u="none" strike="noStrike" cap="none">
                <a:solidFill>
                  <a:schemeClr val="dk1"/>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20" name="Shape 20"/>
          <p:cNvSpPr txBox="1">
            <a:spLocks noGrp="1"/>
          </p:cNvSpPr>
          <p:nvPr>
            <p:ph type="body" idx="1"/>
          </p:nvPr>
        </p:nvSpPr>
        <p:spPr>
          <a:xfrm>
            <a:off x="2819400" y="4267200"/>
            <a:ext cx="5943599" cy="1676399"/>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2"/>
              </a:buClr>
              <a:buFont typeface="Noto Sans Symbols"/>
              <a:buNone/>
              <a:defRPr sz="3200" b="0" i="0" u="none" strike="noStrike" cap="none">
                <a:solidFill>
                  <a:schemeClr val="dk2"/>
                </a:solidFill>
                <a:latin typeface="Carme"/>
                <a:ea typeface="Carme"/>
                <a:cs typeface="Carme"/>
                <a:sym typeface="Carme"/>
              </a:defRPr>
            </a:lvl1pPr>
            <a:lvl2pPr marL="865188" marR="0" lvl="1" indent="-293688" algn="l" rtl="0">
              <a:spcBef>
                <a:spcPts val="560"/>
              </a:spcBef>
              <a:spcAft>
                <a:spcPts val="0"/>
              </a:spcAft>
              <a:buClr>
                <a:schemeClr val="dk2"/>
              </a:buClr>
              <a:buFont typeface="Noto Sans Symbols"/>
              <a:buNone/>
              <a:defRPr sz="2800" b="0" i="0" u="none" strike="noStrike" cap="none">
                <a:solidFill>
                  <a:schemeClr val="dk2"/>
                </a:solidFill>
                <a:latin typeface="Century Schoolbook"/>
                <a:ea typeface="Century Schoolbook"/>
                <a:cs typeface="Century Schoolbook"/>
                <a:sym typeface="Century Schoolbook"/>
              </a:defRPr>
            </a:lvl2pPr>
            <a:lvl3pPr marL="1208088" marR="0" lvl="2" indent="-230187" algn="l" rtl="0">
              <a:spcBef>
                <a:spcPts val="480"/>
              </a:spcBef>
              <a:spcAft>
                <a:spcPts val="0"/>
              </a:spcAft>
              <a:buClr>
                <a:schemeClr val="dk2"/>
              </a:buClr>
              <a:buFont typeface="Century Schoolbook"/>
              <a:buNone/>
              <a:defRPr sz="2400" b="0" i="0" u="none" strike="noStrike" cap="none">
                <a:solidFill>
                  <a:schemeClr val="dk2"/>
                </a:solidFill>
                <a:latin typeface="Century Schoolbook"/>
                <a:ea typeface="Century Schoolbook"/>
                <a:cs typeface="Century Schoolbook"/>
                <a:sym typeface="Century Schoolbook"/>
              </a:defRPr>
            </a:lvl3pPr>
            <a:lvl4pPr marL="1600200" marR="0" lvl="3" indent="-228600" algn="l" rtl="0">
              <a:spcBef>
                <a:spcPts val="400"/>
              </a:spcBef>
              <a:spcAft>
                <a:spcPts val="0"/>
              </a:spcAft>
              <a:buClr>
                <a:schemeClr val="dk2"/>
              </a:buClr>
              <a:buFont typeface="Century Schoolbook"/>
              <a:buNone/>
              <a:defRPr sz="2000" b="0" i="0" u="none" strike="noStrike" cap="none">
                <a:solidFill>
                  <a:schemeClr val="dk2"/>
                </a:solidFill>
                <a:latin typeface="Century Schoolbook"/>
                <a:ea typeface="Century Schoolbook"/>
                <a:cs typeface="Century Schoolbook"/>
                <a:sym typeface="Century Schoolbook"/>
              </a:defRPr>
            </a:lvl4pPr>
            <a:lvl5pPr marL="2057400" marR="0" lvl="4" indent="-228600" algn="l" rtl="0">
              <a:spcBef>
                <a:spcPts val="400"/>
              </a:spcBef>
              <a:spcAft>
                <a:spcPts val="0"/>
              </a:spcAft>
              <a:buClr>
                <a:schemeClr val="dk2"/>
              </a:buClr>
              <a:buFont typeface="Century Schoolbook"/>
              <a:buNone/>
              <a:defRPr sz="2000" b="0" i="0" u="none" strike="noStrike" cap="none">
                <a:solidFill>
                  <a:schemeClr val="dk2"/>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990600" y="533400"/>
            <a:ext cx="7696199"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0"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96" name="Shape 96"/>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7" name="Shape 97"/>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8" name="Shape 9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990600" y="533400"/>
            <a:ext cx="7696199"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0"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101" name="Shape 101"/>
          <p:cNvSpPr txBox="1">
            <a:spLocks noGrp="1"/>
          </p:cNvSpPr>
          <p:nvPr>
            <p:ph type="body" idx="1"/>
          </p:nvPr>
        </p:nvSpPr>
        <p:spPr>
          <a:xfrm>
            <a:off x="990600" y="1828800"/>
            <a:ext cx="3771900" cy="4297363"/>
          </a:xfrm>
          <a:prstGeom prst="rect">
            <a:avLst/>
          </a:prstGeom>
          <a:noFill/>
          <a:ln>
            <a:noFill/>
          </a:ln>
        </p:spPr>
        <p:txBody>
          <a:bodyPr lIns="91425" tIns="91425" rIns="91425" bIns="91425" anchor="t" anchorCtr="0"/>
          <a:lstStyle>
            <a:lvl1pPr marL="465138" marR="0" lvl="0" indent="-261937" algn="l" rtl="0">
              <a:spcBef>
                <a:spcPts val="640"/>
              </a:spcBef>
              <a:spcAft>
                <a:spcPts val="0"/>
              </a:spcAft>
              <a:buClr>
                <a:schemeClr val="dk1"/>
              </a:buClr>
              <a:buSzPct val="100000"/>
              <a:buFont typeface="Noto Sans Symbols"/>
              <a:buChar char="◆"/>
              <a:defRPr sz="3200" b="0" i="0" u="none" strike="noStrike" cap="none">
                <a:solidFill>
                  <a:schemeClr val="dk1"/>
                </a:solidFill>
                <a:latin typeface="Century Schoolbook"/>
                <a:ea typeface="Century Schoolbook"/>
                <a:cs typeface="Century Schoolbook"/>
                <a:sym typeface="Century Schoolbook"/>
              </a:defRPr>
            </a:lvl1pPr>
            <a:lvl2pPr marL="865188" marR="0" lvl="1" indent="-115887"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2pPr>
            <a:lvl3pPr marL="1208088" marR="0" lvl="2" indent="-77787" algn="l" rtl="0">
              <a:spcBef>
                <a:spcPts val="480"/>
              </a:spcBef>
              <a:spcAft>
                <a:spcPts val="0"/>
              </a:spcAft>
              <a:buClr>
                <a:schemeClr val="dk1"/>
              </a:buClr>
              <a:buSzPct val="1000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3pPr>
            <a:lvl4pPr marL="1600200" marR="0" lvl="3"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4pPr>
            <a:lvl5pPr marL="2057400" marR="0" lvl="4"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2" name="Shape 102"/>
          <p:cNvSpPr txBox="1">
            <a:spLocks noGrp="1"/>
          </p:cNvSpPr>
          <p:nvPr>
            <p:ph type="body" idx="2"/>
          </p:nvPr>
        </p:nvSpPr>
        <p:spPr>
          <a:xfrm>
            <a:off x="4914900" y="1828800"/>
            <a:ext cx="3771900" cy="4297363"/>
          </a:xfrm>
          <a:prstGeom prst="rect">
            <a:avLst/>
          </a:prstGeom>
          <a:noFill/>
          <a:ln>
            <a:noFill/>
          </a:ln>
        </p:spPr>
        <p:txBody>
          <a:bodyPr lIns="91425" tIns="91425" rIns="91425" bIns="91425" anchor="t" anchorCtr="0"/>
          <a:lstStyle>
            <a:lvl1pPr marL="465138" marR="0" lvl="0" indent="-261937" algn="l" rtl="0">
              <a:spcBef>
                <a:spcPts val="640"/>
              </a:spcBef>
              <a:spcAft>
                <a:spcPts val="0"/>
              </a:spcAft>
              <a:buClr>
                <a:schemeClr val="dk1"/>
              </a:buClr>
              <a:buSzPct val="100000"/>
              <a:buFont typeface="Noto Sans Symbols"/>
              <a:buChar char="◆"/>
              <a:defRPr sz="3200" b="0" i="0" u="none" strike="noStrike" cap="none">
                <a:solidFill>
                  <a:schemeClr val="dk1"/>
                </a:solidFill>
                <a:latin typeface="Century Schoolbook"/>
                <a:ea typeface="Century Schoolbook"/>
                <a:cs typeface="Century Schoolbook"/>
                <a:sym typeface="Century Schoolbook"/>
              </a:defRPr>
            </a:lvl1pPr>
            <a:lvl2pPr marL="865188" marR="0" lvl="1" indent="-115887"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2pPr>
            <a:lvl3pPr marL="1208088" marR="0" lvl="2" indent="-77787" algn="l" rtl="0">
              <a:spcBef>
                <a:spcPts val="480"/>
              </a:spcBef>
              <a:spcAft>
                <a:spcPts val="0"/>
              </a:spcAft>
              <a:buClr>
                <a:schemeClr val="dk1"/>
              </a:buClr>
              <a:buSzPct val="1000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3pPr>
            <a:lvl4pPr marL="1600200" marR="0" lvl="3"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4pPr>
            <a:lvl5pPr marL="2057400" marR="0" lvl="4"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3" name="Shape 103"/>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04" name="Shape 104"/>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05" name="Shape 10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990600" y="533400"/>
            <a:ext cx="8153399"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0"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108" name="Shape 108"/>
          <p:cNvSpPr txBox="1">
            <a:spLocks noGrp="1"/>
          </p:cNvSpPr>
          <p:nvPr>
            <p:ph type="body" idx="1"/>
          </p:nvPr>
        </p:nvSpPr>
        <p:spPr>
          <a:xfrm>
            <a:off x="990600" y="1752600"/>
            <a:ext cx="3962399" cy="4876799"/>
          </a:xfrm>
          <a:prstGeom prst="rect">
            <a:avLst/>
          </a:prstGeom>
          <a:noFill/>
          <a:ln>
            <a:noFill/>
          </a:ln>
        </p:spPr>
        <p:txBody>
          <a:bodyPr lIns="91425" tIns="91425" rIns="91425" bIns="91425" anchor="t" anchorCtr="0"/>
          <a:lstStyle>
            <a:lvl1pPr marL="465138" marR="0" lvl="0" indent="-261937" algn="l" rtl="0">
              <a:spcBef>
                <a:spcPts val="640"/>
              </a:spcBef>
              <a:spcAft>
                <a:spcPts val="0"/>
              </a:spcAft>
              <a:buClr>
                <a:schemeClr val="dk1"/>
              </a:buClr>
              <a:buSzPct val="100000"/>
              <a:buFont typeface="Noto Sans Symbols"/>
              <a:buChar char="◆"/>
              <a:defRPr sz="3200" b="0" i="0" u="none" strike="noStrike" cap="none">
                <a:solidFill>
                  <a:schemeClr val="dk1"/>
                </a:solidFill>
                <a:latin typeface="Century Schoolbook"/>
                <a:ea typeface="Century Schoolbook"/>
                <a:cs typeface="Century Schoolbook"/>
                <a:sym typeface="Century Schoolbook"/>
              </a:defRPr>
            </a:lvl1pPr>
            <a:lvl2pPr marL="865188" marR="0" lvl="1" indent="-115887"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2pPr>
            <a:lvl3pPr marL="1208088" marR="0" lvl="2" indent="-77787" algn="l" rtl="0">
              <a:spcBef>
                <a:spcPts val="480"/>
              </a:spcBef>
              <a:spcAft>
                <a:spcPts val="0"/>
              </a:spcAft>
              <a:buClr>
                <a:schemeClr val="dk1"/>
              </a:buClr>
              <a:buSzPct val="1000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3pPr>
            <a:lvl4pPr marL="1600200" marR="0" lvl="3"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4pPr>
            <a:lvl5pPr marL="2057400" marR="0" lvl="4"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9" name="Shape 109"/>
          <p:cNvSpPr>
            <a:spLocks noGrp="1"/>
          </p:cNvSpPr>
          <p:nvPr>
            <p:ph type="clipArt" idx="2"/>
          </p:nvPr>
        </p:nvSpPr>
        <p:spPr>
          <a:xfrm>
            <a:off x="5105400" y="1752600"/>
            <a:ext cx="3886200" cy="4876799"/>
          </a:xfrm>
          <a:prstGeom prst="rect">
            <a:avLst/>
          </a:prstGeom>
          <a:noFill/>
          <a:ln>
            <a:noFill/>
          </a:ln>
        </p:spPr>
        <p:txBody>
          <a:bodyPr lIns="91425" tIns="91425" rIns="91425" bIns="91425" anchor="t" anchorCtr="0"/>
          <a:lstStyle>
            <a:lvl1pPr marL="465138" marR="0" lvl="0" indent="-261937" algn="l" rtl="0">
              <a:spcBef>
                <a:spcPts val="640"/>
              </a:spcBef>
              <a:spcAft>
                <a:spcPts val="0"/>
              </a:spcAft>
              <a:buClr>
                <a:schemeClr val="dk1"/>
              </a:buClr>
              <a:buSzPct val="100000"/>
              <a:buFont typeface="Noto Sans Symbols"/>
              <a:buChar char="◆"/>
              <a:defRPr sz="3200" b="0" i="0" u="none" strike="noStrike" cap="none">
                <a:solidFill>
                  <a:schemeClr val="dk1"/>
                </a:solidFill>
                <a:latin typeface="Century Schoolbook"/>
                <a:ea typeface="Century Schoolbook"/>
                <a:cs typeface="Century Schoolbook"/>
                <a:sym typeface="Century Schoolbook"/>
              </a:defRPr>
            </a:lvl1pPr>
            <a:lvl2pPr marL="865188" marR="0" lvl="1" indent="-115887"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2pPr>
            <a:lvl3pPr marL="1208088" marR="0" lvl="2" indent="-77787" algn="l" rtl="0">
              <a:spcBef>
                <a:spcPts val="480"/>
              </a:spcBef>
              <a:spcAft>
                <a:spcPts val="0"/>
              </a:spcAft>
              <a:buClr>
                <a:schemeClr val="dk1"/>
              </a:buClr>
              <a:buSzPct val="1000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3pPr>
            <a:lvl4pPr marL="1600200" marR="0" lvl="3"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4pPr>
            <a:lvl5pPr marL="2057400" marR="0" lvl="4"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990600" y="533400"/>
            <a:ext cx="7696199"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0"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37" name="Shape 37"/>
          <p:cNvSpPr txBox="1">
            <a:spLocks noGrp="1"/>
          </p:cNvSpPr>
          <p:nvPr>
            <p:ph type="body" idx="1"/>
          </p:nvPr>
        </p:nvSpPr>
        <p:spPr>
          <a:xfrm>
            <a:off x="990600" y="1828800"/>
            <a:ext cx="3771900" cy="4297363"/>
          </a:xfrm>
          <a:prstGeom prst="rect">
            <a:avLst/>
          </a:prstGeom>
          <a:noFill/>
          <a:ln>
            <a:noFill/>
          </a:ln>
        </p:spPr>
        <p:txBody>
          <a:bodyPr lIns="91425" tIns="91425" rIns="91425" bIns="91425" anchor="t" anchorCtr="0"/>
          <a:lstStyle>
            <a:lvl1pPr marL="465138" marR="0" lvl="0" indent="-287338"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1pPr>
            <a:lvl2pPr marL="865188" marR="0" lvl="1" indent="-141287" algn="l" rtl="0">
              <a:spcBef>
                <a:spcPts val="480"/>
              </a:spcBef>
              <a:spcAft>
                <a:spcPts val="0"/>
              </a:spcAft>
              <a:buClr>
                <a:schemeClr val="dk1"/>
              </a:buClr>
              <a:buSzPct val="10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2pPr>
            <a:lvl3pPr marL="1208088" marR="0" lvl="2" indent="-103187"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3pPr>
            <a:lvl4pPr marL="1600200" marR="0" lvl="3"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4pPr>
            <a:lvl5pPr marL="2057400" marR="0" lvl="4"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5pPr>
            <a:lvl6pPr marL="2514600" marR="0" lvl="5"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6pPr>
            <a:lvl7pPr marL="2971800" marR="0" lvl="6"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7pPr>
            <a:lvl8pPr marL="3429000" marR="0" lvl="7"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8pPr>
            <a:lvl9pPr marL="3886200" marR="0" lvl="8"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38" name="Shape 38"/>
          <p:cNvSpPr txBox="1">
            <a:spLocks noGrp="1"/>
          </p:cNvSpPr>
          <p:nvPr>
            <p:ph type="body" idx="2"/>
          </p:nvPr>
        </p:nvSpPr>
        <p:spPr>
          <a:xfrm>
            <a:off x="4914900" y="1828800"/>
            <a:ext cx="3771900" cy="4297363"/>
          </a:xfrm>
          <a:prstGeom prst="rect">
            <a:avLst/>
          </a:prstGeom>
          <a:noFill/>
          <a:ln>
            <a:noFill/>
          </a:ln>
        </p:spPr>
        <p:txBody>
          <a:bodyPr lIns="91425" tIns="91425" rIns="91425" bIns="91425" anchor="t" anchorCtr="0"/>
          <a:lstStyle>
            <a:lvl1pPr marL="465138" marR="0" lvl="0" indent="-287338"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1pPr>
            <a:lvl2pPr marL="865188" marR="0" lvl="1" indent="-141287" algn="l" rtl="0">
              <a:spcBef>
                <a:spcPts val="480"/>
              </a:spcBef>
              <a:spcAft>
                <a:spcPts val="0"/>
              </a:spcAft>
              <a:buClr>
                <a:schemeClr val="dk1"/>
              </a:buClr>
              <a:buSzPct val="10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2pPr>
            <a:lvl3pPr marL="1208088" marR="0" lvl="2" indent="-103187"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3pPr>
            <a:lvl4pPr marL="1600200" marR="0" lvl="3"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4pPr>
            <a:lvl5pPr marL="2057400" marR="0" lvl="4"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5pPr>
            <a:lvl6pPr marL="2514600" marR="0" lvl="5"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6pPr>
            <a:lvl7pPr marL="2971800" marR="0" lvl="6"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7pPr>
            <a:lvl8pPr marL="3429000" marR="0" lvl="7"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8pPr>
            <a:lvl9pPr marL="3886200" marR="0" lvl="8" indent="-114300"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39" name="Shape 39"/>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0" name="Shape 40"/>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1" name="Shape 4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990600" y="533400"/>
            <a:ext cx="7696199"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0"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44" name="Shape 44"/>
          <p:cNvSpPr txBox="1">
            <a:spLocks noGrp="1"/>
          </p:cNvSpPr>
          <p:nvPr>
            <p:ph type="body" idx="1"/>
          </p:nvPr>
        </p:nvSpPr>
        <p:spPr>
          <a:xfrm>
            <a:off x="990600" y="1828800"/>
            <a:ext cx="7696199" cy="4297363"/>
          </a:xfrm>
          <a:prstGeom prst="rect">
            <a:avLst/>
          </a:prstGeom>
          <a:noFill/>
          <a:ln>
            <a:noFill/>
          </a:ln>
        </p:spPr>
        <p:txBody>
          <a:bodyPr lIns="91425" tIns="91425" rIns="91425" bIns="91425" anchor="t" anchorCtr="0"/>
          <a:lstStyle>
            <a:lvl1pPr marL="465138" marR="0" lvl="0" indent="-261937" algn="l" rtl="0">
              <a:spcBef>
                <a:spcPts val="640"/>
              </a:spcBef>
              <a:spcAft>
                <a:spcPts val="0"/>
              </a:spcAft>
              <a:buClr>
                <a:schemeClr val="dk1"/>
              </a:buClr>
              <a:buSzPct val="100000"/>
              <a:buFont typeface="Noto Sans Symbols"/>
              <a:buChar char="◆"/>
              <a:defRPr sz="3200" b="0" i="0" u="none" strike="noStrike" cap="none">
                <a:solidFill>
                  <a:schemeClr val="dk1"/>
                </a:solidFill>
                <a:latin typeface="Century Schoolbook"/>
                <a:ea typeface="Century Schoolbook"/>
                <a:cs typeface="Century Schoolbook"/>
                <a:sym typeface="Century Schoolbook"/>
              </a:defRPr>
            </a:lvl1pPr>
            <a:lvl2pPr marL="865188" marR="0" lvl="1" indent="-115887"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2pPr>
            <a:lvl3pPr marL="1208088" marR="0" lvl="2" indent="-77787" algn="l" rtl="0">
              <a:spcBef>
                <a:spcPts val="480"/>
              </a:spcBef>
              <a:spcAft>
                <a:spcPts val="0"/>
              </a:spcAft>
              <a:buClr>
                <a:schemeClr val="dk1"/>
              </a:buClr>
              <a:buSzPct val="1000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3pPr>
            <a:lvl4pPr marL="1600200" marR="0" lvl="3"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4pPr>
            <a:lvl5pPr marL="2057400" marR="0" lvl="4"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45" name="Shape 45"/>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6" name="Shape 46"/>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7" name="Shape 4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990600" y="533400"/>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0"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50" name="Shape 50"/>
          <p:cNvSpPr txBox="1">
            <a:spLocks noGrp="1"/>
          </p:cNvSpPr>
          <p:nvPr>
            <p:ph type="body" idx="1"/>
          </p:nvPr>
        </p:nvSpPr>
        <p:spPr>
          <a:xfrm>
            <a:off x="990600" y="1793874"/>
            <a:ext cx="3733800" cy="7969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Noto Sans Symbols"/>
              <a:buNone/>
              <a:defRPr sz="2400" b="1" i="0" u="none" strike="noStrike" cap="none">
                <a:solidFill>
                  <a:schemeClr val="dk1"/>
                </a:solidFill>
                <a:latin typeface="Century Schoolbook"/>
                <a:ea typeface="Century Schoolbook"/>
                <a:cs typeface="Century Schoolbook"/>
                <a:sym typeface="Century Schoolbook"/>
              </a:defRPr>
            </a:lvl1pPr>
            <a:lvl2pPr marL="457200" marR="0" lvl="1" indent="0" algn="l" rtl="0">
              <a:spcBef>
                <a:spcPts val="400"/>
              </a:spcBef>
              <a:spcAft>
                <a:spcPts val="0"/>
              </a:spcAft>
              <a:buClr>
                <a:schemeClr val="dk1"/>
              </a:buClr>
              <a:buFont typeface="Noto Sans Symbols"/>
              <a:buNone/>
              <a:defRPr sz="2000" b="1"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360"/>
              </a:spcBef>
              <a:spcAft>
                <a:spcPts val="0"/>
              </a:spcAft>
              <a:buClr>
                <a:schemeClr val="dk1"/>
              </a:buClr>
              <a:buFont typeface="Century Schoolbook"/>
              <a:buNone/>
              <a:defRPr sz="1800" b="1"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1" name="Shape 51"/>
          <p:cNvSpPr txBox="1">
            <a:spLocks noGrp="1"/>
          </p:cNvSpPr>
          <p:nvPr>
            <p:ph type="body" idx="2"/>
          </p:nvPr>
        </p:nvSpPr>
        <p:spPr>
          <a:xfrm>
            <a:off x="990600" y="2632075"/>
            <a:ext cx="3733800" cy="3463924"/>
          </a:xfrm>
          <a:prstGeom prst="rect">
            <a:avLst/>
          </a:prstGeom>
          <a:noFill/>
          <a:ln>
            <a:noFill/>
          </a:ln>
        </p:spPr>
        <p:txBody>
          <a:bodyPr lIns="91425" tIns="91425" rIns="91425" bIns="91425" anchor="t" anchorCtr="0"/>
          <a:lstStyle>
            <a:lvl1pPr marL="465138" marR="0" lvl="0" indent="-312738" algn="l" rtl="0">
              <a:spcBef>
                <a:spcPts val="480"/>
              </a:spcBef>
              <a:spcAft>
                <a:spcPts val="0"/>
              </a:spcAft>
              <a:buClr>
                <a:schemeClr val="dk1"/>
              </a:buClr>
              <a:buSzPct val="10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865188" marR="0" lvl="1" indent="-166687" algn="l" rtl="0">
              <a:spcBef>
                <a:spcPts val="400"/>
              </a:spcBef>
              <a:spcAft>
                <a:spcPts val="0"/>
              </a:spcAft>
              <a:buClr>
                <a:schemeClr val="dk1"/>
              </a:buClr>
              <a:buSzPct val="100000"/>
              <a:buFont typeface="Noto Sans Symbols"/>
              <a:buChar char="▪"/>
              <a:defRPr sz="2000" b="0" i="0" u="none" strike="noStrike" cap="none">
                <a:solidFill>
                  <a:schemeClr val="dk1"/>
                </a:solidFill>
                <a:latin typeface="Century Schoolbook"/>
                <a:ea typeface="Century Schoolbook"/>
                <a:cs typeface="Century Schoolbook"/>
                <a:sym typeface="Century Schoolbook"/>
              </a:defRPr>
            </a:lvl2pPr>
            <a:lvl3pPr marL="1208088" marR="0" lvl="2" indent="-115887"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600200" marR="0" lvl="3"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4pPr>
            <a:lvl5pPr marL="2057400" marR="0" lvl="4"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5pPr>
            <a:lvl6pPr marL="2514600" marR="0" lvl="5"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6pPr>
            <a:lvl7pPr marL="2971800" marR="0" lvl="6"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7pPr>
            <a:lvl8pPr marL="3429000" marR="0" lvl="7"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8pPr>
            <a:lvl9pPr marL="3886200" marR="0" lvl="8"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2" name="Shape 52"/>
          <p:cNvSpPr txBox="1">
            <a:spLocks noGrp="1"/>
          </p:cNvSpPr>
          <p:nvPr>
            <p:ph type="body" idx="3"/>
          </p:nvPr>
        </p:nvSpPr>
        <p:spPr>
          <a:xfrm>
            <a:off x="4953000" y="1793874"/>
            <a:ext cx="3813174" cy="796924"/>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Noto Sans Symbols"/>
              <a:buNone/>
              <a:defRPr sz="2400" b="1" i="0" u="none" strike="noStrike" cap="none">
                <a:solidFill>
                  <a:schemeClr val="dk1"/>
                </a:solidFill>
                <a:latin typeface="Century Schoolbook"/>
                <a:ea typeface="Century Schoolbook"/>
                <a:cs typeface="Century Schoolbook"/>
                <a:sym typeface="Century Schoolbook"/>
              </a:defRPr>
            </a:lvl1pPr>
            <a:lvl2pPr marL="457200" marR="0" lvl="1" indent="0" algn="l" rtl="0">
              <a:spcBef>
                <a:spcPts val="400"/>
              </a:spcBef>
              <a:spcAft>
                <a:spcPts val="0"/>
              </a:spcAft>
              <a:buClr>
                <a:schemeClr val="dk1"/>
              </a:buClr>
              <a:buFont typeface="Noto Sans Symbols"/>
              <a:buNone/>
              <a:defRPr sz="2000" b="1"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360"/>
              </a:spcBef>
              <a:spcAft>
                <a:spcPts val="0"/>
              </a:spcAft>
              <a:buClr>
                <a:schemeClr val="dk1"/>
              </a:buClr>
              <a:buFont typeface="Century Schoolbook"/>
              <a:buNone/>
              <a:defRPr sz="1800" b="1"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320"/>
              </a:spcBef>
              <a:spcAft>
                <a:spcPts val="0"/>
              </a:spcAft>
              <a:buClr>
                <a:schemeClr val="dk1"/>
              </a:buClr>
              <a:buFont typeface="Century Schoolbook"/>
              <a:buNone/>
              <a:defRPr sz="1600" b="1"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3" name="Shape 53"/>
          <p:cNvSpPr txBox="1">
            <a:spLocks noGrp="1"/>
          </p:cNvSpPr>
          <p:nvPr>
            <p:ph type="body" idx="4"/>
          </p:nvPr>
        </p:nvSpPr>
        <p:spPr>
          <a:xfrm>
            <a:off x="4953000" y="2632075"/>
            <a:ext cx="3813174" cy="3463924"/>
          </a:xfrm>
          <a:prstGeom prst="rect">
            <a:avLst/>
          </a:prstGeom>
          <a:noFill/>
          <a:ln>
            <a:noFill/>
          </a:ln>
        </p:spPr>
        <p:txBody>
          <a:bodyPr lIns="91425" tIns="91425" rIns="91425" bIns="91425" anchor="t" anchorCtr="0"/>
          <a:lstStyle>
            <a:lvl1pPr marL="465138" marR="0" lvl="0" indent="-312738" algn="l" rtl="0">
              <a:spcBef>
                <a:spcPts val="480"/>
              </a:spcBef>
              <a:spcAft>
                <a:spcPts val="0"/>
              </a:spcAft>
              <a:buClr>
                <a:schemeClr val="dk1"/>
              </a:buClr>
              <a:buSzPct val="10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865188" marR="0" lvl="1" indent="-166687" algn="l" rtl="0">
              <a:spcBef>
                <a:spcPts val="400"/>
              </a:spcBef>
              <a:spcAft>
                <a:spcPts val="0"/>
              </a:spcAft>
              <a:buClr>
                <a:schemeClr val="dk1"/>
              </a:buClr>
              <a:buSzPct val="100000"/>
              <a:buFont typeface="Noto Sans Symbols"/>
              <a:buChar char="▪"/>
              <a:defRPr sz="2000" b="0" i="0" u="none" strike="noStrike" cap="none">
                <a:solidFill>
                  <a:schemeClr val="dk1"/>
                </a:solidFill>
                <a:latin typeface="Century Schoolbook"/>
                <a:ea typeface="Century Schoolbook"/>
                <a:cs typeface="Century Schoolbook"/>
                <a:sym typeface="Century Schoolbook"/>
              </a:defRPr>
            </a:lvl2pPr>
            <a:lvl3pPr marL="1208088" marR="0" lvl="2" indent="-115887" algn="l" rtl="0">
              <a:spcBef>
                <a:spcPts val="360"/>
              </a:spcBef>
              <a:spcAft>
                <a:spcPts val="0"/>
              </a:spcAft>
              <a:buClr>
                <a:schemeClr val="dk1"/>
              </a:buClr>
              <a:buSzPct val="1000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600200" marR="0" lvl="3"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4pPr>
            <a:lvl5pPr marL="2057400" marR="0" lvl="4"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5pPr>
            <a:lvl6pPr marL="2514600" marR="0" lvl="5"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6pPr>
            <a:lvl7pPr marL="2971800" marR="0" lvl="6"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7pPr>
            <a:lvl8pPr marL="3429000" marR="0" lvl="7"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8pPr>
            <a:lvl9pPr marL="3886200" marR="0" lvl="8" indent="-127000" algn="l" rtl="0">
              <a:spcBef>
                <a:spcPts val="320"/>
              </a:spcBef>
              <a:spcAft>
                <a:spcPts val="0"/>
              </a:spcAft>
              <a:buClr>
                <a:schemeClr val="dk1"/>
              </a:buClr>
              <a:buSzPct val="100000"/>
              <a:buFont typeface="Century Schoolbook"/>
              <a:buChar char="»"/>
              <a:defRPr sz="16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54" name="Shape 54"/>
          <p:cNvSpPr txBox="1">
            <a:spLocks noGrp="1"/>
          </p:cNvSpPr>
          <p:nvPr>
            <p:ph type="dt" idx="10"/>
          </p:nvPr>
        </p:nvSpPr>
        <p:spPr>
          <a:xfrm>
            <a:off x="10668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5" name="Shape 55"/>
          <p:cNvSpPr txBox="1">
            <a:spLocks noGrp="1"/>
          </p:cNvSpPr>
          <p:nvPr>
            <p:ph type="ftr" idx="11"/>
          </p:nvPr>
        </p:nvSpPr>
        <p:spPr>
          <a:xfrm>
            <a:off x="3505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6" name="Shape 56"/>
          <p:cNvSpPr txBox="1">
            <a:spLocks noGrp="1"/>
          </p:cNvSpPr>
          <p:nvPr>
            <p:ph type="sldNum" idx="12"/>
          </p:nvPr>
        </p:nvSpPr>
        <p:spPr>
          <a:xfrm>
            <a:off x="66294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2"/>
        <p:cNvGrpSpPr/>
        <p:nvPr/>
      </p:nvGrpSpPr>
      <p:grpSpPr>
        <a:xfrm>
          <a:off x="0" y="0"/>
          <a:ext cx="0" cy="0"/>
          <a:chOff x="0" y="0"/>
          <a:chExt cx="0" cy="0"/>
        </a:xfrm>
      </p:grpSpPr>
      <p:sp>
        <p:nvSpPr>
          <p:cNvPr id="63" name="Shape 63"/>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5" name="Shape 6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90600" y="1828800"/>
            <a:ext cx="2895600" cy="9905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000" b="1"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68" name="Shape 68"/>
          <p:cNvSpPr txBox="1">
            <a:spLocks noGrp="1"/>
          </p:cNvSpPr>
          <p:nvPr>
            <p:ph type="body" idx="1"/>
          </p:nvPr>
        </p:nvSpPr>
        <p:spPr>
          <a:xfrm>
            <a:off x="4114800" y="1810110"/>
            <a:ext cx="4572000" cy="4316051"/>
          </a:xfrm>
          <a:prstGeom prst="rect">
            <a:avLst/>
          </a:prstGeom>
          <a:noFill/>
          <a:ln>
            <a:noFill/>
          </a:ln>
        </p:spPr>
        <p:txBody>
          <a:bodyPr lIns="91425" tIns="91425" rIns="91425" bIns="91425" anchor="t" anchorCtr="0"/>
          <a:lstStyle>
            <a:lvl1pPr marL="465138" marR="0" lvl="0" indent="-261937" algn="l" rtl="0">
              <a:spcBef>
                <a:spcPts val="640"/>
              </a:spcBef>
              <a:spcAft>
                <a:spcPts val="0"/>
              </a:spcAft>
              <a:buClr>
                <a:schemeClr val="dk1"/>
              </a:buClr>
              <a:buSzPct val="100000"/>
              <a:buFont typeface="Noto Sans Symbols"/>
              <a:buChar char="◆"/>
              <a:defRPr sz="3200" b="0" i="0" u="none" strike="noStrike" cap="none">
                <a:solidFill>
                  <a:schemeClr val="dk1"/>
                </a:solidFill>
                <a:latin typeface="Century Schoolbook"/>
                <a:ea typeface="Century Schoolbook"/>
                <a:cs typeface="Century Schoolbook"/>
                <a:sym typeface="Century Schoolbook"/>
              </a:defRPr>
            </a:lvl1pPr>
            <a:lvl2pPr marL="865188" marR="0" lvl="1" indent="-115887"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2pPr>
            <a:lvl3pPr marL="1208088" marR="0" lvl="2" indent="-77787" algn="l" rtl="0">
              <a:spcBef>
                <a:spcPts val="480"/>
              </a:spcBef>
              <a:spcAft>
                <a:spcPts val="0"/>
              </a:spcAft>
              <a:buClr>
                <a:schemeClr val="dk1"/>
              </a:buClr>
              <a:buSzPct val="1000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3pPr>
            <a:lvl4pPr marL="1600200" marR="0" lvl="3"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4pPr>
            <a:lvl5pPr marL="2057400" marR="0" lvl="4"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69" name="Shape 69"/>
          <p:cNvSpPr txBox="1">
            <a:spLocks noGrp="1"/>
          </p:cNvSpPr>
          <p:nvPr>
            <p:ph type="body" idx="2"/>
          </p:nvPr>
        </p:nvSpPr>
        <p:spPr>
          <a:xfrm>
            <a:off x="990600" y="2895600"/>
            <a:ext cx="2895600" cy="32305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Noto Sans Symbols"/>
              <a:buNone/>
              <a:defRPr sz="1400" b="0" i="0" u="none" strike="noStrike" cap="none">
                <a:solidFill>
                  <a:schemeClr val="dk1"/>
                </a:solidFill>
                <a:latin typeface="Century Schoolbook"/>
                <a:ea typeface="Century Schoolbook"/>
                <a:cs typeface="Century Schoolbook"/>
                <a:sym typeface="Century Schoolbook"/>
              </a:defRPr>
            </a:lvl1pPr>
            <a:lvl2pPr marL="457200" marR="0" lvl="1" indent="0" algn="l" rtl="0">
              <a:spcBef>
                <a:spcPts val="240"/>
              </a:spcBef>
              <a:spcAft>
                <a:spcPts val="0"/>
              </a:spcAft>
              <a:buClr>
                <a:schemeClr val="dk1"/>
              </a:buClr>
              <a:buFont typeface="Noto Sans Symbols"/>
              <a:buNone/>
              <a:defRPr sz="12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200"/>
              </a:spcBef>
              <a:spcAft>
                <a:spcPts val="0"/>
              </a:spcAft>
              <a:buClr>
                <a:schemeClr val="dk1"/>
              </a:buClr>
              <a:buFont typeface="Century Schoolbook"/>
              <a:buNone/>
              <a:defRPr sz="10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0" name="Shape 70"/>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2" name="Shape 7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75" name="Shape 7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Noto Sans Symbols"/>
              <a:buNone/>
              <a:defRPr sz="1400" b="0" i="0" u="none" strike="noStrike" cap="none">
                <a:solidFill>
                  <a:schemeClr val="dk1"/>
                </a:solidFill>
                <a:latin typeface="Century Schoolbook"/>
                <a:ea typeface="Century Schoolbook"/>
                <a:cs typeface="Century Schoolbook"/>
                <a:sym typeface="Century Schoolbook"/>
              </a:defRPr>
            </a:lvl1pPr>
            <a:lvl2pPr marL="457200" marR="0" lvl="1" indent="0" algn="l" rtl="0">
              <a:spcBef>
                <a:spcPts val="240"/>
              </a:spcBef>
              <a:spcAft>
                <a:spcPts val="0"/>
              </a:spcAft>
              <a:buClr>
                <a:schemeClr val="dk1"/>
              </a:buClr>
              <a:buFont typeface="Noto Sans Symbols"/>
              <a:buNone/>
              <a:defRPr sz="12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200"/>
              </a:spcBef>
              <a:spcAft>
                <a:spcPts val="0"/>
              </a:spcAft>
              <a:buClr>
                <a:schemeClr val="dk1"/>
              </a:buClr>
              <a:buFont typeface="Century Schoolbook"/>
              <a:buNone/>
              <a:defRPr sz="10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180"/>
              </a:spcBef>
              <a:spcAft>
                <a:spcPts val="0"/>
              </a:spcAft>
              <a:buClr>
                <a:schemeClr val="dk1"/>
              </a:buClr>
              <a:buFont typeface="Century Schoolbook"/>
              <a:buNone/>
              <a:defRPr sz="9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6" name="Shape 76"/>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8" name="Shape 7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
        <p:nvSpPr>
          <p:cNvPr id="79" name="Shape 79"/>
          <p:cNvSpPr/>
          <p:nvPr/>
        </p:nvSpPr>
        <p:spPr>
          <a:xfrm>
            <a:off x="762000" y="457200"/>
            <a:ext cx="8381999" cy="1219199"/>
          </a:xfrm>
          <a:prstGeom prst="rect">
            <a:avLst/>
          </a:prstGeom>
          <a:solidFill>
            <a:srgbClr val="EAEAE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a:solidFill>
                <a:schemeClr val="dk1"/>
              </a:solidFill>
              <a:latin typeface="Times New Roman"/>
              <a:ea typeface="Times New Roman"/>
              <a:cs typeface="Times New Roman"/>
              <a:sym typeface="Times New Roman"/>
            </a:endParaRPr>
          </a:p>
        </p:txBody>
      </p:sp>
      <p:sp>
        <p:nvSpPr>
          <p:cNvPr id="80" name="Shape 80"/>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L="457200" marR="0" lvl="1" indent="0" algn="l" rtl="0">
              <a:spcBef>
                <a:spcPts val="560"/>
              </a:spcBef>
              <a:spcAft>
                <a:spcPts val="0"/>
              </a:spcAft>
              <a:buClr>
                <a:schemeClr val="dk1"/>
              </a:buClr>
              <a:buFont typeface="Noto Sans Symbols"/>
              <a:buNone/>
              <a:defRPr sz="2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480"/>
              </a:spcBef>
              <a:spcAft>
                <a:spcPts val="0"/>
              </a:spcAft>
              <a:buClr>
                <a:schemeClr val="dk1"/>
              </a:buClr>
              <a:buFont typeface="Century Schoolbook"/>
              <a:buNone/>
              <a:defRPr sz="24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400"/>
              </a:spcBef>
              <a:spcAft>
                <a:spcPts val="0"/>
              </a:spcAft>
              <a:buClr>
                <a:schemeClr val="dk1"/>
              </a:buClr>
              <a:buFont typeface="Century Schoolbook"/>
              <a:buNone/>
              <a:defRPr sz="20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400"/>
              </a:spcBef>
              <a:spcAft>
                <a:spcPts val="0"/>
              </a:spcAft>
              <a:buClr>
                <a:schemeClr val="dk1"/>
              </a:buClr>
              <a:buFont typeface="Century Schoolbook"/>
              <a:buNone/>
              <a:defRPr sz="20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400"/>
              </a:spcBef>
              <a:spcAft>
                <a:spcPts val="0"/>
              </a:spcAft>
              <a:buClr>
                <a:schemeClr val="dk1"/>
              </a:buClr>
              <a:buFont typeface="Century Schoolbook"/>
              <a:buNone/>
              <a:defRPr sz="20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400"/>
              </a:spcBef>
              <a:spcAft>
                <a:spcPts val="0"/>
              </a:spcAft>
              <a:buClr>
                <a:schemeClr val="dk1"/>
              </a:buClr>
              <a:buFont typeface="Century Schoolbook"/>
              <a:buNone/>
              <a:defRPr sz="20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400"/>
              </a:spcBef>
              <a:spcAft>
                <a:spcPts val="0"/>
              </a:spcAft>
              <a:buClr>
                <a:schemeClr val="dk1"/>
              </a:buClr>
              <a:buFont typeface="Century Schoolbook"/>
              <a:buNone/>
              <a:defRPr sz="20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400"/>
              </a:spcBef>
              <a:spcAft>
                <a:spcPts val="0"/>
              </a:spcAft>
              <a:buClr>
                <a:schemeClr val="dk1"/>
              </a:buClr>
              <a:buFont typeface="Century Schoolbook"/>
              <a:buNone/>
              <a:defRPr sz="20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90600" y="533400"/>
            <a:ext cx="7696199"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0"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83" name="Shape 83"/>
          <p:cNvSpPr txBox="1">
            <a:spLocks noGrp="1"/>
          </p:cNvSpPr>
          <p:nvPr>
            <p:ph type="body" idx="1"/>
          </p:nvPr>
        </p:nvSpPr>
        <p:spPr>
          <a:xfrm rot="5400000">
            <a:off x="2690018" y="129381"/>
            <a:ext cx="4297363" cy="7696199"/>
          </a:xfrm>
          <a:prstGeom prst="rect">
            <a:avLst/>
          </a:prstGeom>
          <a:noFill/>
          <a:ln>
            <a:noFill/>
          </a:ln>
        </p:spPr>
        <p:txBody>
          <a:bodyPr lIns="91425" tIns="91425" rIns="91425" bIns="91425" anchor="t" anchorCtr="0"/>
          <a:lstStyle>
            <a:lvl1pPr marL="465138" marR="0" lvl="0" indent="-261937" algn="l" rtl="0">
              <a:spcBef>
                <a:spcPts val="640"/>
              </a:spcBef>
              <a:spcAft>
                <a:spcPts val="0"/>
              </a:spcAft>
              <a:buClr>
                <a:schemeClr val="dk1"/>
              </a:buClr>
              <a:buSzPct val="100000"/>
              <a:buFont typeface="Noto Sans Symbols"/>
              <a:buChar char="◆"/>
              <a:defRPr sz="3200" b="0" i="0" u="none" strike="noStrike" cap="none">
                <a:solidFill>
                  <a:schemeClr val="dk1"/>
                </a:solidFill>
                <a:latin typeface="Century Schoolbook"/>
                <a:ea typeface="Century Schoolbook"/>
                <a:cs typeface="Century Schoolbook"/>
                <a:sym typeface="Century Schoolbook"/>
              </a:defRPr>
            </a:lvl1pPr>
            <a:lvl2pPr marL="865188" marR="0" lvl="1" indent="-115887"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2pPr>
            <a:lvl3pPr marL="1208088" marR="0" lvl="2" indent="-77787" algn="l" rtl="0">
              <a:spcBef>
                <a:spcPts val="480"/>
              </a:spcBef>
              <a:spcAft>
                <a:spcPts val="0"/>
              </a:spcAft>
              <a:buClr>
                <a:schemeClr val="dk1"/>
              </a:buClr>
              <a:buSzPct val="1000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3pPr>
            <a:lvl4pPr marL="1600200" marR="0" lvl="3"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4pPr>
            <a:lvl5pPr marL="2057400" marR="0" lvl="4"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4" name="Shape 84"/>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5" name="Shape 85"/>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6" name="Shape 8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7"/>
        <p:cNvGrpSpPr/>
        <p:nvPr/>
      </p:nvGrpSpPr>
      <p:grpSpPr>
        <a:xfrm>
          <a:off x="0" y="0"/>
          <a:ext cx="0" cy="0"/>
          <a:chOff x="0" y="0"/>
          <a:chExt cx="0" cy="0"/>
        </a:xfrm>
      </p:grpSpPr>
      <p:sp>
        <p:nvSpPr>
          <p:cNvPr id="88" name="Shape 88"/>
          <p:cNvSpPr/>
          <p:nvPr/>
        </p:nvSpPr>
        <p:spPr>
          <a:xfrm>
            <a:off x="762000" y="457200"/>
            <a:ext cx="8381999" cy="1219199"/>
          </a:xfrm>
          <a:prstGeom prst="rect">
            <a:avLst/>
          </a:prstGeom>
          <a:solidFill>
            <a:srgbClr val="EAEAE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a:solidFill>
                <a:schemeClr val="dk1"/>
              </a:solidFill>
              <a:latin typeface="Times New Roman"/>
              <a:ea typeface="Times New Roman"/>
              <a:cs typeface="Times New Roman"/>
              <a:sym typeface="Times New Roman"/>
            </a:endParaRPr>
          </a:p>
        </p:txBody>
      </p:sp>
      <p:sp>
        <p:nvSpPr>
          <p:cNvPr id="89" name="Shape 89"/>
          <p:cNvSpPr txBox="1">
            <a:spLocks noGrp="1"/>
          </p:cNvSpPr>
          <p:nvPr>
            <p:ph type="title"/>
          </p:nvPr>
        </p:nvSpPr>
        <p:spPr>
          <a:xfrm rot="5400000">
            <a:off x="4928393" y="2367756"/>
            <a:ext cx="5592763" cy="192404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0"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90" name="Shape 90"/>
          <p:cNvSpPr txBox="1">
            <a:spLocks noGrp="1"/>
          </p:cNvSpPr>
          <p:nvPr>
            <p:ph type="body" idx="1"/>
          </p:nvPr>
        </p:nvSpPr>
        <p:spPr>
          <a:xfrm rot="5400000">
            <a:off x="1004093" y="519906"/>
            <a:ext cx="5592763" cy="5619750"/>
          </a:xfrm>
          <a:prstGeom prst="rect">
            <a:avLst/>
          </a:prstGeom>
          <a:noFill/>
          <a:ln>
            <a:noFill/>
          </a:ln>
        </p:spPr>
        <p:txBody>
          <a:bodyPr lIns="91425" tIns="91425" rIns="91425" bIns="91425" anchor="t" anchorCtr="0"/>
          <a:lstStyle>
            <a:lvl1pPr marL="465138" marR="0" lvl="0" indent="-261937" algn="l" rtl="0">
              <a:spcBef>
                <a:spcPts val="640"/>
              </a:spcBef>
              <a:spcAft>
                <a:spcPts val="0"/>
              </a:spcAft>
              <a:buClr>
                <a:schemeClr val="dk1"/>
              </a:buClr>
              <a:buSzPct val="100000"/>
              <a:buFont typeface="Noto Sans Symbols"/>
              <a:buChar char="◆"/>
              <a:defRPr sz="3200" b="0" i="0" u="none" strike="noStrike" cap="none">
                <a:solidFill>
                  <a:schemeClr val="dk1"/>
                </a:solidFill>
                <a:latin typeface="Century Schoolbook"/>
                <a:ea typeface="Century Schoolbook"/>
                <a:cs typeface="Century Schoolbook"/>
                <a:sym typeface="Century Schoolbook"/>
              </a:defRPr>
            </a:lvl1pPr>
            <a:lvl2pPr marL="865188" marR="0" lvl="1" indent="-115887"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2pPr>
            <a:lvl3pPr marL="1208088" marR="0" lvl="2" indent="-77787" algn="l" rtl="0">
              <a:spcBef>
                <a:spcPts val="480"/>
              </a:spcBef>
              <a:spcAft>
                <a:spcPts val="0"/>
              </a:spcAft>
              <a:buClr>
                <a:schemeClr val="dk1"/>
              </a:buClr>
              <a:buSzPct val="1000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3pPr>
            <a:lvl4pPr marL="1600200" marR="0" lvl="3"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4pPr>
            <a:lvl5pPr marL="2057400" marR="0" lvl="4"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1" name="Shape 91"/>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2" name="Shape 92"/>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3" name="Shape 9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p:nvPr/>
        </p:nvSpPr>
        <p:spPr>
          <a:xfrm>
            <a:off x="1524000" y="1237074"/>
            <a:ext cx="7645400" cy="5155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730" b="1" i="0" u="none" strike="noStrike" cap="none" dirty="0">
                <a:solidFill>
                  <a:srgbClr val="BF0000"/>
                </a:solidFill>
                <a:latin typeface="Carme"/>
                <a:ea typeface="Carme"/>
                <a:cs typeface="Carme"/>
                <a:sym typeface="Carme"/>
              </a:rPr>
              <a:t>Information Technology &amp; Management</a:t>
            </a:r>
          </a:p>
        </p:txBody>
      </p:sp>
      <p:sp>
        <p:nvSpPr>
          <p:cNvPr id="11" name="Shape 1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2"/>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ftr" idx="11"/>
          </p:nvPr>
        </p:nvSpPr>
        <p:spPr>
          <a:xfrm>
            <a:off x="32766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2"/>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sldNum" idx="12"/>
          </p:nvPr>
        </p:nvSpPr>
        <p:spPr>
          <a:xfrm>
            <a:off x="67818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2"/>
                </a:solidFill>
                <a:latin typeface="Carme"/>
                <a:ea typeface="Carme"/>
                <a:cs typeface="Carme"/>
                <a:sym typeface="Carme"/>
              </a:rPr>
              <a:t>‹#›</a:t>
            </a:fld>
            <a:endParaRPr lang="en-US" sz="1200" b="1" i="0" u="none" strike="noStrike" cap="none">
              <a:solidFill>
                <a:schemeClr val="dk2"/>
              </a:solidFill>
              <a:latin typeface="Carme"/>
              <a:ea typeface="Carme"/>
              <a:cs typeface="Carme"/>
              <a:sym typeface="Carme"/>
            </a:endParaRPr>
          </a:p>
        </p:txBody>
      </p:sp>
      <p:pic>
        <p:nvPicPr>
          <p:cNvPr id="14" name="Shape 14" descr="C:\Users\Ray Trygstad\Documents\Projects\ITM 588\IITlogoWhite.png"/>
          <p:cNvPicPr preferRelativeResize="0"/>
          <p:nvPr/>
        </p:nvPicPr>
        <p:blipFill rotWithShape="1">
          <a:blip r:embed="rId3">
            <a:alphaModFix/>
          </a:blip>
          <a:srcRect/>
          <a:stretch/>
        </p:blipFill>
        <p:spPr>
          <a:xfrm>
            <a:off x="381000" y="304800"/>
            <a:ext cx="8341310" cy="8544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Shape 21"/>
        <p:cNvGrpSpPr/>
        <p:nvPr/>
      </p:nvGrpSpPr>
      <p:grpSpPr>
        <a:xfrm>
          <a:off x="0" y="0"/>
          <a:ext cx="0" cy="0"/>
          <a:chOff x="0" y="0"/>
          <a:chExt cx="0" cy="0"/>
        </a:xfrm>
      </p:grpSpPr>
      <p:sp>
        <p:nvSpPr>
          <p:cNvPr id="22" name="Shape 22"/>
          <p:cNvSpPr/>
          <p:nvPr/>
        </p:nvSpPr>
        <p:spPr>
          <a:xfrm>
            <a:off x="457200" y="457200"/>
            <a:ext cx="8686800" cy="1143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3" name="Shape 23"/>
          <p:cNvSpPr txBox="1">
            <a:spLocks noGrp="1"/>
          </p:cNvSpPr>
          <p:nvPr>
            <p:ph type="title"/>
          </p:nvPr>
        </p:nvSpPr>
        <p:spPr>
          <a:xfrm>
            <a:off x="990600" y="533400"/>
            <a:ext cx="7696199"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4000" b="0" i="0" u="none" strike="noStrike" cap="none">
                <a:solidFill>
                  <a:schemeClr val="dk2"/>
                </a:solidFill>
                <a:latin typeface="Carme"/>
                <a:ea typeface="Carme"/>
                <a:cs typeface="Carme"/>
                <a:sym typeface="Carme"/>
              </a:defRPr>
            </a:lvl1pPr>
            <a:lvl2pPr marL="0" marR="0" lvl="1" indent="0" algn="l" rtl="0">
              <a:spcBef>
                <a:spcPts val="0"/>
              </a:spcBef>
              <a:spcAft>
                <a:spcPts val="0"/>
              </a:spcAft>
              <a:buNone/>
              <a:defRPr sz="4000" b="0" i="0" u="none" strike="noStrike" cap="none">
                <a:solidFill>
                  <a:schemeClr val="dk2"/>
                </a:solidFill>
                <a:latin typeface="Carme"/>
                <a:ea typeface="Carme"/>
                <a:cs typeface="Carme"/>
                <a:sym typeface="Carme"/>
              </a:defRPr>
            </a:lvl2pPr>
            <a:lvl3pPr marL="0" marR="0" lvl="2" indent="0" algn="l" rtl="0">
              <a:spcBef>
                <a:spcPts val="0"/>
              </a:spcBef>
              <a:spcAft>
                <a:spcPts val="0"/>
              </a:spcAft>
              <a:buNone/>
              <a:defRPr sz="4000" b="0" i="0" u="none" strike="noStrike" cap="none">
                <a:solidFill>
                  <a:schemeClr val="dk2"/>
                </a:solidFill>
                <a:latin typeface="Carme"/>
                <a:ea typeface="Carme"/>
                <a:cs typeface="Carme"/>
                <a:sym typeface="Carme"/>
              </a:defRPr>
            </a:lvl3pPr>
            <a:lvl4pPr marL="0" marR="0" lvl="3" indent="0" algn="l" rtl="0">
              <a:spcBef>
                <a:spcPts val="0"/>
              </a:spcBef>
              <a:spcAft>
                <a:spcPts val="0"/>
              </a:spcAft>
              <a:buNone/>
              <a:defRPr sz="4000" b="0" i="0" u="none" strike="noStrike" cap="none">
                <a:solidFill>
                  <a:schemeClr val="dk2"/>
                </a:solidFill>
                <a:latin typeface="Carme"/>
                <a:ea typeface="Carme"/>
                <a:cs typeface="Carme"/>
                <a:sym typeface="Carme"/>
              </a:defRPr>
            </a:lvl4pPr>
            <a:lvl5pPr marL="0" marR="0" lvl="4" indent="0" algn="l" rtl="0">
              <a:spcBef>
                <a:spcPts val="0"/>
              </a:spcBef>
              <a:spcAft>
                <a:spcPts val="0"/>
              </a:spcAft>
              <a:buNone/>
              <a:defRPr sz="4000" b="0" i="0" u="none" strike="noStrike" cap="none">
                <a:solidFill>
                  <a:schemeClr val="dk2"/>
                </a:solidFill>
                <a:latin typeface="Carme"/>
                <a:ea typeface="Carme"/>
                <a:cs typeface="Carme"/>
                <a:sym typeface="Carme"/>
              </a:defRPr>
            </a:lvl5pPr>
            <a:lvl6pPr marL="457200" marR="0" lvl="5" indent="0" algn="l" rtl="0">
              <a:spcBef>
                <a:spcPts val="0"/>
              </a:spcBef>
              <a:spcAft>
                <a:spcPts val="0"/>
              </a:spcAft>
              <a:buNone/>
              <a:defRPr sz="4000" b="0" i="0" u="none" strike="noStrike" cap="none">
                <a:solidFill>
                  <a:schemeClr val="dk2"/>
                </a:solidFill>
                <a:latin typeface="Carme"/>
                <a:ea typeface="Carme"/>
                <a:cs typeface="Carme"/>
                <a:sym typeface="Carme"/>
              </a:defRPr>
            </a:lvl6pPr>
            <a:lvl7pPr marL="914400" marR="0" lvl="6" indent="0" algn="l" rtl="0">
              <a:spcBef>
                <a:spcPts val="0"/>
              </a:spcBef>
              <a:spcAft>
                <a:spcPts val="0"/>
              </a:spcAft>
              <a:buNone/>
              <a:defRPr sz="4000" b="0" i="0" u="none" strike="noStrike" cap="none">
                <a:solidFill>
                  <a:schemeClr val="dk2"/>
                </a:solidFill>
                <a:latin typeface="Carme"/>
                <a:ea typeface="Carme"/>
                <a:cs typeface="Carme"/>
                <a:sym typeface="Carme"/>
              </a:defRPr>
            </a:lvl7pPr>
            <a:lvl8pPr marL="1371600" marR="0" lvl="7" indent="0" algn="l" rtl="0">
              <a:spcBef>
                <a:spcPts val="0"/>
              </a:spcBef>
              <a:spcAft>
                <a:spcPts val="0"/>
              </a:spcAft>
              <a:buNone/>
              <a:defRPr sz="4000" b="0" i="0" u="none" strike="noStrike" cap="none">
                <a:solidFill>
                  <a:schemeClr val="dk2"/>
                </a:solidFill>
                <a:latin typeface="Carme"/>
                <a:ea typeface="Carme"/>
                <a:cs typeface="Carme"/>
                <a:sym typeface="Carme"/>
              </a:defRPr>
            </a:lvl8pPr>
            <a:lvl9pPr marL="1828800" marR="0" lvl="8" indent="0" algn="l" rtl="0">
              <a:spcBef>
                <a:spcPts val="0"/>
              </a:spcBef>
              <a:spcAft>
                <a:spcPts val="0"/>
              </a:spcAft>
              <a:buNone/>
              <a:defRPr sz="4000" b="0" i="0" u="none" strike="noStrike" cap="none">
                <a:solidFill>
                  <a:schemeClr val="dk2"/>
                </a:solidFill>
                <a:latin typeface="Carme"/>
                <a:ea typeface="Carme"/>
                <a:cs typeface="Carme"/>
                <a:sym typeface="Carme"/>
              </a:defRPr>
            </a:lvl9pPr>
          </a:lstStyle>
          <a:p>
            <a:endParaRPr/>
          </a:p>
        </p:txBody>
      </p:sp>
      <p:sp>
        <p:nvSpPr>
          <p:cNvPr id="24" name="Shape 24"/>
          <p:cNvSpPr txBox="1">
            <a:spLocks noGrp="1"/>
          </p:cNvSpPr>
          <p:nvPr>
            <p:ph type="body" idx="1"/>
          </p:nvPr>
        </p:nvSpPr>
        <p:spPr>
          <a:xfrm>
            <a:off x="990600" y="1828800"/>
            <a:ext cx="7696199" cy="4297363"/>
          </a:xfrm>
          <a:prstGeom prst="rect">
            <a:avLst/>
          </a:prstGeom>
          <a:noFill/>
          <a:ln>
            <a:noFill/>
          </a:ln>
        </p:spPr>
        <p:txBody>
          <a:bodyPr lIns="91425" tIns="91425" rIns="91425" bIns="91425" anchor="t" anchorCtr="0"/>
          <a:lstStyle>
            <a:lvl1pPr marL="465138" marR="0" lvl="0" indent="-261937" algn="l" rtl="0">
              <a:spcBef>
                <a:spcPts val="640"/>
              </a:spcBef>
              <a:spcAft>
                <a:spcPts val="0"/>
              </a:spcAft>
              <a:buClr>
                <a:schemeClr val="dk1"/>
              </a:buClr>
              <a:buSzPct val="100000"/>
              <a:buFont typeface="Noto Sans Symbols"/>
              <a:buChar char="◆"/>
              <a:defRPr sz="3200" b="0" i="0" u="none" strike="noStrike" cap="none">
                <a:solidFill>
                  <a:schemeClr val="dk1"/>
                </a:solidFill>
                <a:latin typeface="Century Schoolbook"/>
                <a:ea typeface="Century Schoolbook"/>
                <a:cs typeface="Century Schoolbook"/>
                <a:sym typeface="Century Schoolbook"/>
              </a:defRPr>
            </a:lvl1pPr>
            <a:lvl2pPr marL="865188" marR="0" lvl="1" indent="-115887" algn="l" rtl="0">
              <a:spcBef>
                <a:spcPts val="560"/>
              </a:spcBef>
              <a:spcAft>
                <a:spcPts val="0"/>
              </a:spcAft>
              <a:buClr>
                <a:schemeClr val="dk1"/>
              </a:buClr>
              <a:buSzPct val="100000"/>
              <a:buFont typeface="Noto Sans Symbols"/>
              <a:buChar char="▪"/>
              <a:defRPr sz="2800" b="0" i="0" u="none" strike="noStrike" cap="none">
                <a:solidFill>
                  <a:schemeClr val="dk1"/>
                </a:solidFill>
                <a:latin typeface="Century Schoolbook"/>
                <a:ea typeface="Century Schoolbook"/>
                <a:cs typeface="Century Schoolbook"/>
                <a:sym typeface="Century Schoolbook"/>
              </a:defRPr>
            </a:lvl2pPr>
            <a:lvl3pPr marL="1208088" marR="0" lvl="2" indent="-77787" algn="l" rtl="0">
              <a:spcBef>
                <a:spcPts val="480"/>
              </a:spcBef>
              <a:spcAft>
                <a:spcPts val="0"/>
              </a:spcAft>
              <a:buClr>
                <a:schemeClr val="dk1"/>
              </a:buClr>
              <a:buSzPct val="1000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3pPr>
            <a:lvl4pPr marL="1600200" marR="0" lvl="3"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4pPr>
            <a:lvl5pPr marL="2057400" marR="0" lvl="4"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5pPr>
            <a:lvl6pPr marL="2514600" marR="0" lvl="5"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6pPr>
            <a:lvl7pPr marL="2971800" marR="0" lvl="6"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7pPr>
            <a:lvl8pPr marL="3429000" marR="0" lvl="7"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8pPr>
            <a:lvl9pPr marL="3886200" marR="0" lvl="8" indent="-101600" algn="l" rtl="0">
              <a:spcBef>
                <a:spcPts val="400"/>
              </a:spcBef>
              <a:spcAft>
                <a:spcPts val="0"/>
              </a:spcAft>
              <a:buClr>
                <a:schemeClr val="dk1"/>
              </a:buClr>
              <a:buSzPct val="100000"/>
              <a:buFont typeface="Century Schoolbook"/>
              <a:buChar char="»"/>
              <a:defRPr sz="20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Shape 25"/>
          <p:cNvSpPr txBox="1">
            <a:spLocks noGrp="1"/>
          </p:cNvSpPr>
          <p:nvPr>
            <p:ph type="dt" idx="10"/>
          </p:nvPr>
        </p:nvSpPr>
        <p:spPr>
          <a:xfrm>
            <a:off x="990600" y="6245225"/>
            <a:ext cx="2133599"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ftr" idx="11"/>
          </p:nvPr>
        </p:nvSpPr>
        <p:spPr>
          <a:xfrm>
            <a:off x="34290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200" b="1" i="0" u="none" strike="noStrike" cap="none">
                <a:solidFill>
                  <a:schemeClr val="dk1"/>
                </a:solidFill>
                <a:latin typeface="Carme"/>
                <a:ea typeface="Carme"/>
                <a:cs typeface="Carme"/>
                <a:sym typeface="Carme"/>
              </a:defRPr>
            </a:lvl1pPr>
            <a:lvl2pPr marL="457200" marR="0" lvl="1"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2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2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2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7" name="Shape 2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1" i="0" u="none" strike="noStrike" cap="none">
                <a:solidFill>
                  <a:schemeClr val="dk1"/>
                </a:solidFill>
                <a:latin typeface="Carme"/>
                <a:ea typeface="Carme"/>
                <a:cs typeface="Carme"/>
                <a:sym typeface="Carme"/>
              </a:rPr>
              <a:t>‹#›</a:t>
            </a:fld>
            <a:endParaRPr lang="en-US" sz="1200" b="1" i="0" u="none" strike="noStrike" cap="none">
              <a:solidFill>
                <a:schemeClr val="dk1"/>
              </a:solidFill>
              <a:latin typeface="Carme"/>
              <a:ea typeface="Carme"/>
              <a:cs typeface="Carme"/>
              <a:sym typeface="Carme"/>
            </a:endParaRPr>
          </a:p>
        </p:txBody>
      </p:sp>
      <p:sp>
        <p:nvSpPr>
          <p:cNvPr id="28" name="Shape 28"/>
          <p:cNvSpPr/>
          <p:nvPr/>
        </p:nvSpPr>
        <p:spPr>
          <a:xfrm>
            <a:off x="0" y="0"/>
            <a:ext cx="4572000" cy="4572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9" name="Shape 29"/>
          <p:cNvSpPr/>
          <p:nvPr/>
        </p:nvSpPr>
        <p:spPr>
          <a:xfrm>
            <a:off x="4572000" y="0"/>
            <a:ext cx="4572000" cy="457200"/>
          </a:xfrm>
          <a:prstGeom prst="rect">
            <a:avLst/>
          </a:prstGeom>
          <a:solidFill>
            <a:srgbClr val="FF0000"/>
          </a:soli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30" name="Shape 30"/>
          <p:cNvSpPr txBox="1"/>
          <p:nvPr/>
        </p:nvSpPr>
        <p:spPr>
          <a:xfrm>
            <a:off x="0" y="76200"/>
            <a:ext cx="4572000" cy="36988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a:solidFill>
                  <a:schemeClr val="lt1"/>
                </a:solidFill>
                <a:latin typeface="Poppins"/>
                <a:ea typeface="Poppins"/>
                <a:cs typeface="Poppins"/>
                <a:sym typeface="Poppins"/>
              </a:rPr>
              <a:t>ILLINOIS INSTITUTE OF TECHNOLOGY</a:t>
            </a:r>
          </a:p>
        </p:txBody>
      </p:sp>
      <p:sp>
        <p:nvSpPr>
          <p:cNvPr id="31" name="Shape 31"/>
          <p:cNvSpPr txBox="1"/>
          <p:nvPr/>
        </p:nvSpPr>
        <p:spPr>
          <a:xfrm>
            <a:off x="4692650" y="87311"/>
            <a:ext cx="4298949" cy="36988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a:solidFill>
                  <a:schemeClr val="lt1"/>
                </a:solidFill>
                <a:latin typeface="Carme"/>
                <a:ea typeface="Carme"/>
                <a:cs typeface="Carme"/>
                <a:sym typeface="Carme"/>
              </a:rPr>
              <a:t>School of Applied Technology</a:t>
            </a:r>
          </a:p>
        </p:txBody>
      </p:sp>
      <p:sp>
        <p:nvSpPr>
          <p:cNvPr id="32" name="Shape 32"/>
          <p:cNvSpPr/>
          <p:nvPr/>
        </p:nvSpPr>
        <p:spPr>
          <a:xfrm rot="5400000">
            <a:off x="-2819400" y="3276599"/>
            <a:ext cx="6400799" cy="762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cxnSp>
        <p:nvCxnSpPr>
          <p:cNvPr id="33" name="Shape 33"/>
          <p:cNvCxnSpPr/>
          <p:nvPr/>
        </p:nvCxnSpPr>
        <p:spPr>
          <a:xfrm>
            <a:off x="0" y="457200"/>
            <a:ext cx="9144000" cy="0"/>
          </a:xfrm>
          <a:prstGeom prst="straightConnector1">
            <a:avLst/>
          </a:prstGeom>
          <a:noFill/>
          <a:ln w="28575" cap="flat" cmpd="sng">
            <a:solidFill>
              <a:schemeClr val="lt1"/>
            </a:solidFill>
            <a:prstDash val="solid"/>
            <a:round/>
            <a:headEnd type="none" w="med" len="med"/>
            <a:tailEnd type="none" w="med" len="med"/>
          </a:ln>
        </p:spPr>
      </p:cxnSp>
      <p:sp>
        <p:nvSpPr>
          <p:cNvPr id="34" name="Shape 34"/>
          <p:cNvSpPr txBox="1"/>
          <p:nvPr/>
        </p:nvSpPr>
        <p:spPr>
          <a:xfrm rot="-5400000">
            <a:off x="-2050255" y="3953669"/>
            <a:ext cx="4802186" cy="10064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6000" b="1" i="0" u="none" strike="noStrike" cap="none" dirty="0">
                <a:solidFill>
                  <a:schemeClr val="hlink"/>
                </a:solidFill>
                <a:latin typeface="Carme"/>
                <a:ea typeface="Carme"/>
                <a:cs typeface="Carme"/>
                <a:sym typeface="Carme"/>
              </a:rPr>
              <a:t>ITMD - 527</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profile/publish/Timeseries_Analysis/Analysis#!/publish-confirm"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0" y="2838061"/>
            <a:ext cx="9144000" cy="1143000"/>
          </a:xfrm>
          <a:prstGeom prst="rect">
            <a:avLst/>
          </a:prstGeom>
          <a:solidFill>
            <a:schemeClr val="dk2"/>
          </a:solidFill>
          <a:ln>
            <a:noFill/>
          </a:ln>
        </p:spPr>
        <p:txBody>
          <a:bodyPr lIns="274300" tIns="45700" rIns="91425" bIns="45700" anchor="ctr" anchorCtr="0">
            <a:noAutofit/>
          </a:bodyPr>
          <a:lstStyle/>
          <a:p>
            <a:pPr marL="0" marR="0" lvl="0" indent="0" algn="l" rtl="0">
              <a:spcBef>
                <a:spcPts val="0"/>
              </a:spcBef>
              <a:spcAft>
                <a:spcPts val="0"/>
              </a:spcAft>
              <a:buSzPct val="25000"/>
              <a:buNone/>
            </a:pPr>
            <a:r>
              <a:rPr lang="en-US" sz="4000" b="1" i="0" u="none" strike="noStrike" cap="none">
                <a:solidFill>
                  <a:schemeClr val="dk1"/>
                </a:solidFill>
                <a:latin typeface="Carme"/>
                <a:ea typeface="Carme"/>
                <a:cs typeface="Carme"/>
                <a:sym typeface="Carme"/>
              </a:rPr>
              <a:t>527 Data Analytics</a:t>
            </a:r>
          </a:p>
        </p:txBody>
      </p:sp>
      <p:sp>
        <p:nvSpPr>
          <p:cNvPr id="115" name="Shape 115"/>
          <p:cNvSpPr txBox="1">
            <a:spLocks noGrp="1"/>
          </p:cNvSpPr>
          <p:nvPr>
            <p:ph type="body" idx="1"/>
          </p:nvPr>
        </p:nvSpPr>
        <p:spPr>
          <a:xfrm>
            <a:off x="2819400" y="4267200"/>
            <a:ext cx="5943599" cy="230065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Noto Sans Symbols"/>
              <a:buNone/>
            </a:pPr>
            <a:r>
              <a:rPr lang="en-US" sz="2000" dirty="0"/>
              <a:t>27</a:t>
            </a:r>
            <a:r>
              <a:rPr lang="en-US" sz="2000" baseline="30000" dirty="0"/>
              <a:t>th</a:t>
            </a:r>
            <a:r>
              <a:rPr lang="en-US" sz="2000" dirty="0"/>
              <a:t> April</a:t>
            </a:r>
            <a:r>
              <a:rPr lang="en-US" sz="2000" b="0" i="0" u="none" strike="noStrike" cap="none" dirty="0">
                <a:solidFill>
                  <a:schemeClr val="dk2"/>
                </a:solidFill>
                <a:latin typeface="Carme"/>
                <a:ea typeface="Carme"/>
                <a:cs typeface="Carme"/>
                <a:sym typeface="Carme"/>
              </a:rPr>
              <a:t> 2017</a:t>
            </a:r>
          </a:p>
          <a:p>
            <a:pPr marL="0" marR="0" lvl="0" indent="0" algn="l" rtl="0">
              <a:spcBef>
                <a:spcPts val="400"/>
              </a:spcBef>
              <a:spcAft>
                <a:spcPts val="0"/>
              </a:spcAft>
              <a:buClr>
                <a:schemeClr val="dk2"/>
              </a:buClr>
              <a:buSzPct val="25000"/>
              <a:buFont typeface="Noto Sans Symbols"/>
              <a:buNone/>
            </a:pPr>
            <a:r>
              <a:rPr lang="en-US" sz="2000" dirty="0"/>
              <a:t>Time Series Analysis On Global Temperature Anomaly</a:t>
            </a:r>
            <a:endParaRPr lang="en-US" sz="2000" b="0" i="0" u="none" strike="noStrike" cap="none" dirty="0">
              <a:solidFill>
                <a:schemeClr val="dk2"/>
              </a:solidFill>
              <a:latin typeface="Carme"/>
              <a:ea typeface="Carme"/>
              <a:cs typeface="Carme"/>
              <a:sym typeface="Carme"/>
            </a:endParaRPr>
          </a:p>
          <a:p>
            <a:pPr marL="0" marR="0" lvl="0" indent="0" algn="l" rtl="0">
              <a:spcBef>
                <a:spcPts val="400"/>
              </a:spcBef>
              <a:spcAft>
                <a:spcPts val="0"/>
              </a:spcAft>
              <a:buClr>
                <a:schemeClr val="dk2"/>
              </a:buClr>
              <a:buSzPct val="25000"/>
              <a:buFont typeface="Noto Sans Symbols"/>
              <a:buNone/>
            </a:pPr>
            <a:r>
              <a:rPr lang="en-US" sz="2000" b="0" i="0" u="none" strike="noStrike" cap="none" dirty="0">
                <a:solidFill>
                  <a:schemeClr val="dk2"/>
                </a:solidFill>
                <a:latin typeface="Carme"/>
                <a:ea typeface="Carme"/>
                <a:cs typeface="Carme"/>
                <a:sym typeface="Carme"/>
              </a:rPr>
              <a:t>By Group 58: </a:t>
            </a:r>
            <a:r>
              <a:rPr lang="en-US" sz="2000" b="0" i="0" u="none" strike="noStrike" cap="none" dirty="0" err="1">
                <a:solidFill>
                  <a:schemeClr val="dk2"/>
                </a:solidFill>
                <a:latin typeface="Carme"/>
                <a:ea typeface="Carme"/>
                <a:cs typeface="Carme"/>
                <a:sym typeface="Carme"/>
              </a:rPr>
              <a:t>Arpitha</a:t>
            </a:r>
            <a:r>
              <a:rPr lang="en-US" sz="2000" b="0" i="0" u="none" strike="noStrike" cap="none" dirty="0">
                <a:solidFill>
                  <a:schemeClr val="dk2"/>
                </a:solidFill>
                <a:latin typeface="Carme"/>
                <a:ea typeface="Carme"/>
                <a:cs typeface="Carme"/>
                <a:sym typeface="Carme"/>
              </a:rPr>
              <a:t> </a:t>
            </a:r>
            <a:r>
              <a:rPr lang="en-US" sz="2000" b="0" i="0" u="none" strike="noStrike" cap="none" dirty="0" err="1">
                <a:solidFill>
                  <a:schemeClr val="dk2"/>
                </a:solidFill>
                <a:latin typeface="Carme"/>
                <a:ea typeface="Carme"/>
                <a:cs typeface="Carme"/>
                <a:sym typeface="Carme"/>
              </a:rPr>
              <a:t>Jayarama</a:t>
            </a:r>
            <a:endParaRPr lang="en-US" sz="2000" b="0" i="0" u="none" strike="noStrike" cap="none" dirty="0">
              <a:solidFill>
                <a:schemeClr val="dk2"/>
              </a:solidFill>
              <a:latin typeface="Carme"/>
              <a:ea typeface="Carme"/>
              <a:cs typeface="Carme"/>
              <a:sym typeface="Carme"/>
            </a:endParaRPr>
          </a:p>
          <a:p>
            <a:pPr marL="0" marR="0" lvl="0" indent="0" algn="l" rtl="0">
              <a:spcBef>
                <a:spcPts val="400"/>
              </a:spcBef>
              <a:spcAft>
                <a:spcPts val="0"/>
              </a:spcAft>
              <a:buClr>
                <a:schemeClr val="dk2"/>
              </a:buClr>
              <a:buSzPct val="25000"/>
              <a:buFont typeface="Noto Sans Symbols"/>
              <a:buNone/>
            </a:pPr>
            <a:r>
              <a:rPr lang="en-US" sz="2000" b="0" i="0" u="none" strike="noStrike" cap="none" dirty="0">
                <a:solidFill>
                  <a:schemeClr val="dk2"/>
                </a:solidFill>
                <a:latin typeface="Carme"/>
                <a:ea typeface="Carme"/>
                <a:cs typeface="Carme"/>
                <a:sym typeface="Carme"/>
              </a:rPr>
              <a:t>	         Roshni Jariwala</a:t>
            </a:r>
          </a:p>
          <a:p>
            <a:pPr marL="0" marR="0" lvl="0" indent="0" algn="l" rtl="0">
              <a:spcBef>
                <a:spcPts val="400"/>
              </a:spcBef>
              <a:spcAft>
                <a:spcPts val="0"/>
              </a:spcAft>
              <a:buClr>
                <a:schemeClr val="dk2"/>
              </a:buClr>
              <a:buSzPct val="25000"/>
              <a:buFont typeface="Noto Sans Symbols"/>
              <a:buNone/>
            </a:pPr>
            <a:r>
              <a:rPr lang="en-US" sz="2000" b="0" i="0" u="none" strike="noStrike" cap="none" dirty="0">
                <a:solidFill>
                  <a:schemeClr val="dk2"/>
                </a:solidFill>
                <a:latin typeface="Carme"/>
                <a:ea typeface="Carme"/>
                <a:cs typeface="Carme"/>
                <a:sym typeface="Carme"/>
              </a:rPr>
              <a:t>                      Manthan Kapadia</a:t>
            </a:r>
          </a:p>
          <a:p>
            <a:pPr marL="0" marR="0" lvl="0" indent="0" algn="l" rtl="0">
              <a:spcBef>
                <a:spcPts val="400"/>
              </a:spcBef>
              <a:spcAft>
                <a:spcPts val="0"/>
              </a:spcAft>
              <a:buClr>
                <a:schemeClr val="dk2"/>
              </a:buClr>
              <a:buSzPct val="25000"/>
              <a:buFont typeface="Noto Sans Symbols"/>
              <a:buNone/>
            </a:pPr>
            <a:r>
              <a:rPr lang="en-US" sz="2000" b="0" i="0" u="none" strike="noStrike" cap="none" dirty="0">
                <a:solidFill>
                  <a:schemeClr val="dk2"/>
                </a:solidFill>
                <a:latin typeface="Carme"/>
                <a:ea typeface="Carme"/>
                <a:cs typeface="Carme"/>
                <a:sym typeface="Carme"/>
              </a:rPr>
              <a:t>                         </a:t>
            </a:r>
          </a:p>
          <a:p>
            <a:pPr marL="0" marR="0" lvl="0" indent="0" algn="l" rtl="0">
              <a:spcBef>
                <a:spcPts val="640"/>
              </a:spcBef>
              <a:spcAft>
                <a:spcPts val="0"/>
              </a:spcAft>
              <a:buClr>
                <a:schemeClr val="dk2"/>
              </a:buClr>
              <a:buSzPct val="25000"/>
              <a:buFont typeface="Noto Sans Symbols"/>
              <a:buNone/>
            </a:pPr>
            <a:endParaRPr sz="3200" b="0" i="0" u="none" strike="noStrike" cap="none" dirty="0">
              <a:solidFill>
                <a:schemeClr val="dk2"/>
              </a:solidFill>
              <a:latin typeface="Carme"/>
              <a:ea typeface="Carme"/>
              <a:cs typeface="Carme"/>
              <a:sym typeface="Carm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990600" y="533400"/>
            <a:ext cx="7696200" cy="1143000"/>
          </a:xfrm>
          <a:prstGeom prst="rect">
            <a:avLst/>
          </a:prstGeom>
        </p:spPr>
        <p:txBody>
          <a:bodyPr lIns="91425" tIns="91425" rIns="91425" bIns="91425" anchor="ctr" anchorCtr="0">
            <a:noAutofit/>
          </a:bodyPr>
          <a:lstStyle/>
          <a:p>
            <a:pPr lvl="0" rtl="0">
              <a:spcBef>
                <a:spcPts val="0"/>
              </a:spcBef>
              <a:buNone/>
            </a:pPr>
            <a:r>
              <a:rPr lang="en-US" sz="3000" dirty="0"/>
              <a:t>Achievements </a:t>
            </a:r>
          </a:p>
        </p:txBody>
      </p:sp>
      <p:sp>
        <p:nvSpPr>
          <p:cNvPr id="165" name="Shape 165"/>
          <p:cNvSpPr txBox="1">
            <a:spLocks noGrp="1"/>
          </p:cNvSpPr>
          <p:nvPr>
            <p:ph type="body" idx="1"/>
          </p:nvPr>
        </p:nvSpPr>
        <p:spPr>
          <a:xfrm>
            <a:off x="765675" y="1611250"/>
            <a:ext cx="8378400" cy="5246750"/>
          </a:xfrm>
          <a:prstGeom prst="rect">
            <a:avLst/>
          </a:prstGeom>
        </p:spPr>
        <p:txBody>
          <a:bodyPr lIns="91425" tIns="91425" rIns="91425" bIns="91425" anchor="t" anchorCtr="0">
            <a:noAutofit/>
          </a:bodyPr>
          <a:lstStyle/>
          <a:p>
            <a:pPr marL="457200" lvl="0" indent="-317500" rtl="0">
              <a:lnSpc>
                <a:spcPct val="107916"/>
              </a:lnSpc>
              <a:spcBef>
                <a:spcPts val="0"/>
              </a:spcBef>
              <a:spcAft>
                <a:spcPts val="800"/>
              </a:spcAft>
              <a:buClr>
                <a:srgbClr val="000000"/>
              </a:buClr>
              <a:buSzPct val="100000"/>
              <a:buFont typeface="Calibri"/>
            </a:pPr>
            <a:r>
              <a:rPr lang="en-US" sz="1600" dirty="0">
                <a:solidFill>
                  <a:srgbClr val="000000"/>
                </a:solidFill>
                <a:latin typeface="Calibri"/>
                <a:ea typeface="Calibri"/>
                <a:cs typeface="Calibri"/>
                <a:sym typeface="Calibri"/>
              </a:rPr>
              <a:t>Forecasted plot based on monthly data analysis</a:t>
            </a: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indent="-317500">
              <a:lnSpc>
                <a:spcPct val="107916"/>
              </a:lnSpc>
              <a:spcBef>
                <a:spcPts val="0"/>
              </a:spcBef>
              <a:spcAft>
                <a:spcPts val="800"/>
              </a:spcAft>
              <a:buClr>
                <a:srgbClr val="000000"/>
              </a:buClr>
              <a:buFont typeface="Calibri"/>
              <a:buChar char="◆"/>
            </a:pPr>
            <a:r>
              <a:rPr lang="en-US" sz="1600" dirty="0">
                <a:solidFill>
                  <a:srgbClr val="000000"/>
                </a:solidFill>
                <a:latin typeface="Calibri"/>
                <a:ea typeface="Calibri"/>
                <a:cs typeface="Calibri"/>
                <a:sym typeface="Calibri"/>
              </a:rPr>
              <a:t>Forecasted plot based on yearly data analysis</a:t>
            </a:r>
          </a:p>
          <a:p>
            <a:pPr marL="13970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13970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13970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10</a:t>
            </a:fld>
            <a:endParaRPr lang="en-US" sz="1200" b="1" i="0" u="none" strike="noStrike" cap="none">
              <a:solidFill>
                <a:schemeClr val="dk1"/>
              </a:solidFill>
              <a:latin typeface="Carme"/>
              <a:ea typeface="Carme"/>
              <a:cs typeface="Carme"/>
              <a:sym typeface="Carme"/>
            </a:endParaRPr>
          </a:p>
        </p:txBody>
      </p:sp>
      <p:pic>
        <p:nvPicPr>
          <p:cNvPr id="5" name="Picture 4"/>
          <p:cNvPicPr>
            <a:picLocks noChangeAspect="1"/>
          </p:cNvPicPr>
          <p:nvPr/>
        </p:nvPicPr>
        <p:blipFill>
          <a:blip r:embed="rId3"/>
          <a:stretch>
            <a:fillRect/>
          </a:stretch>
        </p:blipFill>
        <p:spPr>
          <a:xfrm>
            <a:off x="1160586" y="4624754"/>
            <a:ext cx="6959476" cy="2096720"/>
          </a:xfrm>
          <a:prstGeom prst="rect">
            <a:avLst/>
          </a:prstGeom>
          <a:ln>
            <a:solidFill>
              <a:schemeClr val="tx1">
                <a:lumMod val="95000"/>
                <a:lumOff val="5000"/>
              </a:schemeClr>
            </a:solidFill>
          </a:ln>
          <a:effectLst>
            <a:innerShdw blurRad="114300">
              <a:prstClr val="black"/>
            </a:innerShdw>
          </a:effectLst>
        </p:spPr>
      </p:pic>
      <p:pic>
        <p:nvPicPr>
          <p:cNvPr id="7" name="Picture 6"/>
          <p:cNvPicPr>
            <a:picLocks noChangeAspect="1"/>
          </p:cNvPicPr>
          <p:nvPr/>
        </p:nvPicPr>
        <p:blipFill>
          <a:blip r:embed="rId4"/>
          <a:stretch>
            <a:fillRect/>
          </a:stretch>
        </p:blipFill>
        <p:spPr>
          <a:xfrm>
            <a:off x="1160585" y="2047875"/>
            <a:ext cx="6959477" cy="2154848"/>
          </a:xfrm>
          <a:prstGeom prst="rect">
            <a:avLst/>
          </a:prstGeom>
          <a:ln>
            <a:solidFill>
              <a:schemeClr val="tx1">
                <a:lumMod val="95000"/>
                <a:lumOff val="5000"/>
              </a:schemeClr>
            </a:solidFill>
          </a:ln>
          <a:effectLst>
            <a:innerShdw blurRad="114300">
              <a:prstClr val="black"/>
            </a:innerShdw>
          </a:effectLst>
        </p:spPr>
      </p:pic>
    </p:spTree>
    <p:extLst>
      <p:ext uri="{BB962C8B-B14F-4D97-AF65-F5344CB8AC3E}">
        <p14:creationId xmlns:p14="http://schemas.microsoft.com/office/powerpoint/2010/main" val="144387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Future scope</a:t>
            </a:r>
          </a:p>
        </p:txBody>
      </p:sp>
      <p:sp>
        <p:nvSpPr>
          <p:cNvPr id="3" name="Text Placeholder 2"/>
          <p:cNvSpPr>
            <a:spLocks noGrp="1"/>
          </p:cNvSpPr>
          <p:nvPr>
            <p:ph type="body" idx="1"/>
          </p:nvPr>
        </p:nvSpPr>
        <p:spPr>
          <a:xfrm>
            <a:off x="783772" y="1604866"/>
            <a:ext cx="8360228" cy="5253134"/>
          </a:xfrm>
        </p:spPr>
        <p:txBody>
          <a:bodyPr/>
          <a:lstStyle/>
          <a:p>
            <a:pPr marL="139700" lvl="0" indent="0">
              <a:spcBef>
                <a:spcPts val="0"/>
              </a:spcBef>
              <a:buNone/>
            </a:pPr>
            <a:endParaRPr lang="en-US" sz="1600" b="1" dirty="0">
              <a:latin typeface="Calibri" panose="020F0502020204030204" pitchFamily="34" charset="0"/>
              <a:ea typeface="Calibri"/>
              <a:cs typeface="Calibri"/>
              <a:sym typeface="Calibri"/>
            </a:endParaRPr>
          </a:p>
          <a:p>
            <a:pPr marL="139700" lvl="0" indent="0">
              <a:spcBef>
                <a:spcPts val="0"/>
              </a:spcBef>
              <a:buNone/>
            </a:pPr>
            <a:endParaRPr lang="en-US" sz="1600" b="1" dirty="0">
              <a:latin typeface="Calibri" panose="020F0502020204030204" pitchFamily="34" charset="0"/>
              <a:ea typeface="Calibri"/>
              <a:cs typeface="Calibri"/>
              <a:sym typeface="Calibri"/>
            </a:endParaRPr>
          </a:p>
          <a:p>
            <a:pPr marL="139700" lvl="0" indent="0">
              <a:spcBef>
                <a:spcPts val="0"/>
              </a:spcBef>
              <a:buNone/>
            </a:pPr>
            <a:endParaRPr lang="en-US" sz="1600" b="1" dirty="0">
              <a:latin typeface="Calibri" panose="020F0502020204030204" pitchFamily="34" charset="0"/>
              <a:ea typeface="Calibri"/>
              <a:cs typeface="Calibri"/>
              <a:sym typeface="Calibri"/>
            </a:endParaRPr>
          </a:p>
          <a:p>
            <a:pPr marL="139700" lvl="0" indent="0">
              <a:spcBef>
                <a:spcPts val="0"/>
              </a:spcBef>
              <a:buNone/>
            </a:pPr>
            <a:r>
              <a:rPr lang="en-US" sz="1600" b="1" dirty="0">
                <a:latin typeface="Calibri" panose="020F0502020204030204" pitchFamily="34" charset="0"/>
                <a:ea typeface="Calibri"/>
                <a:cs typeface="Calibri"/>
                <a:sym typeface="Calibri"/>
              </a:rPr>
              <a:t>There can be improvisations and as a future scope, this project can be used in areas like-</a:t>
            </a:r>
          </a:p>
          <a:p>
            <a:pPr marL="139700" lvl="0" indent="0">
              <a:spcBef>
                <a:spcPts val="0"/>
              </a:spcBef>
              <a:buNone/>
            </a:pPr>
            <a:endParaRPr lang="en-US" sz="1600" b="1" dirty="0">
              <a:latin typeface="Calibri" panose="020F0502020204030204" pitchFamily="34" charset="0"/>
              <a:ea typeface="Calibri"/>
              <a:cs typeface="Calibri"/>
              <a:sym typeface="Calibri"/>
            </a:endParaRPr>
          </a:p>
          <a:p>
            <a:pPr marL="457200" lvl="0" indent="-317500">
              <a:spcBef>
                <a:spcPts val="0"/>
              </a:spcBef>
              <a:buFont typeface="Calibri"/>
            </a:pPr>
            <a:r>
              <a:rPr lang="en-US" sz="1600" b="1" dirty="0">
                <a:latin typeface="Calibri" panose="020F0502020204030204" pitchFamily="34" charset="0"/>
                <a:cs typeface="Calibri"/>
              </a:rPr>
              <a:t>Operational Monitoring</a:t>
            </a:r>
          </a:p>
          <a:p>
            <a:pPr marL="457200" lvl="0" indent="-317500">
              <a:spcBef>
                <a:spcPts val="0"/>
              </a:spcBef>
              <a:buFont typeface="Calibri"/>
            </a:pPr>
            <a:r>
              <a:rPr lang="en-US" sz="1600" b="1" dirty="0">
                <a:latin typeface="Calibri" panose="020F0502020204030204" pitchFamily="34" charset="0"/>
                <a:cs typeface="Calibri"/>
              </a:rPr>
              <a:t>Climate Assessment activities</a:t>
            </a:r>
          </a:p>
          <a:p>
            <a:pPr marL="457200" lvl="0" indent="-317500">
              <a:spcBef>
                <a:spcPts val="0"/>
              </a:spcBef>
              <a:buFont typeface="Calibri"/>
            </a:pPr>
            <a:r>
              <a:rPr lang="en-US" sz="1600" b="1" dirty="0">
                <a:latin typeface="Calibri" panose="020F0502020204030204" pitchFamily="34" charset="0"/>
                <a:cs typeface="Calibri"/>
              </a:rPr>
              <a:t>Meteorological Department</a:t>
            </a:r>
          </a:p>
          <a:p>
            <a:pPr marL="457200" lvl="0" indent="-317500">
              <a:spcBef>
                <a:spcPts val="0"/>
              </a:spcBef>
              <a:buFont typeface="Calibri"/>
            </a:pPr>
            <a:endParaRPr lang="en-US" sz="1600" b="1" dirty="0">
              <a:latin typeface="Calibri" panose="020F0502020204030204" pitchFamily="34" charset="0"/>
              <a:cs typeface="Calibri"/>
            </a:endParaRPr>
          </a:p>
          <a:p>
            <a:pPr marL="457200" lvl="0" indent="-317500">
              <a:spcBef>
                <a:spcPts val="0"/>
              </a:spcBef>
              <a:buFont typeface="Calibri"/>
            </a:pPr>
            <a:endParaRPr lang="en-US" sz="1600" b="1" dirty="0">
              <a:latin typeface="Calibri" panose="020F0502020204030204" pitchFamily="34" charset="0"/>
              <a:cs typeface="Calibri"/>
            </a:endParaRPr>
          </a:p>
        </p:txBody>
      </p:sp>
      <p:sp>
        <p:nvSpPr>
          <p:cNvPr id="11" name="Slide Number Placeholder 10"/>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11</a:t>
            </a:fld>
            <a:endParaRPr lang="en-US" sz="1200" b="1" i="0" u="none" strike="noStrike" cap="none">
              <a:solidFill>
                <a:schemeClr val="dk1"/>
              </a:solidFill>
              <a:latin typeface="Carme"/>
              <a:ea typeface="Carme"/>
              <a:cs typeface="Carme"/>
              <a:sym typeface="Carme"/>
            </a:endParaRPr>
          </a:p>
        </p:txBody>
      </p:sp>
    </p:spTree>
    <p:extLst>
      <p:ext uri="{BB962C8B-B14F-4D97-AF65-F5344CB8AC3E}">
        <p14:creationId xmlns:p14="http://schemas.microsoft.com/office/powerpoint/2010/main" val="86897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000" dirty="0">
                <a:solidFill>
                  <a:schemeClr val="tx1">
                    <a:lumMod val="95000"/>
                    <a:lumOff val="5000"/>
                  </a:schemeClr>
                </a:solidFill>
              </a:rPr>
              <a:t>Tableau Visualization</a:t>
            </a:r>
            <a:r>
              <a:rPr lang="en-US" sz="3000" dirty="0"/>
              <a:t> </a:t>
            </a:r>
          </a:p>
        </p:txBody>
      </p:sp>
      <p:sp>
        <p:nvSpPr>
          <p:cNvPr id="165" name="Shape 165"/>
          <p:cNvSpPr txBox="1">
            <a:spLocks noGrp="1"/>
          </p:cNvSpPr>
          <p:nvPr>
            <p:ph type="body" idx="1"/>
          </p:nvPr>
        </p:nvSpPr>
        <p:spPr>
          <a:prstGeom prst="rect">
            <a:avLst/>
          </a:prstGeom>
        </p:spPr>
        <p:txBody>
          <a:bodyPr lIns="91425" tIns="91425" rIns="91425" bIns="91425" anchor="t" anchorCtr="0">
            <a:noAutofit/>
          </a:bodyPr>
          <a:lstStyle/>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13970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13970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13970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12</a:t>
            </a:fld>
            <a:endParaRPr lang="en-US" sz="1200" b="1" i="0" u="none" strike="noStrike" cap="none">
              <a:solidFill>
                <a:schemeClr val="dk1"/>
              </a:solidFill>
              <a:latin typeface="Carme"/>
              <a:ea typeface="Carme"/>
              <a:cs typeface="Carme"/>
              <a:sym typeface="Carme"/>
            </a:endParaRPr>
          </a:p>
        </p:txBody>
      </p:sp>
      <p:pic>
        <p:nvPicPr>
          <p:cNvPr id="1026" name="Picture 2" descr="Image result for tableau 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152" y="1584323"/>
            <a:ext cx="5886450" cy="3143250"/>
          </a:xfrm>
          <a:prstGeom prst="rect">
            <a:avLst/>
          </a:prstGeom>
          <a:noFill/>
          <a:ln>
            <a:solidFill>
              <a:schemeClr val="tx1">
                <a:lumMod val="95000"/>
                <a:lumOff val="5000"/>
              </a:schemeClr>
            </a:solidFill>
          </a:ln>
          <a:effectLst>
            <a:glow rad="228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31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990600" y="533400"/>
            <a:ext cx="7696199"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000" b="0" i="0" u="none" strike="noStrike" cap="none" dirty="0">
                <a:solidFill>
                  <a:schemeClr val="dk2"/>
                </a:solidFill>
                <a:latin typeface="Carme"/>
                <a:ea typeface="Carme"/>
                <a:cs typeface="Carme"/>
                <a:sym typeface="Carme"/>
              </a:rPr>
              <a:t>Table of contents</a:t>
            </a:r>
          </a:p>
        </p:txBody>
      </p:sp>
      <p:sp>
        <p:nvSpPr>
          <p:cNvPr id="122" name="Shape 122"/>
          <p:cNvSpPr txBox="1">
            <a:spLocks noGrp="1"/>
          </p:cNvSpPr>
          <p:nvPr>
            <p:ph type="body" idx="1"/>
          </p:nvPr>
        </p:nvSpPr>
        <p:spPr>
          <a:xfrm>
            <a:off x="990600" y="1828800"/>
            <a:ext cx="7848599" cy="4297363"/>
          </a:xfrm>
          <a:prstGeom prst="rect">
            <a:avLst/>
          </a:prstGeom>
          <a:noFill/>
          <a:ln>
            <a:noFill/>
          </a:ln>
        </p:spPr>
        <p:txBody>
          <a:bodyPr lIns="91425" tIns="45700" rIns="91425" bIns="45700" anchor="t" anchorCtr="0">
            <a:noAutofit/>
          </a:bodyPr>
          <a:lstStyle/>
          <a:p>
            <a:pPr marL="457200" marR="0" lvl="0" indent="-342900" algn="l" rtl="0">
              <a:spcBef>
                <a:spcPts val="0"/>
              </a:spcBef>
              <a:spcAft>
                <a:spcPts val="0"/>
              </a:spcAft>
              <a:buClr>
                <a:schemeClr val="dk1"/>
              </a:buClr>
              <a:buSzPct val="100000"/>
              <a:buFont typeface="Century Schoolbook"/>
            </a:pPr>
            <a:endParaRPr lang="en-US" sz="1600" b="0" i="0" u="none" strike="noStrike" cap="none" dirty="0">
              <a:solidFill>
                <a:schemeClr val="dk1"/>
              </a:solidFill>
              <a:latin typeface="Calibri" panose="020F0502020204030204" pitchFamily="34" charset="0"/>
              <a:sym typeface="Century Schoolbook"/>
            </a:endParaRPr>
          </a:p>
          <a:p>
            <a:pPr marL="457200" marR="0" lvl="0" indent="-342900" algn="l" rtl="0">
              <a:spcBef>
                <a:spcPts val="0"/>
              </a:spcBef>
              <a:spcAft>
                <a:spcPts val="0"/>
              </a:spcAft>
              <a:buClr>
                <a:schemeClr val="dk1"/>
              </a:buClr>
              <a:buSzPct val="100000"/>
              <a:buFont typeface="Century Schoolbook"/>
            </a:pPr>
            <a:endParaRPr lang="en-US" sz="1600" dirty="0">
              <a:latin typeface="Calibri" panose="020F0502020204030204" pitchFamily="34" charset="0"/>
            </a:endParaRPr>
          </a:p>
          <a:p>
            <a:pPr marL="457200" marR="0" lvl="0" indent="-342900" algn="l" rtl="0">
              <a:spcBef>
                <a:spcPts val="0"/>
              </a:spcBef>
              <a:spcAft>
                <a:spcPts val="0"/>
              </a:spcAft>
              <a:buClr>
                <a:schemeClr val="dk1"/>
              </a:buClr>
              <a:buSzPct val="100000"/>
              <a:buFont typeface="Century Schoolbook"/>
            </a:pPr>
            <a:r>
              <a:rPr lang="en-US" sz="1600" b="0" i="0" u="none" strike="noStrike" cap="none" dirty="0">
                <a:solidFill>
                  <a:schemeClr val="dk1"/>
                </a:solidFill>
                <a:latin typeface="Calibri" panose="020F0502020204030204" pitchFamily="34" charset="0"/>
                <a:sym typeface="Century Schoolbook"/>
              </a:rPr>
              <a:t>Introduction</a:t>
            </a:r>
            <a:endParaRPr lang="en-US" sz="1600" dirty="0">
              <a:latin typeface="Calibri" panose="020F0502020204030204" pitchFamily="34" charset="0"/>
            </a:endParaRPr>
          </a:p>
          <a:p>
            <a:pPr marL="457200" marR="0" lvl="0" indent="-342900" algn="l" rtl="0">
              <a:spcBef>
                <a:spcPts val="0"/>
              </a:spcBef>
              <a:spcAft>
                <a:spcPts val="0"/>
              </a:spcAft>
              <a:buClr>
                <a:schemeClr val="dk1"/>
              </a:buClr>
              <a:buSzPct val="100000"/>
              <a:buFont typeface="Century Schoolbook"/>
            </a:pPr>
            <a:r>
              <a:rPr lang="en-US" sz="1600" dirty="0">
                <a:latin typeface="Calibri" panose="020F0502020204030204" pitchFamily="34" charset="0"/>
              </a:rPr>
              <a:t>Matter of concern</a:t>
            </a:r>
            <a:endParaRPr lang="en-US" sz="1600" b="0" i="0" u="none" strike="noStrike" cap="none" dirty="0">
              <a:solidFill>
                <a:schemeClr val="dk1"/>
              </a:solidFill>
              <a:latin typeface="Calibri" panose="020F0502020204030204" pitchFamily="34" charset="0"/>
              <a:sym typeface="Century Schoolbook"/>
            </a:endParaRPr>
          </a:p>
          <a:p>
            <a:pPr marL="457200" marR="0" lvl="0" indent="-342900" algn="l" rtl="0">
              <a:spcBef>
                <a:spcPts val="0"/>
              </a:spcBef>
              <a:spcAft>
                <a:spcPts val="0"/>
              </a:spcAft>
              <a:buClr>
                <a:schemeClr val="dk1"/>
              </a:buClr>
              <a:buSzPct val="100000"/>
              <a:buFont typeface="Century Schoolbook"/>
            </a:pPr>
            <a:r>
              <a:rPr lang="en-US" sz="1600" dirty="0">
                <a:latin typeface="Calibri" panose="020F0502020204030204" pitchFamily="34" charset="0"/>
              </a:rPr>
              <a:t>Approach</a:t>
            </a:r>
            <a:endParaRPr lang="en-US" sz="1600" b="0" i="0" u="none" strike="noStrike" cap="none" dirty="0">
              <a:solidFill>
                <a:schemeClr val="dk1"/>
              </a:solidFill>
              <a:latin typeface="Calibri" panose="020F0502020204030204" pitchFamily="34" charset="0"/>
              <a:sym typeface="Century Schoolbook"/>
            </a:endParaRPr>
          </a:p>
          <a:p>
            <a:pPr marL="457200" lvl="0" indent="-342900" rtl="0">
              <a:spcBef>
                <a:spcPts val="0"/>
              </a:spcBef>
              <a:buSzPct val="100000"/>
            </a:pPr>
            <a:r>
              <a:rPr lang="en-US" sz="1600" dirty="0">
                <a:latin typeface="Calibri" panose="020F0502020204030204" pitchFamily="34" charset="0"/>
              </a:rPr>
              <a:t>Achievements along with visualization</a:t>
            </a:r>
          </a:p>
          <a:p>
            <a:pPr marL="457200" lvl="0" indent="-342900" rtl="0">
              <a:spcBef>
                <a:spcPts val="0"/>
              </a:spcBef>
              <a:buSzPct val="100000"/>
            </a:pPr>
            <a:r>
              <a:rPr lang="en-US" sz="1600" dirty="0">
                <a:latin typeface="Calibri" panose="020F0502020204030204" pitchFamily="34" charset="0"/>
              </a:rPr>
              <a:t>Scope of the project</a:t>
            </a:r>
          </a:p>
          <a:p>
            <a:pPr marL="457200" lvl="0" indent="-342900" rtl="0">
              <a:spcBef>
                <a:spcPts val="0"/>
              </a:spcBef>
              <a:buSzPct val="100000"/>
            </a:pPr>
            <a:r>
              <a:rPr lang="en-US" sz="1600" dirty="0">
                <a:latin typeface="Calibri" panose="020F0502020204030204" pitchFamily="34" charset="0"/>
              </a:rPr>
              <a:t>Tableau visualization</a:t>
            </a: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2</a:t>
            </a:fld>
            <a:endParaRPr lang="en-US" sz="1200" b="1" i="0" u="none" strike="noStrike" cap="none">
              <a:solidFill>
                <a:schemeClr val="dk1"/>
              </a:solidFill>
              <a:latin typeface="Carme"/>
              <a:ea typeface="Carme"/>
              <a:cs typeface="Carme"/>
              <a:sym typeface="Carm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743650" y="533400"/>
            <a:ext cx="7943100" cy="1143000"/>
          </a:xfrm>
          <a:prstGeom prst="rect">
            <a:avLst/>
          </a:prstGeom>
        </p:spPr>
        <p:txBody>
          <a:bodyPr lIns="91425" tIns="91425" rIns="91425" bIns="91425" anchor="ctr" anchorCtr="0">
            <a:noAutofit/>
          </a:bodyPr>
          <a:lstStyle/>
          <a:p>
            <a:pPr lvl="0">
              <a:spcBef>
                <a:spcPts val="0"/>
              </a:spcBef>
              <a:buNone/>
            </a:pPr>
            <a:r>
              <a:rPr lang="en-US" sz="3000" dirty="0"/>
              <a:t>Introduction</a:t>
            </a:r>
          </a:p>
        </p:txBody>
      </p:sp>
      <p:sp>
        <p:nvSpPr>
          <p:cNvPr id="130" name="Shape 130"/>
          <p:cNvSpPr txBox="1">
            <a:spLocks noGrp="1"/>
          </p:cNvSpPr>
          <p:nvPr>
            <p:ph type="body" idx="1"/>
          </p:nvPr>
        </p:nvSpPr>
        <p:spPr>
          <a:xfrm>
            <a:off x="743650" y="1627975"/>
            <a:ext cx="8400300" cy="5140800"/>
          </a:xfrm>
          <a:prstGeom prst="rect">
            <a:avLst/>
          </a:prstGeom>
        </p:spPr>
        <p:txBody>
          <a:bodyPr lIns="91425" tIns="91425" rIns="91425" bIns="91425" anchor="t" anchorCtr="0">
            <a:noAutofit/>
          </a:bodyPr>
          <a:lstStyle/>
          <a:p>
            <a:pPr marL="457200" algn="just">
              <a:lnSpc>
                <a:spcPct val="107000"/>
              </a:lnSpc>
              <a:spcBef>
                <a:spcPts val="0"/>
              </a:spcBef>
              <a:spcAft>
                <a:spcPts val="800"/>
              </a:spcAft>
            </a:pP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gn="just">
              <a:lnSpc>
                <a:spcPct val="107000"/>
              </a:lnSpc>
              <a:spcBef>
                <a:spcPts val="0"/>
              </a:spcBef>
              <a:spcAft>
                <a:spcPts val="800"/>
              </a:spcAft>
            </a:pPr>
            <a:endParaRPr lang="en-US" sz="1600" dirty="0">
              <a:latin typeface="Calibri" panose="020F0502020204030204" pitchFamily="34" charset="0"/>
              <a:ea typeface="SimSun" panose="02010600030101010101" pitchFamily="2" charset="-122"/>
              <a:cs typeface="Times New Roman" panose="02020603050405020304" pitchFamily="18" charset="0"/>
            </a:endParaRPr>
          </a:p>
          <a:p>
            <a:pPr marL="457200" algn="just">
              <a:lnSpc>
                <a:spcPct val="107000"/>
              </a:lnSpc>
              <a:spcBef>
                <a:spcPts val="0"/>
              </a:spcBef>
              <a:spcAft>
                <a:spcPts val="800"/>
              </a:spcAft>
            </a:pPr>
            <a:r>
              <a:rPr lang="en-US" sz="1600" dirty="0">
                <a:latin typeface="Calibri" panose="020F0502020204030204" pitchFamily="34" charset="0"/>
                <a:ea typeface="SimSun" panose="02010600030101010101" pitchFamily="2" charset="-122"/>
                <a:cs typeface="Times New Roman" panose="02020603050405020304" pitchFamily="18" charset="0"/>
              </a:rPr>
              <a:t>The aim of this project is to perform time series analysis on the global temperature anomaly.</a:t>
            </a:r>
          </a:p>
          <a:p>
            <a:pPr marL="457200" algn="just">
              <a:lnSpc>
                <a:spcPct val="107000"/>
              </a:lnSpc>
              <a:spcBef>
                <a:spcPts val="0"/>
              </a:spcBef>
              <a:spcAft>
                <a:spcPts val="800"/>
              </a:spcAft>
            </a:pPr>
            <a:r>
              <a:rPr lang="en-US" sz="1600" dirty="0">
                <a:latin typeface="Calibri" panose="020F0502020204030204" pitchFamily="34" charset="0"/>
                <a:ea typeface="SimSun" panose="02010600030101010101" pitchFamily="2" charset="-122"/>
                <a:cs typeface="Times New Roman" panose="02020603050405020304" pitchFamily="18" charset="0"/>
              </a:rPr>
              <a:t>Time series analysis and forecasting has become a major analysis in numerous applications in meteorology and other environmental areas to understand phenomena, like rainfall, humidity, temperature, draught etc.</a:t>
            </a:r>
          </a:p>
          <a:p>
            <a:pPr marL="457200" lvl="0" indent="-317500" algn="just">
              <a:spcBef>
                <a:spcPts val="0"/>
              </a:spcBef>
              <a:buFont typeface="Calibri"/>
            </a:pPr>
            <a:r>
              <a:rPr lang="en-US" sz="1600" dirty="0">
                <a:latin typeface="Calibri" panose="020F0502020204030204" pitchFamily="34" charset="0"/>
                <a:ea typeface="SimSun" panose="02010600030101010101" pitchFamily="2" charset="-122"/>
                <a:cs typeface="Times New Roman" panose="02020603050405020304" pitchFamily="18" charset="0"/>
              </a:rPr>
              <a:t>Time series is one of the interesting topics in data analytics, we are motivated towards exploring this method of analysis where we are also able to perform future predictions.</a:t>
            </a:r>
          </a:p>
          <a:p>
            <a:pPr marL="457200" lvl="0" indent="-317500" algn="just">
              <a:spcBef>
                <a:spcPts val="0"/>
              </a:spcBef>
              <a:buFont typeface="Calibri"/>
            </a:pPr>
            <a:r>
              <a:rPr lang="en-US" sz="1600" dirty="0">
                <a:latin typeface="Calibri" panose="020F0502020204030204" pitchFamily="34" charset="0"/>
                <a:ea typeface="SimSun" panose="02010600030101010101" pitchFamily="2" charset="-122"/>
                <a:cs typeface="Times New Roman" panose="02020603050405020304" pitchFamily="18" charset="0"/>
              </a:rPr>
              <a:t>The approach is to work on the data based on land-ocean and land-air data which involves analyzing both the areas and coming up with the best model which can predict overall temperature.</a:t>
            </a:r>
          </a:p>
          <a:p>
            <a:pPr marL="139700" lvl="0" indent="0">
              <a:spcBef>
                <a:spcPts val="0"/>
              </a:spcBef>
              <a:buNone/>
            </a:pPr>
            <a:endParaRPr sz="1600" dirty="0">
              <a:latin typeface="Calibri" panose="020F0502020204030204" pitchFamily="34" charset="0"/>
              <a:ea typeface="SimSun" panose="02010600030101010101" pitchFamily="2" charset="-122"/>
              <a:cs typeface="Times New Roman" panose="02020603050405020304" pitchFamily="18" charset="0"/>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3</a:t>
            </a:fld>
            <a:endParaRPr lang="en-US" sz="1200" b="1" i="0" u="none" strike="noStrike" cap="none">
              <a:solidFill>
                <a:schemeClr val="dk1"/>
              </a:solidFill>
              <a:latin typeface="Carme"/>
              <a:ea typeface="Carme"/>
              <a:cs typeface="Carme"/>
              <a:sym typeface="Carm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Matter of concern</a:t>
            </a:r>
          </a:p>
        </p:txBody>
      </p:sp>
      <p:sp>
        <p:nvSpPr>
          <p:cNvPr id="3" name="Text Placeholder 2"/>
          <p:cNvSpPr>
            <a:spLocks noGrp="1"/>
          </p:cNvSpPr>
          <p:nvPr>
            <p:ph type="body" idx="1"/>
          </p:nvPr>
        </p:nvSpPr>
        <p:spPr>
          <a:xfrm>
            <a:off x="783772" y="1604866"/>
            <a:ext cx="8360228" cy="5253134"/>
          </a:xfrm>
        </p:spPr>
        <p:txBody>
          <a:bodyPr/>
          <a:lstStyle/>
          <a:p>
            <a:pPr marL="139700" lvl="0" indent="0">
              <a:spcBef>
                <a:spcPts val="0"/>
              </a:spcBef>
              <a:buNone/>
            </a:pPr>
            <a:endParaRPr lang="en-US" sz="1600" b="1" dirty="0">
              <a:latin typeface="Calibri" panose="020F0502020204030204" pitchFamily="34" charset="0"/>
              <a:ea typeface="Calibri"/>
              <a:cs typeface="Calibri"/>
              <a:sym typeface="Calibri"/>
            </a:endParaRPr>
          </a:p>
          <a:p>
            <a:pPr marL="139700" lvl="0" indent="0">
              <a:spcBef>
                <a:spcPts val="0"/>
              </a:spcBef>
              <a:buNone/>
            </a:pPr>
            <a:endParaRPr lang="en-US" sz="1600" b="1" dirty="0">
              <a:latin typeface="Calibri" panose="020F0502020204030204" pitchFamily="34" charset="0"/>
              <a:ea typeface="Calibri"/>
              <a:cs typeface="Calibri"/>
              <a:sym typeface="Calibri"/>
            </a:endParaRPr>
          </a:p>
          <a:p>
            <a:pPr marL="139700" lvl="0" indent="0">
              <a:spcBef>
                <a:spcPts val="0"/>
              </a:spcBef>
              <a:buNone/>
            </a:pPr>
            <a:r>
              <a:rPr lang="en-US" sz="1600" b="1" dirty="0">
                <a:latin typeface="Calibri" panose="020F0502020204030204" pitchFamily="34" charset="0"/>
                <a:ea typeface="Calibri"/>
                <a:cs typeface="Calibri"/>
                <a:sym typeface="Calibri"/>
              </a:rPr>
              <a:t>How much important it is to study temperature anomaly?</a:t>
            </a:r>
          </a:p>
          <a:p>
            <a:pPr marL="139700" lvl="0" indent="0">
              <a:spcBef>
                <a:spcPts val="0"/>
              </a:spcBef>
              <a:buNone/>
            </a:pPr>
            <a:endParaRPr lang="en-US" sz="1600" b="1" dirty="0">
              <a:latin typeface="Calibri" panose="020F0502020204030204" pitchFamily="34" charset="0"/>
              <a:ea typeface="Calibri"/>
              <a:cs typeface="Calibri"/>
              <a:sym typeface="Calibri"/>
            </a:endParaRPr>
          </a:p>
          <a:p>
            <a:pPr marL="457200" lvl="0" indent="-317500" algn="just">
              <a:spcBef>
                <a:spcPts val="0"/>
              </a:spcBef>
              <a:buFont typeface="Calibri"/>
            </a:pPr>
            <a:r>
              <a:rPr lang="en-US" sz="1600" dirty="0">
                <a:solidFill>
                  <a:srgbClr val="000000"/>
                </a:solidFill>
                <a:latin typeface="Calibri" panose="020F0502020204030204" pitchFamily="34" charset="0"/>
                <a:cs typeface="Calibri"/>
                <a:sym typeface="Calibri"/>
              </a:rPr>
              <a:t>The term temperature anomaly means a departure from a reference value or long-term average. A positive anomaly indicates that the observed temperature was warmer than the reference value, while a negative anomaly indicates that the observed temperature was cooler than the reference value.</a:t>
            </a:r>
          </a:p>
          <a:p>
            <a:pPr marL="457200" lvl="0" indent="-317500" algn="just">
              <a:spcBef>
                <a:spcPts val="0"/>
              </a:spcBef>
              <a:buFont typeface="Calibri"/>
            </a:pPr>
            <a:r>
              <a:rPr lang="en-US" sz="1600" dirty="0">
                <a:solidFill>
                  <a:srgbClr val="000000"/>
                </a:solidFill>
                <a:latin typeface="Calibri" panose="020F0502020204030204" pitchFamily="34" charset="0"/>
                <a:cs typeface="Calibri"/>
              </a:rPr>
              <a:t>Climate change for many countries in the world is one of the biggest environmental threats to food production, water availability, forest biodiversity and livelihoods.</a:t>
            </a:r>
          </a:p>
          <a:p>
            <a:pPr marL="457200" lvl="0" indent="-317500" algn="just">
              <a:spcBef>
                <a:spcPts val="0"/>
              </a:spcBef>
              <a:buFont typeface="Calibri"/>
            </a:pPr>
            <a:r>
              <a:rPr lang="en-US" sz="1600" dirty="0">
                <a:solidFill>
                  <a:srgbClr val="000000"/>
                </a:solidFill>
                <a:latin typeface="Calibri" panose="020F0502020204030204" pitchFamily="34" charset="0"/>
                <a:cs typeface="Calibri"/>
              </a:rPr>
              <a:t>For that purpose time series analysis of weather data can be a very valuable tool to investigate its variability pattern and, maybe, even to predict short- and long-term  changes in the time series.</a:t>
            </a:r>
          </a:p>
          <a:p>
            <a:pPr marL="457200" lvl="0" indent="-317500" algn="just">
              <a:spcBef>
                <a:spcPts val="0"/>
              </a:spcBef>
              <a:buFont typeface="Calibri"/>
            </a:pPr>
            <a:r>
              <a:rPr lang="en-US" sz="1600" dirty="0">
                <a:solidFill>
                  <a:srgbClr val="000000"/>
                </a:solidFill>
                <a:latin typeface="Calibri" panose="020F0502020204030204" pitchFamily="34" charset="0"/>
                <a:cs typeface="Calibri"/>
              </a:rPr>
              <a:t>Although any individual extreme climate event cannot be attributed unequivocally to climate change, the probability of high temperature events will increase if there is an underlying trend of rising mean temperature.</a:t>
            </a:r>
          </a:p>
          <a:p>
            <a:pPr marL="457200" lvl="0" indent="-317500" algn="just">
              <a:spcBef>
                <a:spcPts val="0"/>
              </a:spcBef>
              <a:buFont typeface="Calibri"/>
            </a:pPr>
            <a:r>
              <a:rPr lang="en-US" sz="1600" dirty="0">
                <a:solidFill>
                  <a:srgbClr val="000000"/>
                </a:solidFill>
                <a:latin typeface="Calibri" panose="020F0502020204030204" pitchFamily="34" charset="0"/>
                <a:cs typeface="Calibri"/>
              </a:rPr>
              <a:t>The number of  climate-related disasters has increased significantly the 1970’s.</a:t>
            </a:r>
          </a:p>
        </p:txBody>
      </p:sp>
      <p:sp>
        <p:nvSpPr>
          <p:cNvPr id="11" name="Slide Number Placeholder 10"/>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4</a:t>
            </a:fld>
            <a:endParaRPr lang="en-US" sz="1200" b="1" i="0" u="none" strike="noStrike" cap="none">
              <a:solidFill>
                <a:schemeClr val="dk1"/>
              </a:solidFill>
              <a:latin typeface="Carme"/>
              <a:ea typeface="Carme"/>
              <a:cs typeface="Carme"/>
              <a:sym typeface="Carme"/>
            </a:endParaRPr>
          </a:p>
        </p:txBody>
      </p:sp>
    </p:spTree>
    <p:extLst>
      <p:ext uri="{BB962C8B-B14F-4D97-AF65-F5344CB8AC3E}">
        <p14:creationId xmlns:p14="http://schemas.microsoft.com/office/powerpoint/2010/main" val="253511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000" dirty="0"/>
              <a:t>Approach along with visualization</a:t>
            </a:r>
          </a:p>
        </p:txBody>
      </p:sp>
      <p:sp>
        <p:nvSpPr>
          <p:cNvPr id="147" name="Shape 147"/>
          <p:cNvSpPr txBox="1">
            <a:spLocks noGrp="1"/>
          </p:cNvSpPr>
          <p:nvPr>
            <p:ph type="body" idx="1"/>
          </p:nvPr>
        </p:nvSpPr>
        <p:spPr>
          <a:xfrm>
            <a:off x="990600" y="1676400"/>
            <a:ext cx="7998655" cy="5106955"/>
          </a:xfrm>
          <a:prstGeom prst="rect">
            <a:avLst/>
          </a:prstGeom>
        </p:spPr>
        <p:txBody>
          <a:bodyPr lIns="91425" tIns="91425" rIns="91425" bIns="91425" anchor="t" anchorCtr="0">
            <a:noAutofit/>
          </a:bodyPr>
          <a:lstStyle/>
          <a:p>
            <a:pPr marL="457200" lvl="0" indent="-317500" algn="just" rtl="0">
              <a:spcBef>
                <a:spcPts val="0"/>
              </a:spcBef>
              <a:buClr>
                <a:srgbClr val="000000"/>
              </a:buClr>
              <a:buSzPct val="100000"/>
              <a:buFont typeface="Calibri"/>
            </a:pPr>
            <a:r>
              <a:rPr lang="en-US" sz="1600" dirty="0">
                <a:solidFill>
                  <a:srgbClr val="000000"/>
                </a:solidFill>
                <a:latin typeface="Calibri"/>
                <a:ea typeface="Calibri"/>
                <a:cs typeface="Calibri"/>
                <a:sym typeface="Calibri"/>
              </a:rPr>
              <a:t>Our dataset is more or less stationary and serially correlated. After performing one step differentiation, we were able to come up with stationary time series.</a:t>
            </a:r>
          </a:p>
          <a:p>
            <a:pPr marL="457200" lvl="0" indent="-317500" algn="just" rtl="0">
              <a:spcBef>
                <a:spcPts val="0"/>
              </a:spcBef>
              <a:buClr>
                <a:srgbClr val="000000"/>
              </a:buClr>
              <a:buSzPct val="100000"/>
              <a:buFont typeface="Calibri"/>
            </a:pPr>
            <a:r>
              <a:rPr lang="en-US" sz="1600" dirty="0">
                <a:solidFill>
                  <a:srgbClr val="000000"/>
                </a:solidFill>
                <a:latin typeface="Calibri"/>
                <a:ea typeface="Calibri"/>
                <a:cs typeface="Calibri"/>
                <a:sym typeface="Calibri"/>
              </a:rPr>
              <a:t>we performed two types of linear time series modelling, analysis and forecasting: Data based on monthly basis and Data based on yearly basis. </a:t>
            </a:r>
          </a:p>
          <a:p>
            <a:pPr marL="457200" lvl="0" indent="-317500" algn="just" rtl="0">
              <a:spcBef>
                <a:spcPts val="0"/>
              </a:spcBef>
              <a:buClr>
                <a:srgbClr val="000000"/>
              </a:buClr>
              <a:buSzPct val="100000"/>
              <a:buFont typeface="Calibri"/>
            </a:pPr>
            <a:r>
              <a:rPr lang="en-US" sz="1600" dirty="0">
                <a:solidFill>
                  <a:srgbClr val="000000"/>
                </a:solidFill>
                <a:latin typeface="Calibri"/>
                <a:ea typeface="Calibri"/>
                <a:cs typeface="Calibri"/>
                <a:sym typeface="Calibri"/>
              </a:rPr>
              <a:t>For modelling we are creating different models like AR, MA, ARMA, ARIMA. If we find any seasonality, we go for SARIMA model. But as we don’t have seasonality so we don’t go for SARIMA model.</a:t>
            </a:r>
          </a:p>
          <a:p>
            <a:pPr marL="457200" lvl="0" indent="-317500" algn="just">
              <a:lnSpc>
                <a:spcPct val="107916"/>
              </a:lnSpc>
              <a:spcBef>
                <a:spcPts val="0"/>
              </a:spcBef>
              <a:spcAft>
                <a:spcPts val="800"/>
              </a:spcAft>
              <a:buClr>
                <a:srgbClr val="000000"/>
              </a:buClr>
              <a:buFont typeface="Calibri"/>
            </a:pPr>
            <a:r>
              <a:rPr lang="en-US" sz="1600" dirty="0">
                <a:solidFill>
                  <a:srgbClr val="000000"/>
                </a:solidFill>
                <a:latin typeface="Calibri"/>
                <a:ea typeface="Calibri"/>
                <a:cs typeface="Calibri"/>
                <a:sym typeface="Calibri"/>
              </a:rPr>
              <a:t>There are two approaches to select the best model:</a:t>
            </a:r>
          </a:p>
          <a:p>
            <a:pPr marL="825500" lvl="1" indent="-285750" algn="just">
              <a:lnSpc>
                <a:spcPct val="107916"/>
              </a:lnSpc>
              <a:spcBef>
                <a:spcPts val="0"/>
              </a:spcBef>
              <a:spcAft>
                <a:spcPts val="800"/>
              </a:spcAft>
              <a:buClr>
                <a:srgbClr val="000000"/>
              </a:buClr>
              <a:buFont typeface="Wingdings" panose="05000000000000000000" pitchFamily="2" charset="2"/>
              <a:buChar char="q"/>
            </a:pPr>
            <a:r>
              <a:rPr lang="en-US" sz="1400" dirty="0">
                <a:solidFill>
                  <a:schemeClr val="tx1"/>
                </a:solidFill>
                <a:latin typeface="Calibri"/>
                <a:ea typeface="Calibri"/>
                <a:cs typeface="Calibri"/>
                <a:sym typeface="Calibri"/>
              </a:rPr>
              <a:t>Directly selecting the best model based on the metrics like AIC/AICC/BIC right when the model is created and then proceeding with forecasting part taking into consideration this model</a:t>
            </a:r>
          </a:p>
          <a:p>
            <a:pPr marL="825500" lvl="1" indent="-285750" algn="just">
              <a:lnSpc>
                <a:spcPct val="107916"/>
              </a:lnSpc>
              <a:spcBef>
                <a:spcPts val="0"/>
              </a:spcBef>
              <a:spcAft>
                <a:spcPts val="800"/>
              </a:spcAft>
              <a:buClr>
                <a:srgbClr val="000000"/>
              </a:buClr>
              <a:buFont typeface="Wingdings" panose="05000000000000000000" pitchFamily="2" charset="2"/>
              <a:buChar char="q"/>
            </a:pPr>
            <a:r>
              <a:rPr lang="en-US" sz="1400" dirty="0">
                <a:solidFill>
                  <a:schemeClr val="tx1"/>
                </a:solidFill>
                <a:latin typeface="Calibri"/>
                <a:ea typeface="Calibri"/>
                <a:cs typeface="Calibri"/>
                <a:sym typeface="Calibri"/>
              </a:rPr>
              <a:t>Taking all the models into consideration and using them for forecasting. Finally, coming up with the best model which gives the best forecasted values which are very close to actual values in </a:t>
            </a:r>
            <a:r>
              <a:rPr lang="en-US" sz="1400" dirty="0">
                <a:solidFill>
                  <a:srgbClr val="000000"/>
                </a:solidFill>
                <a:latin typeface="Calibri"/>
                <a:ea typeface="Calibri"/>
                <a:cs typeface="Calibri"/>
                <a:sym typeface="Calibri"/>
              </a:rPr>
              <a:t>the dataset and then finding its metrics values.	</a:t>
            </a:r>
          </a:p>
          <a:p>
            <a:pPr marL="139700" lvl="0" indent="0" rtl="0">
              <a:spcBef>
                <a:spcPts val="0"/>
              </a:spcBef>
              <a:buClr>
                <a:srgbClr val="000000"/>
              </a:buClr>
              <a:buSzPct val="100000"/>
              <a:buNone/>
            </a:pPr>
            <a:endParaRPr lang="en-US" sz="1600" dirty="0">
              <a:solidFill>
                <a:srgbClr val="000000"/>
              </a:solidFill>
              <a:latin typeface="Calibri"/>
              <a:ea typeface="Calibri"/>
              <a:cs typeface="Calibri"/>
              <a:sym typeface="Calibri"/>
            </a:endParaRPr>
          </a:p>
          <a:p>
            <a:pPr marL="425450" indent="-285750">
              <a:spcBef>
                <a:spcPts val="0"/>
              </a:spcBef>
              <a:buClr>
                <a:srgbClr val="000000"/>
              </a:buClr>
            </a:pPr>
            <a:endParaRPr lang="en-US" sz="1600" dirty="0">
              <a:solidFill>
                <a:srgbClr val="000000"/>
              </a:solidFill>
              <a:latin typeface="Calibri"/>
              <a:ea typeface="Calibri"/>
              <a:cs typeface="Calibri"/>
              <a:sym typeface="Calibri"/>
            </a:endParaRPr>
          </a:p>
          <a:p>
            <a:pPr marL="139700" lvl="0" indent="0">
              <a:spcBef>
                <a:spcPts val="0"/>
              </a:spcBef>
              <a:buClr>
                <a:srgbClr val="000000"/>
              </a:buClr>
              <a:buNone/>
            </a:pPr>
            <a:endParaRPr lang="en-US" sz="1600" dirty="0">
              <a:solidFill>
                <a:srgbClr val="000000"/>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5</a:t>
            </a:fld>
            <a:endParaRPr lang="en-US" sz="1200" b="1" i="0" u="none" strike="noStrike" cap="none">
              <a:solidFill>
                <a:schemeClr val="dk1"/>
              </a:solidFill>
              <a:latin typeface="Carme"/>
              <a:ea typeface="Carme"/>
              <a:cs typeface="Carme"/>
              <a:sym typeface="Carme"/>
            </a:endParaRPr>
          </a:p>
        </p:txBody>
      </p:sp>
      <p:pic>
        <p:nvPicPr>
          <p:cNvPr id="4" name="Picture 3"/>
          <p:cNvPicPr>
            <a:picLocks noChangeAspect="1"/>
          </p:cNvPicPr>
          <p:nvPr/>
        </p:nvPicPr>
        <p:blipFill>
          <a:blip r:embed="rId3"/>
          <a:stretch>
            <a:fillRect/>
          </a:stretch>
        </p:blipFill>
        <p:spPr>
          <a:xfrm>
            <a:off x="800100" y="5108330"/>
            <a:ext cx="8255978" cy="1511983"/>
          </a:xfrm>
          <a:prstGeom prst="rect">
            <a:avLst/>
          </a:prstGeom>
          <a:ln>
            <a:solidFill>
              <a:schemeClr val="tx1">
                <a:lumMod val="95000"/>
                <a:lumOff val="5000"/>
              </a:schemeClr>
            </a:solidFill>
          </a:ln>
          <a:effectLst>
            <a:innerShdw blurRad="114300">
              <a:prstClr val="black"/>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990600" y="533400"/>
            <a:ext cx="7696200" cy="1143000"/>
          </a:xfrm>
          <a:prstGeom prst="rect">
            <a:avLst/>
          </a:prstGeom>
        </p:spPr>
        <p:txBody>
          <a:bodyPr lIns="91425" tIns="91425" rIns="91425" bIns="91425" anchor="ctr" anchorCtr="0">
            <a:noAutofit/>
          </a:bodyPr>
          <a:lstStyle/>
          <a:p>
            <a:pPr lvl="0" rtl="0">
              <a:spcBef>
                <a:spcPts val="0"/>
              </a:spcBef>
              <a:buNone/>
            </a:pPr>
            <a:r>
              <a:rPr lang="en-US" sz="3000" dirty="0"/>
              <a:t>Flow chart of our approach</a:t>
            </a: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6</a:t>
            </a:fld>
            <a:endParaRPr lang="en-US" sz="1200" b="1" i="0" u="none" strike="noStrike" cap="none">
              <a:solidFill>
                <a:schemeClr val="dk1"/>
              </a:solidFill>
              <a:latin typeface="Carme"/>
              <a:ea typeface="Carme"/>
              <a:cs typeface="Carme"/>
              <a:sym typeface="Carme"/>
            </a:endParaRPr>
          </a:p>
        </p:txBody>
      </p:sp>
      <p:pic>
        <p:nvPicPr>
          <p:cNvPr id="6" name="Picture 5"/>
          <p:cNvPicPr>
            <a:picLocks noChangeAspect="1"/>
          </p:cNvPicPr>
          <p:nvPr/>
        </p:nvPicPr>
        <p:blipFill>
          <a:blip r:embed="rId3"/>
          <a:stretch>
            <a:fillRect/>
          </a:stretch>
        </p:blipFill>
        <p:spPr>
          <a:xfrm>
            <a:off x="1239715" y="1591408"/>
            <a:ext cx="6400799" cy="5266591"/>
          </a:xfrm>
          <a:prstGeom prst="rect">
            <a:avLst/>
          </a:prstGeom>
          <a:effectLst>
            <a:innerShdw blurRad="114300">
              <a:prstClr val="black"/>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990600" y="533400"/>
            <a:ext cx="7696200" cy="1143000"/>
          </a:xfrm>
          <a:prstGeom prst="rect">
            <a:avLst/>
          </a:prstGeom>
        </p:spPr>
        <p:txBody>
          <a:bodyPr lIns="91425" tIns="91425" rIns="91425" bIns="91425" anchor="ctr" anchorCtr="0">
            <a:noAutofit/>
          </a:bodyPr>
          <a:lstStyle/>
          <a:p>
            <a:pPr lvl="0" rtl="0">
              <a:spcBef>
                <a:spcPts val="0"/>
              </a:spcBef>
              <a:buNone/>
            </a:pPr>
            <a:r>
              <a:rPr lang="en-US" sz="3000" dirty="0"/>
              <a:t>Achievements </a:t>
            </a:r>
          </a:p>
        </p:txBody>
      </p:sp>
      <p:sp>
        <p:nvSpPr>
          <p:cNvPr id="165" name="Shape 165"/>
          <p:cNvSpPr txBox="1">
            <a:spLocks noGrp="1"/>
          </p:cNvSpPr>
          <p:nvPr>
            <p:ph type="body" idx="1"/>
          </p:nvPr>
        </p:nvSpPr>
        <p:spPr>
          <a:xfrm>
            <a:off x="765675" y="1611250"/>
            <a:ext cx="8378400" cy="5109900"/>
          </a:xfrm>
          <a:prstGeom prst="rect">
            <a:avLst/>
          </a:prstGeom>
        </p:spPr>
        <p:txBody>
          <a:bodyPr lIns="91425" tIns="91425" rIns="91425" bIns="91425" anchor="t" anchorCtr="0">
            <a:noAutofit/>
          </a:bodyPr>
          <a:lstStyle/>
          <a:p>
            <a:pPr marL="457200" lvl="0" indent="-317500" algn="just"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algn="just" rtl="0">
              <a:lnSpc>
                <a:spcPct val="107916"/>
              </a:lnSpc>
              <a:spcBef>
                <a:spcPts val="0"/>
              </a:spcBef>
              <a:spcAft>
                <a:spcPts val="800"/>
              </a:spcAft>
              <a:buClr>
                <a:srgbClr val="000000"/>
              </a:buClr>
              <a:buSzPct val="100000"/>
              <a:buFont typeface="Calibri"/>
            </a:pPr>
            <a:r>
              <a:rPr lang="en-US" sz="1600" dirty="0">
                <a:solidFill>
                  <a:srgbClr val="000000"/>
                </a:solidFill>
                <a:latin typeface="Calibri"/>
                <a:ea typeface="Calibri"/>
                <a:cs typeface="Calibri"/>
                <a:sym typeface="Calibri"/>
              </a:rPr>
              <a:t>Created  different models like AR(p), MA(q) ,ARMA(p ,q)and ARIMA(p,0,q).</a:t>
            </a:r>
          </a:p>
          <a:p>
            <a:pPr marL="457200" lvl="0" indent="-317500" rtl="0">
              <a:lnSpc>
                <a:spcPct val="107916"/>
              </a:lnSpc>
              <a:spcBef>
                <a:spcPts val="0"/>
              </a:spcBef>
              <a:spcAft>
                <a:spcPts val="800"/>
              </a:spcAft>
              <a:buClr>
                <a:srgbClr val="000000"/>
              </a:buClr>
              <a:buSzPct val="100000"/>
              <a:buFont typeface="Calibri"/>
            </a:pPr>
            <a:r>
              <a:rPr lang="en-US" sz="1600" dirty="0">
                <a:solidFill>
                  <a:srgbClr val="000000"/>
                </a:solidFill>
                <a:latin typeface="Calibri"/>
                <a:ea typeface="Calibri"/>
                <a:cs typeface="Calibri"/>
                <a:sym typeface="Calibri"/>
              </a:rPr>
              <a:t>We have forecasted future values using these models.</a:t>
            </a:r>
          </a:p>
          <a:p>
            <a:pPr marL="457200" lvl="0" indent="-317500" algn="just" rtl="0">
              <a:lnSpc>
                <a:spcPct val="107916"/>
              </a:lnSpc>
              <a:spcBef>
                <a:spcPts val="0"/>
              </a:spcBef>
              <a:spcAft>
                <a:spcPts val="800"/>
              </a:spcAft>
              <a:buClr>
                <a:srgbClr val="000000"/>
              </a:buClr>
              <a:buSzPct val="100000"/>
              <a:buFont typeface="Calibri"/>
            </a:pPr>
            <a:r>
              <a:rPr lang="en-US" sz="1600" dirty="0">
                <a:solidFill>
                  <a:srgbClr val="000000"/>
                </a:solidFill>
                <a:latin typeface="Calibri"/>
                <a:ea typeface="Calibri"/>
                <a:cs typeface="Calibri"/>
                <a:sym typeface="Calibri"/>
              </a:rPr>
              <a:t>Finally after analyzing the forecasted values, we have decided to go forward with AR model for yearly data analysis and for monthly data, exponential smoothing model. The reason behind this is, forecasted values using this model are very close to the actual values in the dataset.</a:t>
            </a:r>
          </a:p>
          <a:p>
            <a:pPr marL="457200" lvl="0" indent="-317500" rtl="0">
              <a:lnSpc>
                <a:spcPct val="107916"/>
              </a:lnSpc>
              <a:spcBef>
                <a:spcPts val="0"/>
              </a:spcBef>
              <a:spcAft>
                <a:spcPts val="800"/>
              </a:spcAft>
              <a:buClr>
                <a:srgbClr val="000000"/>
              </a:buClr>
              <a:buSzPct val="100000"/>
              <a:buFont typeface="Calibri"/>
            </a:pPr>
            <a:r>
              <a:rPr lang="en-US" sz="1600" dirty="0">
                <a:solidFill>
                  <a:srgbClr val="000000"/>
                </a:solidFill>
                <a:latin typeface="Calibri"/>
                <a:ea typeface="Calibri"/>
                <a:cs typeface="Calibri"/>
                <a:sym typeface="Calibri"/>
              </a:rPr>
              <a:t> The best model based on yearly data is used for forecasting and predictions.</a:t>
            </a: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7</a:t>
            </a:fld>
            <a:endParaRPr lang="en-US" sz="1200" b="1" i="0" u="none" strike="noStrike" cap="none">
              <a:solidFill>
                <a:schemeClr val="dk1"/>
              </a:solidFill>
              <a:latin typeface="Carme"/>
              <a:ea typeface="Carme"/>
              <a:cs typeface="Carme"/>
              <a:sym typeface="Carme"/>
            </a:endParaRPr>
          </a:p>
        </p:txBody>
      </p:sp>
      <p:pic>
        <p:nvPicPr>
          <p:cNvPr id="5" name="Picture 4"/>
          <p:cNvPicPr>
            <a:picLocks noChangeAspect="1"/>
          </p:cNvPicPr>
          <p:nvPr/>
        </p:nvPicPr>
        <p:blipFill>
          <a:blip r:embed="rId3"/>
          <a:stretch>
            <a:fillRect/>
          </a:stretch>
        </p:blipFill>
        <p:spPr>
          <a:xfrm>
            <a:off x="1646327" y="4303050"/>
            <a:ext cx="6255026" cy="2554950"/>
          </a:xfrm>
          <a:prstGeom prst="rect">
            <a:avLst/>
          </a:prstGeom>
          <a:ln>
            <a:solidFill>
              <a:schemeClr val="tx1"/>
            </a:solidFill>
          </a:ln>
        </p:spPr>
      </p:pic>
    </p:spTree>
    <p:extLst>
      <p:ext uri="{BB962C8B-B14F-4D97-AF65-F5344CB8AC3E}">
        <p14:creationId xmlns:p14="http://schemas.microsoft.com/office/powerpoint/2010/main" val="159909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990600" y="533400"/>
            <a:ext cx="7696200" cy="1143000"/>
          </a:xfrm>
          <a:prstGeom prst="rect">
            <a:avLst/>
          </a:prstGeom>
        </p:spPr>
        <p:txBody>
          <a:bodyPr lIns="91425" tIns="91425" rIns="91425" bIns="91425" anchor="ctr" anchorCtr="0">
            <a:noAutofit/>
          </a:bodyPr>
          <a:lstStyle/>
          <a:p>
            <a:pPr lvl="0" rtl="0">
              <a:spcBef>
                <a:spcPts val="0"/>
              </a:spcBef>
              <a:buNone/>
            </a:pPr>
            <a:r>
              <a:rPr lang="en-US" sz="3000" dirty="0"/>
              <a:t>Achievements </a:t>
            </a:r>
          </a:p>
        </p:txBody>
      </p:sp>
      <p:sp>
        <p:nvSpPr>
          <p:cNvPr id="165" name="Shape 165"/>
          <p:cNvSpPr txBox="1">
            <a:spLocks noGrp="1"/>
          </p:cNvSpPr>
          <p:nvPr>
            <p:ph type="body" idx="1"/>
          </p:nvPr>
        </p:nvSpPr>
        <p:spPr>
          <a:xfrm>
            <a:off x="765675" y="1611250"/>
            <a:ext cx="8378400" cy="5246750"/>
          </a:xfrm>
          <a:prstGeom prst="rect">
            <a:avLst/>
          </a:prstGeom>
        </p:spPr>
        <p:txBody>
          <a:bodyPr lIns="91425" tIns="91425" rIns="91425" bIns="91425" anchor="t" anchorCtr="0">
            <a:noAutofit/>
          </a:bodyPr>
          <a:lstStyle/>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r>
              <a:rPr lang="en-US" sz="1600" dirty="0">
                <a:solidFill>
                  <a:srgbClr val="000000"/>
                </a:solidFill>
                <a:latin typeface="Calibri"/>
                <a:ea typeface="Calibri"/>
                <a:cs typeface="Calibri"/>
                <a:sym typeface="Calibri"/>
              </a:rPr>
              <a:t>Findings based on monthly data analysis</a:t>
            </a: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endParaRPr lang="en-US" sz="1600" dirty="0">
              <a:solidFill>
                <a:srgbClr val="000000"/>
              </a:solidFill>
              <a:latin typeface="Calibri"/>
              <a:ea typeface="Calibri"/>
              <a:cs typeface="Calibri"/>
              <a:sym typeface="Calibri"/>
            </a:endParaRPr>
          </a:p>
          <a:p>
            <a:pPr marL="457200" lvl="0" indent="-317500" rtl="0">
              <a:lnSpc>
                <a:spcPct val="107916"/>
              </a:lnSpc>
              <a:spcBef>
                <a:spcPts val="0"/>
              </a:spcBef>
              <a:spcAft>
                <a:spcPts val="800"/>
              </a:spcAft>
              <a:buClr>
                <a:srgbClr val="000000"/>
              </a:buClr>
              <a:buSzPct val="100000"/>
              <a:buFont typeface="Calibri"/>
            </a:pPr>
            <a:r>
              <a:rPr lang="en-US" sz="1600" dirty="0">
                <a:solidFill>
                  <a:srgbClr val="000000"/>
                </a:solidFill>
                <a:latin typeface="Calibri"/>
                <a:ea typeface="Calibri"/>
                <a:cs typeface="Calibri"/>
                <a:sym typeface="Calibri"/>
              </a:rPr>
              <a:t>As we can see from the above plot there’s almost no trend in the data. When there’s no trend, we go for exponential smoothing techniques</a:t>
            </a: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8</a:t>
            </a:fld>
            <a:endParaRPr lang="en-US" sz="1200" b="1" i="0" u="none" strike="noStrike" cap="none">
              <a:solidFill>
                <a:schemeClr val="dk1"/>
              </a:solidFill>
              <a:latin typeface="Carme"/>
              <a:ea typeface="Carme"/>
              <a:cs typeface="Carme"/>
              <a:sym typeface="Carme"/>
            </a:endParaRPr>
          </a:p>
        </p:txBody>
      </p:sp>
      <p:pic>
        <p:nvPicPr>
          <p:cNvPr id="4" name="Picture 3"/>
          <p:cNvPicPr>
            <a:picLocks noChangeAspect="1"/>
          </p:cNvPicPr>
          <p:nvPr/>
        </p:nvPicPr>
        <p:blipFill>
          <a:blip r:embed="rId3"/>
          <a:stretch>
            <a:fillRect/>
          </a:stretch>
        </p:blipFill>
        <p:spPr>
          <a:xfrm>
            <a:off x="897262" y="2752999"/>
            <a:ext cx="8115225" cy="2415627"/>
          </a:xfrm>
          <a:prstGeom prst="rect">
            <a:avLst/>
          </a:prstGeom>
        </p:spPr>
      </p:pic>
    </p:spTree>
    <p:extLst>
      <p:ext uri="{BB962C8B-B14F-4D97-AF65-F5344CB8AC3E}">
        <p14:creationId xmlns:p14="http://schemas.microsoft.com/office/powerpoint/2010/main" val="3452556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990600" y="533400"/>
            <a:ext cx="7696200" cy="1143000"/>
          </a:xfrm>
          <a:prstGeom prst="rect">
            <a:avLst/>
          </a:prstGeom>
        </p:spPr>
        <p:txBody>
          <a:bodyPr lIns="91425" tIns="91425" rIns="91425" bIns="91425" anchor="ctr" anchorCtr="0">
            <a:noAutofit/>
          </a:bodyPr>
          <a:lstStyle/>
          <a:p>
            <a:pPr lvl="0" rtl="0">
              <a:spcBef>
                <a:spcPts val="0"/>
              </a:spcBef>
              <a:buNone/>
            </a:pPr>
            <a:r>
              <a:rPr lang="en-US" sz="3000" dirty="0"/>
              <a:t>Achievements </a:t>
            </a:r>
          </a:p>
        </p:txBody>
      </p:sp>
      <p:sp>
        <p:nvSpPr>
          <p:cNvPr id="165" name="Shape 165"/>
          <p:cNvSpPr txBox="1">
            <a:spLocks noGrp="1"/>
          </p:cNvSpPr>
          <p:nvPr>
            <p:ph type="body" idx="1"/>
          </p:nvPr>
        </p:nvSpPr>
        <p:spPr>
          <a:xfrm>
            <a:off x="765675" y="1611250"/>
            <a:ext cx="8378400" cy="5246750"/>
          </a:xfrm>
          <a:prstGeom prst="rect">
            <a:avLst/>
          </a:prstGeom>
        </p:spPr>
        <p:txBody>
          <a:bodyPr lIns="91425" tIns="91425" rIns="91425" bIns="91425" anchor="t" anchorCtr="0">
            <a:noAutofit/>
          </a:bodyPr>
          <a:lstStyle/>
          <a:p>
            <a:pPr marL="139700" lvl="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139700" lvl="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457200" indent="-317500">
              <a:lnSpc>
                <a:spcPct val="107916"/>
              </a:lnSpc>
              <a:spcBef>
                <a:spcPts val="0"/>
              </a:spcBef>
              <a:spcAft>
                <a:spcPts val="800"/>
              </a:spcAft>
              <a:buClr>
                <a:srgbClr val="000000"/>
              </a:buClr>
              <a:buFont typeface="Calibri"/>
              <a:buChar char="◆"/>
            </a:pPr>
            <a:r>
              <a:rPr lang="en-US" sz="1600" dirty="0">
                <a:solidFill>
                  <a:srgbClr val="000000"/>
                </a:solidFill>
                <a:latin typeface="Calibri"/>
                <a:ea typeface="Calibri"/>
                <a:cs typeface="Calibri"/>
                <a:sym typeface="Calibri"/>
              </a:rPr>
              <a:t>Model using exponential smoothing techniques based on monthly data which is used for forecasting is shown below-</a:t>
            </a:r>
          </a:p>
          <a:p>
            <a:pPr marL="13970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13970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457200" lvl="0" indent="-317500">
              <a:lnSpc>
                <a:spcPct val="107916"/>
              </a:lnSpc>
              <a:spcBef>
                <a:spcPts val="0"/>
              </a:spcBef>
              <a:spcAft>
                <a:spcPts val="800"/>
              </a:spcAft>
              <a:buClr>
                <a:srgbClr val="000000"/>
              </a:buClr>
              <a:buFont typeface="Calibri"/>
            </a:pPr>
            <a:endParaRPr lang="en-US" sz="1600" dirty="0">
              <a:solidFill>
                <a:srgbClr val="000000"/>
              </a:solidFill>
              <a:latin typeface="Calibri"/>
              <a:ea typeface="Calibri"/>
              <a:cs typeface="Calibri"/>
              <a:sym typeface="Calibri"/>
            </a:endParaRPr>
          </a:p>
          <a:p>
            <a:pPr marL="457200" lvl="0" indent="-317500">
              <a:lnSpc>
                <a:spcPct val="107916"/>
              </a:lnSpc>
              <a:spcBef>
                <a:spcPts val="0"/>
              </a:spcBef>
              <a:spcAft>
                <a:spcPts val="800"/>
              </a:spcAft>
              <a:buClr>
                <a:srgbClr val="000000"/>
              </a:buClr>
              <a:buFont typeface="Calibri"/>
            </a:pPr>
            <a:endParaRPr lang="en-US" sz="1600" dirty="0">
              <a:solidFill>
                <a:srgbClr val="000000"/>
              </a:solidFill>
              <a:latin typeface="Calibri"/>
              <a:ea typeface="Calibri"/>
              <a:cs typeface="Calibri"/>
              <a:sym typeface="Calibri"/>
            </a:endParaRP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a:p>
            <a:pPr marL="139700" lvl="0" indent="0">
              <a:lnSpc>
                <a:spcPct val="107916"/>
              </a:lnSpc>
              <a:spcBef>
                <a:spcPts val="0"/>
              </a:spcBef>
              <a:spcAft>
                <a:spcPts val="800"/>
              </a:spcAft>
              <a:buClr>
                <a:srgbClr val="000000"/>
              </a:buClr>
              <a:buNone/>
            </a:pPr>
            <a:endParaRPr lang="en-US" sz="1600" dirty="0">
              <a:solidFill>
                <a:srgbClr val="000000"/>
              </a:solidFill>
              <a:latin typeface="Calibri"/>
              <a:ea typeface="Calibri"/>
              <a:cs typeface="Calibri"/>
              <a:sym typeface="Calibri"/>
            </a:endParaRPr>
          </a:p>
          <a:p>
            <a:pPr marL="457200" indent="-317500">
              <a:lnSpc>
                <a:spcPct val="107916"/>
              </a:lnSpc>
              <a:spcBef>
                <a:spcPts val="0"/>
              </a:spcBef>
              <a:spcAft>
                <a:spcPts val="800"/>
              </a:spcAft>
              <a:buClr>
                <a:srgbClr val="000000"/>
              </a:buClr>
              <a:buFont typeface="Calibri"/>
              <a:buChar char="◆"/>
            </a:pPr>
            <a:r>
              <a:rPr lang="en-US" sz="1600" dirty="0">
                <a:solidFill>
                  <a:srgbClr val="000000"/>
                </a:solidFill>
                <a:latin typeface="Calibri"/>
                <a:ea typeface="Calibri"/>
                <a:cs typeface="Calibri"/>
                <a:sym typeface="Calibri"/>
              </a:rPr>
              <a:t>Forecasted values achieved using the models mentioned above are shown in the upcoming slides</a:t>
            </a:r>
          </a:p>
          <a:p>
            <a:pPr marL="139700" lvl="0" indent="0" rtl="0">
              <a:lnSpc>
                <a:spcPct val="107916"/>
              </a:lnSpc>
              <a:spcBef>
                <a:spcPts val="0"/>
              </a:spcBef>
              <a:spcAft>
                <a:spcPts val="800"/>
              </a:spcAft>
              <a:buClr>
                <a:srgbClr val="000000"/>
              </a:buClr>
              <a:buSzPct val="100000"/>
              <a:buNone/>
            </a:pPr>
            <a:endParaRPr lang="en-US" sz="1600" dirty="0">
              <a:solidFill>
                <a:srgbClr val="000000"/>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1" i="0" u="none" strike="noStrike" cap="none" smtClean="0">
                <a:solidFill>
                  <a:schemeClr val="dk1"/>
                </a:solidFill>
                <a:latin typeface="Carme"/>
                <a:ea typeface="Carme"/>
                <a:cs typeface="Carme"/>
                <a:sym typeface="Carme"/>
              </a:rPr>
              <a:t>9</a:t>
            </a:fld>
            <a:endParaRPr lang="en-US" sz="1200" b="1" i="0" u="none" strike="noStrike" cap="none">
              <a:solidFill>
                <a:schemeClr val="dk1"/>
              </a:solidFill>
              <a:latin typeface="Carme"/>
              <a:ea typeface="Carme"/>
              <a:cs typeface="Carme"/>
              <a:sym typeface="Carme"/>
            </a:endParaRPr>
          </a:p>
        </p:txBody>
      </p:sp>
      <p:pic>
        <p:nvPicPr>
          <p:cNvPr id="5" name="Picture 4"/>
          <p:cNvPicPr>
            <a:picLocks noChangeAspect="1"/>
          </p:cNvPicPr>
          <p:nvPr/>
        </p:nvPicPr>
        <p:blipFill>
          <a:blip r:embed="rId3"/>
          <a:stretch>
            <a:fillRect/>
          </a:stretch>
        </p:blipFill>
        <p:spPr>
          <a:xfrm>
            <a:off x="1836499" y="3023393"/>
            <a:ext cx="6004402" cy="1874838"/>
          </a:xfrm>
          <a:prstGeom prst="rect">
            <a:avLst/>
          </a:prstGeom>
          <a:ln>
            <a:solidFill>
              <a:schemeClr val="tx1">
                <a:lumMod val="95000"/>
                <a:lumOff val="5000"/>
              </a:schemeClr>
            </a:solidFill>
          </a:ln>
          <a:effectLst>
            <a:innerShdw blurRad="114300">
              <a:prstClr val="black"/>
            </a:innerShdw>
          </a:effectLst>
        </p:spPr>
      </p:pic>
    </p:spTree>
    <p:extLst>
      <p:ext uri="{BB962C8B-B14F-4D97-AF65-F5344CB8AC3E}">
        <p14:creationId xmlns:p14="http://schemas.microsoft.com/office/powerpoint/2010/main" val="2168911060"/>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4795</TotalTime>
  <Words>742</Words>
  <Application>Microsoft Office PowerPoint</Application>
  <PresentationFormat>On-screen Show (4:3)</PresentationFormat>
  <Paragraphs>138</Paragraphs>
  <Slides>12</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Calibri</vt:lpstr>
      <vt:lpstr>Carme</vt:lpstr>
      <vt:lpstr>Century Schoolbook</vt:lpstr>
      <vt:lpstr>Noto Sans Symbols</vt:lpstr>
      <vt:lpstr>Poppins</vt:lpstr>
      <vt:lpstr>SimSun</vt:lpstr>
      <vt:lpstr>Times New Roman</vt:lpstr>
      <vt:lpstr>Wingdings</vt:lpstr>
      <vt:lpstr>ITMtemplate</vt:lpstr>
      <vt:lpstr>1_ITM478_08_1</vt:lpstr>
      <vt:lpstr>527 Data Analytics</vt:lpstr>
      <vt:lpstr>Table of contents</vt:lpstr>
      <vt:lpstr>Introduction</vt:lpstr>
      <vt:lpstr>Matter of concern</vt:lpstr>
      <vt:lpstr>Approach along with visualization</vt:lpstr>
      <vt:lpstr>Flow chart of our approach</vt:lpstr>
      <vt:lpstr>Achievements </vt:lpstr>
      <vt:lpstr>Achievements </vt:lpstr>
      <vt:lpstr>Achievements </vt:lpstr>
      <vt:lpstr>Achievements </vt:lpstr>
      <vt:lpstr>Future scope</vt:lpstr>
      <vt:lpstr>Tableau Visualization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527 Data Analytics</dc:title>
  <dc:creator>Manthan Kapadia</dc:creator>
  <cp:lastModifiedBy>Manthan Kapadia</cp:lastModifiedBy>
  <cp:revision>162</cp:revision>
  <dcterms:modified xsi:type="dcterms:W3CDTF">2017-04-27T14:14:07Z</dcterms:modified>
</cp:coreProperties>
</file>