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media/image1.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1pPr>
    <a:lvl2pPr marL="0" marR="0" indent="2286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2pPr>
    <a:lvl3pPr marL="0" marR="0" indent="4572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3pPr>
    <a:lvl4pPr marL="0" marR="0" indent="6858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4pPr>
    <a:lvl5pPr marL="0" marR="0" indent="9144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5pPr>
    <a:lvl6pPr marL="0" marR="0" indent="11430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6pPr>
    <a:lvl7pPr marL="0" marR="0" indent="13716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7pPr>
    <a:lvl8pPr marL="0" marR="0" indent="16002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8pPr>
    <a:lvl9pPr marL="0" marR="0" indent="18288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ff"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b="def" i="def"/>
      <a:tcStyle>
        <a:tcBdr/>
        <a:fill>
          <a:solidFill>
            <a:srgbClr val="EDEADD"/>
          </a:solidFill>
        </a:fill>
      </a:tcStyle>
    </a:band2H>
    <a:firstCol>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b="def" i="def"/>
      <a:tcStyle>
        <a:tcBdr/>
        <a:fill>
          <a:solidFill>
            <a:srgbClr val="DADBDA"/>
          </a:solidFill>
        </a:fill>
      </a:tcStyle>
    </a:band2H>
    <a:firstCol>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b="def" i="def"/>
      <a:tcStyle>
        <a:tcBdr/>
        <a:fill>
          <a:solidFill>
            <a:srgbClr val="9A9AA5"/>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amp; Subtitle">
    <p:spTree>
      <p:nvGrpSpPr>
        <p:cNvPr id="1" name=""/>
        <p:cNvGrpSpPr/>
        <p:nvPr/>
      </p:nvGrpSpPr>
      <p:grpSpPr>
        <a:xfrm>
          <a:off x="0" y="0"/>
          <a:ext cx="0" cy="0"/>
          <a:chOff x="0" y="0"/>
          <a:chExt cx="0" cy="0"/>
        </a:xfrm>
      </p:grpSpPr>
      <p:sp>
        <p:nvSpPr>
          <p:cNvPr id="11" name="Title Text"/>
          <p:cNvSpPr txBox="1"/>
          <p:nvPr>
            <p:ph type="title"/>
          </p:nvPr>
        </p:nvSpPr>
        <p:spPr>
          <a:xfrm>
            <a:off x="1270000" y="1638300"/>
            <a:ext cx="10464800" cy="3302000"/>
          </a:xfrm>
          <a:prstGeom prst="rect">
            <a:avLst/>
          </a:prstGeom>
        </p:spPr>
        <p:txBody>
          <a:bodyPr anchor="b"/>
          <a:lstStyle/>
          <a:p>
            <a:pPr/>
            <a:r>
              <a:t>Title Text</a:t>
            </a:r>
          </a:p>
        </p:txBody>
      </p:sp>
      <p:sp>
        <p:nvSpPr>
          <p:cNvPr id="12" name="Body Level One…"/>
          <p:cNvSpPr txBox="1"/>
          <p:nvPr>
            <p:ph type="body" sz="quarter" idx="1"/>
          </p:nvPr>
        </p:nvSpPr>
        <p:spPr>
          <a:xfrm>
            <a:off x="1270000" y="5041900"/>
            <a:ext cx="10464800" cy="11303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lvl1pPr>
              <a:defRPr>
                <a:latin typeface="Helvetica Neue Thin"/>
                <a:ea typeface="Helvetica Neue Thin"/>
                <a:cs typeface="Helvetica Neue Thin"/>
                <a:sym typeface="Helvetica Neue Thin"/>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93" name="–Johnny Appleseed"/>
          <p:cNvSpPr txBox="1"/>
          <p:nvPr>
            <p:ph type="body" sz="quarter" idx="13"/>
          </p:nvPr>
        </p:nvSpPr>
        <p:spPr>
          <a:xfrm>
            <a:off x="1270000" y="6362700"/>
            <a:ext cx="10464800" cy="461366"/>
          </a:xfrm>
          <a:prstGeom prst="rect">
            <a:avLst/>
          </a:prstGeom>
        </p:spPr>
        <p:txBody>
          <a:bodyPr anchor="t">
            <a:spAutoFit/>
          </a:bodyPr>
          <a:lstStyle>
            <a:lvl1pPr marL="0" indent="0" algn="ctr">
              <a:spcBef>
                <a:spcPts val="0"/>
              </a:spcBef>
              <a:buSzTx/>
              <a:buNone/>
              <a:defRPr i="1" sz="2400"/>
            </a:lvl1pPr>
          </a:lstStyle>
          <a:p>
            <a:pPr/>
            <a:r>
              <a:t>–Johnny Appleseed</a:t>
            </a:r>
          </a:p>
        </p:txBody>
      </p:sp>
      <p:sp>
        <p:nvSpPr>
          <p:cNvPr id="94" name="“Type a quote here.”"/>
          <p:cNvSpPr txBox="1"/>
          <p:nvPr>
            <p:ph type="body" sz="quarter" idx="14"/>
          </p:nvPr>
        </p:nvSpPr>
        <p:spPr>
          <a:xfrm>
            <a:off x="1270000" y="4267112"/>
            <a:ext cx="10464800" cy="609776"/>
          </a:xfrm>
          <a:prstGeom prst="rect">
            <a:avLst/>
          </a:prstGeom>
        </p:spPr>
        <p:txBody>
          <a:bodyPr>
            <a:spAutoFit/>
          </a:bodyPr>
          <a:lstStyle>
            <a:lvl1pPr marL="0" indent="0" algn="ctr">
              <a:spcBef>
                <a:spcPts val="0"/>
              </a:spcBef>
              <a:buSzTx/>
              <a:buNone/>
              <a:defRPr sz="3400">
                <a:latin typeface="+mn-lt"/>
                <a:ea typeface="+mn-ea"/>
                <a:cs typeface="+mn-cs"/>
                <a:sym typeface="Helvetica Neue Medium"/>
              </a:defRPr>
            </a:lvl1pPr>
          </a:lstStyle>
          <a:p>
            <a:pPr/>
            <a:r>
              <a:t>“Type a quote here.” </a:t>
            </a:r>
          </a:p>
        </p:txBody>
      </p:sp>
      <p:sp>
        <p:nvSpPr>
          <p:cNvPr id="9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02" name="Image"/>
          <p:cNvSpPr/>
          <p:nvPr>
            <p:ph type="pic" idx="13"/>
          </p:nvPr>
        </p:nvSpPr>
        <p:spPr>
          <a:xfrm>
            <a:off x="0" y="0"/>
            <a:ext cx="13004800" cy="9753600"/>
          </a:xfrm>
          <a:prstGeom prst="rect">
            <a:avLst/>
          </a:prstGeom>
        </p:spPr>
        <p:txBody>
          <a:bodyPr lIns="91439" tIns="45719" rIns="91439" bIns="45719" anchor="t">
            <a:noAutofit/>
          </a:bodyPr>
          <a:lstStyle/>
          <a:p>
            <a:pPr/>
          </a:p>
        </p:txBody>
      </p:sp>
      <p:sp>
        <p:nvSpPr>
          <p:cNvPr id="10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1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Horizontal">
    <p:spTree>
      <p:nvGrpSpPr>
        <p:cNvPr id="1" name=""/>
        <p:cNvGrpSpPr/>
        <p:nvPr/>
      </p:nvGrpSpPr>
      <p:grpSpPr>
        <a:xfrm>
          <a:off x="0" y="0"/>
          <a:ext cx="0" cy="0"/>
          <a:chOff x="0" y="0"/>
          <a:chExt cx="0" cy="0"/>
        </a:xfrm>
      </p:grpSpPr>
      <p:sp>
        <p:nvSpPr>
          <p:cNvPr id="20" name="Image"/>
          <p:cNvSpPr/>
          <p:nvPr>
            <p:ph type="pic" idx="13"/>
          </p:nvPr>
        </p:nvSpPr>
        <p:spPr>
          <a:xfrm>
            <a:off x="1625600" y="673100"/>
            <a:ext cx="9753600" cy="5905500"/>
          </a:xfrm>
          <a:prstGeom prst="rect">
            <a:avLst/>
          </a:prstGeom>
        </p:spPr>
        <p:txBody>
          <a:bodyPr lIns="91439" tIns="45719" rIns="91439" bIns="45719" anchor="t">
            <a:noAutofit/>
          </a:bodyPr>
          <a:lstStyle/>
          <a:p>
            <a:pPr/>
          </a:p>
        </p:txBody>
      </p:sp>
      <p:sp>
        <p:nvSpPr>
          <p:cNvPr id="21" name="Title Text"/>
          <p:cNvSpPr txBox="1"/>
          <p:nvPr>
            <p:ph type="title"/>
          </p:nvPr>
        </p:nvSpPr>
        <p:spPr>
          <a:xfrm>
            <a:off x="1270000" y="6718300"/>
            <a:ext cx="10464800" cy="1422400"/>
          </a:xfrm>
          <a:prstGeom prst="rect">
            <a:avLst/>
          </a:prstGeom>
        </p:spPr>
        <p:txBody>
          <a:bodyPr anchor="b"/>
          <a:lstStyle/>
          <a:p>
            <a:pPr/>
            <a:r>
              <a:t>Title Text</a:t>
            </a:r>
          </a:p>
        </p:txBody>
      </p:sp>
      <p:sp>
        <p:nvSpPr>
          <p:cNvPr id="22" name="Body Level One…"/>
          <p:cNvSpPr txBox="1"/>
          <p:nvPr>
            <p:ph type="body" sz="quarter" idx="1"/>
          </p:nvPr>
        </p:nvSpPr>
        <p:spPr>
          <a:xfrm>
            <a:off x="1270000" y="8153400"/>
            <a:ext cx="10464800" cy="11303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2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Center">
    <p:spTree>
      <p:nvGrpSpPr>
        <p:cNvPr id="1" name=""/>
        <p:cNvGrpSpPr/>
        <p:nvPr/>
      </p:nvGrpSpPr>
      <p:grpSpPr>
        <a:xfrm>
          <a:off x="0" y="0"/>
          <a:ext cx="0" cy="0"/>
          <a:chOff x="0" y="0"/>
          <a:chExt cx="0" cy="0"/>
        </a:xfrm>
      </p:grpSpPr>
      <p:sp>
        <p:nvSpPr>
          <p:cNvPr id="30" name="Title Text"/>
          <p:cNvSpPr txBox="1"/>
          <p:nvPr>
            <p:ph type="title"/>
          </p:nvPr>
        </p:nvSpPr>
        <p:spPr>
          <a:xfrm>
            <a:off x="1270000" y="3225800"/>
            <a:ext cx="10464800" cy="3302000"/>
          </a:xfrm>
          <a:prstGeom prst="rect">
            <a:avLst/>
          </a:prstGeom>
        </p:spPr>
        <p:txBody>
          <a:bodyPr/>
          <a:lstStyle/>
          <a:p>
            <a:pPr/>
            <a:r>
              <a:t>Title Text</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Vertical">
    <p:spTree>
      <p:nvGrpSpPr>
        <p:cNvPr id="1" name=""/>
        <p:cNvGrpSpPr/>
        <p:nvPr/>
      </p:nvGrpSpPr>
      <p:grpSpPr>
        <a:xfrm>
          <a:off x="0" y="0"/>
          <a:ext cx="0" cy="0"/>
          <a:chOff x="0" y="0"/>
          <a:chExt cx="0" cy="0"/>
        </a:xfrm>
      </p:grpSpPr>
      <p:sp>
        <p:nvSpPr>
          <p:cNvPr id="38" name="Image"/>
          <p:cNvSpPr/>
          <p:nvPr>
            <p:ph type="pic" sz="half" idx="13"/>
          </p:nvPr>
        </p:nvSpPr>
        <p:spPr>
          <a:xfrm>
            <a:off x="6718300" y="635000"/>
            <a:ext cx="5334000" cy="8216900"/>
          </a:xfrm>
          <a:prstGeom prst="rect">
            <a:avLst/>
          </a:prstGeom>
        </p:spPr>
        <p:txBody>
          <a:bodyPr lIns="91439" tIns="45719" rIns="91439" bIns="45719" anchor="t">
            <a:noAutofit/>
          </a:bodyPr>
          <a:lstStyle/>
          <a:p>
            <a:pPr/>
          </a:p>
        </p:txBody>
      </p:sp>
      <p:sp>
        <p:nvSpPr>
          <p:cNvPr id="39" name="Title Text"/>
          <p:cNvSpPr txBox="1"/>
          <p:nvPr>
            <p:ph type="title"/>
          </p:nvPr>
        </p:nvSpPr>
        <p:spPr>
          <a:xfrm>
            <a:off x="952500" y="635000"/>
            <a:ext cx="5334000" cy="3987800"/>
          </a:xfrm>
          <a:prstGeom prst="rect">
            <a:avLst/>
          </a:prstGeom>
        </p:spPr>
        <p:txBody>
          <a:bodyPr anchor="b"/>
          <a:lstStyle>
            <a:lvl1pPr>
              <a:defRPr sz="6000"/>
            </a:lvl1pPr>
          </a:lstStyle>
          <a:p>
            <a:pPr/>
            <a:r>
              <a:t>Title Text</a:t>
            </a:r>
          </a:p>
        </p:txBody>
      </p:sp>
      <p:sp>
        <p:nvSpPr>
          <p:cNvPr id="40" name="Body Level One…"/>
          <p:cNvSpPr txBox="1"/>
          <p:nvPr>
            <p:ph type="body" sz="quarter" idx="1"/>
          </p:nvPr>
        </p:nvSpPr>
        <p:spPr>
          <a:xfrm>
            <a:off x="952500" y="4724400"/>
            <a:ext cx="5334000" cy="41148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4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Top">
    <p:spTree>
      <p:nvGrpSpPr>
        <p:cNvPr id="1" name=""/>
        <p:cNvGrpSpPr/>
        <p:nvPr/>
      </p:nvGrpSpPr>
      <p:grpSpPr>
        <a:xfrm>
          <a:off x="0" y="0"/>
          <a:ext cx="0" cy="0"/>
          <a:chOff x="0" y="0"/>
          <a:chExt cx="0" cy="0"/>
        </a:xfrm>
      </p:grpSpPr>
      <p:sp>
        <p:nvSpPr>
          <p:cNvPr id="48" name="Title Text"/>
          <p:cNvSpPr txBox="1"/>
          <p:nvPr>
            <p:ph type="title"/>
          </p:nvPr>
        </p:nvSpPr>
        <p:spPr>
          <a:prstGeom prst="rect">
            <a:avLst/>
          </a:prstGeom>
        </p:spPr>
        <p:txBody>
          <a:bodyPr/>
          <a:lstStyle/>
          <a:p>
            <a:pPr/>
            <a:r>
              <a:t>Title Text</a:t>
            </a:r>
          </a:p>
        </p:txBody>
      </p:sp>
      <p:sp>
        <p:nvSpPr>
          <p:cNvPr id="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56" name="Title Text"/>
          <p:cNvSpPr txBox="1"/>
          <p:nvPr>
            <p:ph type="title"/>
          </p:nvPr>
        </p:nvSpPr>
        <p:spPr>
          <a:prstGeom prst="rect">
            <a:avLst/>
          </a:prstGeom>
        </p:spPr>
        <p:txBody>
          <a:bodyPr/>
          <a:lstStyle/>
          <a:p>
            <a:pPr/>
            <a:r>
              <a:t>Title Text</a:t>
            </a:r>
          </a:p>
        </p:txBody>
      </p:sp>
      <p:sp>
        <p:nvSpPr>
          <p:cNvPr id="57"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5" name="Image"/>
          <p:cNvSpPr/>
          <p:nvPr>
            <p:ph type="pic" sz="half" idx="13"/>
          </p:nvPr>
        </p:nvSpPr>
        <p:spPr>
          <a:xfrm>
            <a:off x="6718300" y="2590800"/>
            <a:ext cx="5334000" cy="6286500"/>
          </a:xfrm>
          <a:prstGeom prst="rect">
            <a:avLst/>
          </a:prstGeom>
        </p:spPr>
        <p:txBody>
          <a:bodyPr lIns="91439" tIns="45719" rIns="91439" bIns="45719" anchor="t">
            <a:noAutofit/>
          </a:bodyPr>
          <a:lstStyle/>
          <a:p>
            <a:pPr/>
          </a:p>
        </p:txBody>
      </p:sp>
      <p:sp>
        <p:nvSpPr>
          <p:cNvPr id="66" name="Title Text"/>
          <p:cNvSpPr txBox="1"/>
          <p:nvPr>
            <p:ph type="title"/>
          </p:nvPr>
        </p:nvSpPr>
        <p:spPr>
          <a:prstGeom prst="rect">
            <a:avLst/>
          </a:prstGeom>
        </p:spPr>
        <p:txBody>
          <a:bodyPr/>
          <a:lstStyle/>
          <a:p>
            <a:pPr/>
            <a:r>
              <a:t>Title Text</a:t>
            </a:r>
          </a:p>
        </p:txBody>
      </p:sp>
      <p:sp>
        <p:nvSpPr>
          <p:cNvPr id="67" name="Body Level One…"/>
          <p:cNvSpPr txBox="1"/>
          <p:nvPr>
            <p:ph type="body" sz="half" idx="1"/>
          </p:nvPr>
        </p:nvSpPr>
        <p:spPr>
          <a:xfrm>
            <a:off x="952500" y="25908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pPr/>
            <a:r>
              <a:t>Body Level One</a:t>
            </a:r>
          </a:p>
          <a:p>
            <a:pPr lvl="1"/>
            <a:r>
              <a:t>Body Level Two</a:t>
            </a:r>
          </a:p>
          <a:p>
            <a:pPr lvl="2"/>
            <a:r>
              <a:t>Body Level Three</a:t>
            </a:r>
          </a:p>
          <a:p>
            <a:pPr lvl="3"/>
            <a:r>
              <a:t>Body Level Four</a:t>
            </a:r>
          </a:p>
          <a:p>
            <a:pPr lvl="4"/>
            <a:r>
              <a:t>Body Level Five</a:t>
            </a:r>
          </a:p>
        </p:txBody>
      </p:sp>
      <p:sp>
        <p:nvSpPr>
          <p:cNvPr id="68" name="Slide Number"/>
          <p:cNvSpPr txBox="1"/>
          <p:nvPr>
            <p:ph type="sldNum" sz="quarter" idx="2"/>
          </p:nvPr>
        </p:nvSpPr>
        <p:spPr>
          <a:xfrm>
            <a:off x="6328884" y="9296400"/>
            <a:ext cx="340259" cy="342900"/>
          </a:xfrm>
          <a:prstGeom prst="rect">
            <a:avLst/>
          </a:prstGeom>
        </p:spPr>
        <p:txBody>
          <a:bodyPr/>
          <a:lstStyle>
            <a:lvl1pPr>
              <a:defRPr>
                <a:latin typeface="Helvetica Light"/>
                <a:ea typeface="Helvetica Light"/>
                <a:cs typeface="Helvetica Light"/>
                <a:sym typeface="Helvetica Ligh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75" name="Body Level One…"/>
          <p:cNvSpPr txBox="1"/>
          <p:nvPr>
            <p:ph type="body" idx="1"/>
          </p:nvPr>
        </p:nvSpPr>
        <p:spPr>
          <a:xfrm>
            <a:off x="952500" y="1270000"/>
            <a:ext cx="11099800" cy="72136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83" name="Image"/>
          <p:cNvSpPr/>
          <p:nvPr>
            <p:ph type="pic" sz="quarter" idx="13"/>
          </p:nvPr>
        </p:nvSpPr>
        <p:spPr>
          <a:xfrm>
            <a:off x="6718300" y="5092700"/>
            <a:ext cx="5334000" cy="3771900"/>
          </a:xfrm>
          <a:prstGeom prst="rect">
            <a:avLst/>
          </a:prstGeom>
        </p:spPr>
        <p:txBody>
          <a:bodyPr lIns="91439" tIns="45719" rIns="91439" bIns="45719" anchor="t">
            <a:noAutofit/>
          </a:bodyPr>
          <a:lstStyle/>
          <a:p>
            <a:pPr/>
          </a:p>
        </p:txBody>
      </p:sp>
      <p:sp>
        <p:nvSpPr>
          <p:cNvPr id="84" name="Image"/>
          <p:cNvSpPr/>
          <p:nvPr>
            <p:ph type="pic" sz="quarter" idx="14"/>
          </p:nvPr>
        </p:nvSpPr>
        <p:spPr>
          <a:xfrm>
            <a:off x="6718300" y="889000"/>
            <a:ext cx="5334000" cy="3771900"/>
          </a:xfrm>
          <a:prstGeom prst="rect">
            <a:avLst/>
          </a:prstGeom>
        </p:spPr>
        <p:txBody>
          <a:bodyPr lIns="91439" tIns="45719" rIns="91439" bIns="45719" anchor="t">
            <a:noAutofit/>
          </a:bodyPr>
          <a:lstStyle/>
          <a:p>
            <a:pPr/>
          </a:p>
        </p:txBody>
      </p:sp>
      <p:sp>
        <p:nvSpPr>
          <p:cNvPr id="85" name="Image"/>
          <p:cNvSpPr/>
          <p:nvPr>
            <p:ph type="pic" sz="half" idx="15"/>
          </p:nvPr>
        </p:nvSpPr>
        <p:spPr>
          <a:xfrm>
            <a:off x="952500" y="889000"/>
            <a:ext cx="5334000" cy="7975600"/>
          </a:xfrm>
          <a:prstGeom prst="rect">
            <a:avLst/>
          </a:prstGeom>
        </p:spPr>
        <p:txBody>
          <a:bodyPr lIns="91439" tIns="45719" rIns="91439" bIns="45719" anchor="t">
            <a:noAutofit/>
          </a:bodyPr>
          <a:lstStyle/>
          <a:p>
            <a:pPr/>
          </a:p>
        </p:txBody>
      </p:sp>
      <p:sp>
        <p:nvSpPr>
          <p:cNvPr id="8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952500" y="254000"/>
            <a:ext cx="11099800" cy="215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3" name="Body Level One…"/>
          <p:cNvSpPr txBox="1"/>
          <p:nvPr>
            <p:ph type="body" id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6328884" y="9296400"/>
            <a:ext cx="340259" cy="324306"/>
          </a:xfrm>
          <a:prstGeom prst="rect">
            <a:avLst/>
          </a:prstGeom>
          <a:ln w="12700">
            <a:miter lim="400000"/>
          </a:ln>
        </p:spPr>
        <p:txBody>
          <a:bodyPr wrap="none" lIns="50800" tIns="50800" rIns="50800" bIns="50800">
            <a:spAutoFit/>
          </a:bodyPr>
          <a:lstStyle>
            <a:lvl1pPr>
              <a:defRPr b="0" sz="1600">
                <a:latin typeface="Helvetica Neue Light"/>
                <a:ea typeface="Helvetica Neue Light"/>
                <a:cs typeface="Helvetica Neue Light"/>
                <a:sym typeface="Helvetica Neue Light"/>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1pPr>
      <a:lvl2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2pPr>
      <a:lvl3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3pPr>
      <a:lvl4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4pPr>
      <a:lvl5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5pPr>
      <a:lvl6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6pPr>
      <a:lvl7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7pPr>
      <a:lvl8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8pPr>
      <a:lvl9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9pPr>
    </p:titleStyle>
    <p:bodyStyle>
      <a:lvl1pPr marL="444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1pPr>
      <a:lvl2pPr marL="8890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2pPr>
      <a:lvl3pPr marL="1333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3pPr>
      <a:lvl4pPr marL="17780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4pPr>
      <a:lvl5pPr marL="2222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5pPr>
      <a:lvl6pPr marL="26670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6pPr>
      <a:lvl7pPr marL="3111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7pPr>
      <a:lvl8pPr marL="35560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8pPr>
      <a:lvl9pPr marL="4000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9pPr>
    </p:bodyStyle>
    <p:otherStyle>
      <a:lvl1pPr marL="0" marR="0" indent="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1pPr>
      <a:lvl2pPr marL="0" marR="0" indent="2286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2pPr>
      <a:lvl3pPr marL="0" marR="0" indent="4572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3pPr>
      <a:lvl4pPr marL="0" marR="0" indent="6858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4pPr>
      <a:lvl5pPr marL="0" marR="0" indent="9144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5pPr>
      <a:lvl6pPr marL="0" marR="0" indent="11430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6pPr>
      <a:lvl7pPr marL="0" marR="0" indent="13716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7pPr>
      <a:lvl8pPr marL="0" marR="0" indent="16002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8pPr>
      <a:lvl9pPr marL="0" marR="0" indent="18288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9" name="Description of Idea:…"/>
          <p:cNvSpPr txBox="1"/>
          <p:nvPr/>
        </p:nvSpPr>
        <p:spPr>
          <a:xfrm>
            <a:off x="609741" y="2759215"/>
            <a:ext cx="11302718" cy="616557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just"/>
            <a:r>
              <a:t>Description of Idea:</a:t>
            </a:r>
          </a:p>
          <a:p>
            <a:pPr marL="250031" indent="-250031" algn="just">
              <a:buSzPct val="50000"/>
              <a:buBlip>
                <a:blip r:embed="rId2"/>
              </a:buBlip>
              <a:defRPr b="0" sz="1800">
                <a:latin typeface="Helvetica Neue Light"/>
                <a:ea typeface="Helvetica Neue Light"/>
                <a:cs typeface="Helvetica Neue Light"/>
                <a:sym typeface="Helvetica Neue Light"/>
              </a:defRPr>
            </a:pPr>
            <a:r>
              <a:t>Road accident deaths is a cause of major concern of highway.Black spots are the place where historically accidents are concentrated.</a:t>
            </a:r>
          </a:p>
          <a:p>
            <a:pPr marL="250031" indent="-250031" algn="just">
              <a:buSzPct val="50000"/>
              <a:buBlip>
                <a:blip r:embed="rId2"/>
              </a:buBlip>
              <a:defRPr b="0" sz="1800">
                <a:latin typeface="Helvetica Neue Light"/>
                <a:ea typeface="Helvetica Neue Light"/>
                <a:cs typeface="Helvetica Neue Light"/>
                <a:sym typeface="Helvetica Neue Light"/>
              </a:defRPr>
            </a:pPr>
            <a:r>
              <a:t>So by using GIS technology and various machine learning algorithm commuters can safely negotiating these black spots on roads by which number of accidents can be reduced.</a:t>
            </a:r>
          </a:p>
          <a:p>
            <a:pPr algn="just">
              <a:defRPr sz="2000"/>
            </a:pPr>
            <a:r>
              <a:t>Hence we have come up with a mobile application with following salient features:</a:t>
            </a:r>
          </a:p>
          <a:p>
            <a:pPr marL="277812" indent="-277812" algn="just">
              <a:buSzPct val="50000"/>
              <a:buBlip>
                <a:blip r:embed="rId2"/>
              </a:buBlip>
              <a:defRPr sz="2000"/>
            </a:pPr>
            <a:r>
              <a:t>  </a:t>
            </a:r>
            <a:r>
              <a:rPr b="0" sz="1800">
                <a:latin typeface="Helvetica Neue Light"/>
                <a:ea typeface="Helvetica Neue Light"/>
                <a:cs typeface="Helvetica Neue Light"/>
                <a:sym typeface="Helvetica Neue Light"/>
              </a:rPr>
              <a:t>By taking the destination from the user showing all available black-spots in the route well in advance before   starting the journey.</a:t>
            </a:r>
            <a:endParaRPr b="0" sz="1800">
              <a:latin typeface="Helvetica Neue Light"/>
              <a:ea typeface="Helvetica Neue Light"/>
              <a:cs typeface="Helvetica Neue Light"/>
              <a:sym typeface="Helvetica Neue Light"/>
            </a:endParaRPr>
          </a:p>
          <a:p>
            <a:pPr marL="250031" indent="-250031" algn="just">
              <a:buSzPct val="50000"/>
              <a:buBlip>
                <a:blip r:embed="rId2"/>
              </a:buBlip>
              <a:defRPr sz="2000"/>
            </a:pPr>
            <a:r>
              <a:rPr b="0" sz="1800">
                <a:latin typeface="Helvetica Neue Light"/>
                <a:ea typeface="Helvetica Neue Light"/>
                <a:cs typeface="Helvetica Neue Light"/>
                <a:sym typeface="Helvetica Neue Light"/>
              </a:rPr>
              <a:t>Using GIS technology inform the user regarding all black spot within 250mts radius from their current location.</a:t>
            </a:r>
            <a:endParaRPr b="0" sz="1800">
              <a:latin typeface="Helvetica Neue Light"/>
              <a:ea typeface="Helvetica Neue Light"/>
              <a:cs typeface="Helvetica Neue Light"/>
              <a:sym typeface="Helvetica Neue Light"/>
            </a:endParaRPr>
          </a:p>
          <a:p>
            <a:pPr marL="250031" indent="-250031" algn="just">
              <a:buSzPct val="50000"/>
              <a:buBlip>
                <a:blip r:embed="rId2"/>
              </a:buBlip>
              <a:defRPr sz="2000"/>
            </a:pPr>
            <a:r>
              <a:rPr b="0" sz="1800">
                <a:latin typeface="Helvetica Neue Light"/>
                <a:ea typeface="Helvetica Neue Light"/>
                <a:cs typeface="Helvetica Neue Light"/>
                <a:sym typeface="Helvetica Neue Light"/>
              </a:rPr>
              <a:t> Based on the current road condition ,weather , black-spots data suggesting a safe speed for negotiating the black-spot using machine learning algorithm.</a:t>
            </a:r>
            <a:endParaRPr b="0" sz="1800">
              <a:latin typeface="Helvetica Neue Light"/>
              <a:ea typeface="Helvetica Neue Light"/>
              <a:cs typeface="Helvetica Neue Light"/>
              <a:sym typeface="Helvetica Neue Light"/>
            </a:endParaRPr>
          </a:p>
          <a:p>
            <a:pPr marL="250031" indent="-250031" algn="just">
              <a:buSzPct val="50000"/>
              <a:buBlip>
                <a:blip r:embed="rId2"/>
              </a:buBlip>
              <a:defRPr sz="2000"/>
            </a:pPr>
            <a:r>
              <a:rPr b="0" sz="1800">
                <a:latin typeface="Helvetica Neue Light"/>
                <a:ea typeface="Helvetica Neue Light"/>
                <a:cs typeface="Helvetica Neue Light"/>
                <a:sym typeface="Helvetica Neue Light"/>
              </a:rPr>
              <a:t> Providing a provision for users and concerned authority to upload new black-spots detected.</a:t>
            </a:r>
            <a:endParaRPr b="0" sz="1800">
              <a:latin typeface="Helvetica Neue Light"/>
              <a:ea typeface="Helvetica Neue Light"/>
              <a:cs typeface="Helvetica Neue Light"/>
              <a:sym typeface="Helvetica Neue Light"/>
            </a:endParaRPr>
          </a:p>
          <a:p>
            <a:pPr algn="just">
              <a:defRPr sz="2000"/>
            </a:pPr>
            <a:r>
              <a:t>Other special features:</a:t>
            </a:r>
          </a:p>
          <a:p>
            <a:pPr marL="250031" indent="-250031" algn="just">
              <a:buSzPct val="50000"/>
              <a:buBlip>
                <a:blip r:embed="rId2"/>
              </a:buBlip>
              <a:defRPr b="0" sz="1800">
                <a:latin typeface="Helvetica Neue Light"/>
                <a:ea typeface="Helvetica Neue Light"/>
                <a:cs typeface="Helvetica Neue Light"/>
                <a:sym typeface="Helvetica Neue Light"/>
              </a:defRPr>
            </a:pPr>
            <a:r>
              <a:t> Providing a search tab to find all black spots by location name.</a:t>
            </a:r>
          </a:p>
          <a:p>
            <a:pPr marL="250031" indent="-250031" algn="just">
              <a:buSzPct val="50000"/>
              <a:buBlip>
                <a:blip r:embed="rId2"/>
              </a:buBlip>
              <a:defRPr b="0" sz="1800">
                <a:latin typeface="Helvetica Neue Light"/>
                <a:ea typeface="Helvetica Neue Light"/>
                <a:cs typeface="Helvetica Neue Light"/>
                <a:sym typeface="Helvetica Neue Light"/>
              </a:defRPr>
            </a:pPr>
            <a:r>
              <a:t>Provide time to time vehicle service reminders for users to ensure safe drive on roads.</a:t>
            </a:r>
          </a:p>
          <a:p>
            <a:pPr marL="250031" indent="-250031" algn="just">
              <a:buSzPct val="50000"/>
              <a:buBlip>
                <a:blip r:embed="rId2"/>
              </a:buBlip>
              <a:defRPr b="0" sz="1800">
                <a:latin typeface="Helvetica Neue Light"/>
                <a:ea typeface="Helvetica Neue Light"/>
                <a:cs typeface="Helvetica Neue Light"/>
                <a:sym typeface="Helvetica Neue Light"/>
              </a:defRPr>
            </a:pPr>
            <a:r>
              <a:t>Provide time to time reminder for concerned road authority for inspecting the road conditions at all black spots to ensure safety of commuters.</a:t>
            </a:r>
          </a:p>
          <a:p>
            <a:pPr marL="250031" indent="-250031" algn="just">
              <a:buSzPct val="50000"/>
              <a:buBlip>
                <a:blip r:embed="rId2"/>
              </a:buBlip>
              <a:defRPr b="0" sz="1800">
                <a:latin typeface="Helvetica Neue Light"/>
                <a:ea typeface="Helvetica Neue Light"/>
                <a:cs typeface="Helvetica Neue Light"/>
                <a:sym typeface="Helvetica Neue Light"/>
              </a:defRPr>
            </a:pPr>
            <a:r>
              <a:t>Provides a SOS button feature so that required ambulance services can be provided and also inform the concerned family member through message service in case of any accidents.</a:t>
            </a:r>
          </a:p>
          <a:p>
            <a:pPr marL="250031" indent="-250031" algn="just">
              <a:buSzPct val="50000"/>
              <a:buBlip>
                <a:blip r:embed="rId2"/>
              </a:buBlip>
              <a:defRPr b="0" sz="1800">
                <a:latin typeface="Helvetica Neue Light"/>
                <a:ea typeface="Helvetica Neue Light"/>
                <a:cs typeface="Helvetica Neue Light"/>
                <a:sym typeface="Helvetica Neue Light"/>
              </a:defRPr>
            </a:pPr>
            <a:r>
              <a:t>Automatically checks and ensures the alertness of the driver when the black-spot is about 100mts from the current location.</a:t>
            </a:r>
          </a:p>
        </p:txBody>
      </p:sp>
      <p:sp>
        <p:nvSpPr>
          <p:cNvPr id="120" name="Details:…"/>
          <p:cNvSpPr txBox="1"/>
          <p:nvPr>
            <p:ph type="subTitle" sz="quarter" idx="1"/>
          </p:nvPr>
        </p:nvSpPr>
        <p:spPr>
          <a:xfrm>
            <a:off x="660400" y="1143000"/>
            <a:ext cx="10464800" cy="1596217"/>
          </a:xfrm>
          <a:prstGeom prst="rect">
            <a:avLst/>
          </a:prstGeom>
        </p:spPr>
        <p:txBody>
          <a:bodyPr/>
          <a:lstStyle/>
          <a:p>
            <a:pPr algn="l">
              <a:defRPr b="1" sz="2400"/>
            </a:pPr>
            <a:r>
              <a:t>Details:</a:t>
            </a:r>
          </a:p>
          <a:p>
            <a:pPr marL="333375" indent="-333375" algn="l">
              <a:buSzPct val="50000"/>
              <a:buBlip>
                <a:blip r:embed="rId2"/>
              </a:buBlip>
              <a:defRPr sz="2000"/>
            </a:pPr>
            <a:r>
              <a:t>Team name: Hacoholics.</a:t>
            </a:r>
          </a:p>
          <a:p>
            <a:pPr marL="333375" indent="-333375" algn="l">
              <a:buSzPct val="50000"/>
              <a:buBlip>
                <a:blip r:embed="rId2"/>
              </a:buBlip>
              <a:defRPr sz="2000"/>
            </a:pPr>
            <a:r>
              <a:t>Problem statement: Black spot alert on mobile phones for travellers.</a:t>
            </a:r>
          </a:p>
          <a:p>
            <a:pPr marL="333375" indent="-333375" algn="l">
              <a:buSzPct val="50000"/>
              <a:buBlip>
                <a:blip r:embed="rId2"/>
              </a:buBlip>
              <a:defRPr sz="2000"/>
            </a:pPr>
            <a:r>
              <a:t> Ministry category : Min. of Road Transport.</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2" name="Technology stack:…"/>
          <p:cNvSpPr txBox="1"/>
          <p:nvPr/>
        </p:nvSpPr>
        <p:spPr>
          <a:xfrm>
            <a:off x="532688" y="1044600"/>
            <a:ext cx="11345103" cy="81724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r>
              <a:t>Technology stack:</a:t>
            </a:r>
          </a:p>
          <a:p>
            <a:pPr marL="250031" indent="-250031" algn="l">
              <a:buSzPct val="50000"/>
              <a:buBlip>
                <a:blip r:embed="rId2"/>
              </a:buBlip>
              <a:defRPr b="0" sz="1800"/>
            </a:pPr>
            <a:r>
              <a:t>Android studio - Client side</a:t>
            </a:r>
          </a:p>
          <a:p>
            <a:pPr marL="250031" indent="-250031" algn="l">
              <a:buSzPct val="50000"/>
              <a:buBlip>
                <a:blip r:embed="rId2"/>
              </a:buBlip>
              <a:defRPr b="0" sz="1800"/>
            </a:pPr>
            <a:r>
              <a:t>Fire base - Server side</a:t>
            </a:r>
          </a:p>
          <a:p>
            <a:pPr marL="250031" indent="-250031" algn="l">
              <a:buSzPct val="50000"/>
              <a:buBlip>
                <a:blip r:embed="rId2"/>
              </a:buBlip>
              <a:defRPr b="0" sz="1800"/>
            </a:pPr>
            <a:r>
              <a:t>Tensor-flow - Machine learning</a:t>
            </a:r>
          </a:p>
          <a:p>
            <a:pPr marL="250031" indent="-250031" algn="l">
              <a:buSzPct val="50000"/>
              <a:buBlip>
                <a:blip r:embed="rId2"/>
              </a:buBlip>
              <a:defRPr b="0" sz="1800"/>
            </a:pPr>
            <a:r>
              <a:t>Google eras -Machine learning </a:t>
            </a:r>
          </a:p>
          <a:p>
            <a:pPr algn="l">
              <a:defRPr b="0" sz="1800"/>
            </a:pPr>
          </a:p>
          <a:p>
            <a:pPr algn="l"/>
            <a:r>
              <a:t>Use case</a:t>
            </a:r>
          </a:p>
          <a:p>
            <a:pPr algn="l"/>
            <a:r>
              <a:t>Primary actors:</a:t>
            </a:r>
            <a:endParaRPr b="0" sz="1800"/>
          </a:p>
          <a:p>
            <a:pPr marL="225028" indent="-225028" algn="l">
              <a:buSzPct val="50000"/>
              <a:buBlip>
                <a:blip r:embed="rId2"/>
              </a:buBlip>
              <a:defRPr sz="2000"/>
            </a:pPr>
            <a:r>
              <a:rPr b="0" sz="1800"/>
              <a:t>Drivers and passengers</a:t>
            </a:r>
            <a:endParaRPr b="0" sz="1800"/>
          </a:p>
          <a:p>
            <a:pPr marL="225028" indent="-225028" algn="l">
              <a:buSzPct val="50000"/>
              <a:buBlip>
                <a:blip r:embed="rId2"/>
              </a:buBlip>
              <a:defRPr sz="2000"/>
            </a:pPr>
            <a:r>
              <a:rPr b="0" sz="1800"/>
              <a:t>Emergency service providers like ambulance service</a:t>
            </a:r>
            <a:endParaRPr b="0" sz="1800"/>
          </a:p>
          <a:p>
            <a:pPr marL="225028" indent="-225028" algn="l">
              <a:buSzPct val="50000"/>
              <a:buBlip>
                <a:blip r:embed="rId2"/>
              </a:buBlip>
              <a:defRPr sz="2000"/>
            </a:pPr>
            <a:r>
              <a:rPr b="0" sz="1800"/>
              <a:t>Highway and road development authority</a:t>
            </a:r>
            <a:endParaRPr b="0" sz="1800"/>
          </a:p>
          <a:p>
            <a:pPr algn="l">
              <a:defRPr sz="2000"/>
            </a:pPr>
            <a:endParaRPr b="0" sz="1800"/>
          </a:p>
          <a:p>
            <a:pPr algn="l"/>
            <a:r>
              <a:t>Preconditions :</a:t>
            </a:r>
            <a:endParaRPr b="0" sz="1800"/>
          </a:p>
          <a:p>
            <a:pPr marL="250031" indent="-250031" algn="l">
              <a:buSzPct val="50000"/>
              <a:buBlip>
                <a:blip r:embed="rId2"/>
              </a:buBlip>
              <a:defRPr sz="2000"/>
            </a:pPr>
            <a:r>
              <a:rPr b="0" sz="1800"/>
              <a:t> Internet</a:t>
            </a:r>
            <a:endParaRPr b="0" sz="1800"/>
          </a:p>
          <a:p>
            <a:pPr marL="250031" indent="-250031" algn="l">
              <a:buSzPct val="50000"/>
              <a:buBlip>
                <a:blip r:embed="rId2"/>
              </a:buBlip>
              <a:defRPr sz="2000"/>
            </a:pPr>
            <a:r>
              <a:rPr b="0" sz="1800"/>
              <a:t>GPS location service in mobile phone</a:t>
            </a:r>
            <a:endParaRPr b="0" sz="1800"/>
          </a:p>
          <a:p>
            <a:pPr algn="l">
              <a:defRPr sz="2000"/>
            </a:pPr>
            <a:endParaRPr b="0" sz="1800"/>
          </a:p>
          <a:p>
            <a:pPr algn="l"/>
            <a:r>
              <a:t>Show stoppers/requirements :</a:t>
            </a:r>
            <a:endParaRPr b="0" sz="1800"/>
          </a:p>
          <a:p>
            <a:pPr marL="250031" indent="-250031" algn="l">
              <a:buSzPct val="50000"/>
              <a:buBlip>
                <a:blip r:embed="rId2"/>
              </a:buBlip>
              <a:defRPr sz="2000"/>
            </a:pPr>
            <a:r>
              <a:rPr b="0" sz="1800"/>
              <a:t> List of block spots with there locations.</a:t>
            </a:r>
            <a:endParaRPr b="0" sz="1800"/>
          </a:p>
          <a:p>
            <a:pPr algn="l">
              <a:defRPr sz="2000"/>
            </a:pPr>
            <a:endParaRPr b="0" sz="1800"/>
          </a:p>
          <a:p>
            <a:pPr algn="l"/>
            <a:r>
              <a:t>Basic flow of events:</a:t>
            </a:r>
          </a:p>
          <a:p>
            <a:pPr marL="250031" indent="-250031" algn="l">
              <a:buSzPct val="50000"/>
              <a:buBlip>
                <a:blip r:embed="rId2"/>
              </a:buBlip>
              <a:defRPr b="0" sz="1800"/>
            </a:pPr>
            <a:r>
              <a:t>Application installation and registration of user.</a:t>
            </a:r>
          </a:p>
          <a:p>
            <a:pPr marL="250031" indent="-250031" algn="l">
              <a:buSzPct val="50000"/>
              <a:buBlip>
                <a:blip r:embed="rId2"/>
              </a:buBlip>
              <a:defRPr b="0" sz="1800"/>
            </a:pPr>
            <a:r>
              <a:t>Selection of destination.</a:t>
            </a:r>
          </a:p>
          <a:p>
            <a:pPr marL="250031" indent="-250031" algn="l">
              <a:buSzPct val="50000"/>
              <a:buBlip>
                <a:blip r:embed="rId2"/>
              </a:buBlip>
              <a:defRPr b="0" sz="1800"/>
            </a:pPr>
            <a:r>
              <a:t>Find out the black spots in the upcoming journey.</a:t>
            </a:r>
          </a:p>
          <a:p>
            <a:pPr marL="250031" indent="-250031" algn="l">
              <a:buSzPct val="50000"/>
              <a:buBlip>
                <a:blip r:embed="rId2"/>
              </a:buBlip>
              <a:defRPr b="0" sz="1800"/>
            </a:pPr>
            <a:r>
              <a:t>Enable the location service in the mobile phone and get the intimation of black spots within 250 mts radius along with the safe speed with which the black spot can be handled.</a:t>
            </a:r>
          </a:p>
          <a:p>
            <a:pPr marL="250031" indent="-250031" algn="l">
              <a:buSzPct val="50000"/>
              <a:buBlip>
                <a:blip r:embed="rId2"/>
              </a:buBlip>
              <a:defRPr b="0" sz="1800"/>
            </a:pPr>
            <a:r>
              <a:t>The above intimation is through voice command only so no need of explicit use of mobile phone.</a:t>
            </a:r>
          </a:p>
          <a:p>
            <a:pPr marL="250031" indent="-250031" algn="l">
              <a:buSzPct val="50000"/>
              <a:buBlip>
                <a:blip r:embed="rId2"/>
              </a:buBlip>
              <a:defRPr b="0" sz="1800"/>
            </a:pPr>
            <a:r>
              <a:t>User can also add new black spots by specifying the location.</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24" name="Blackspotsih2019.jpeg" descr="Blackspotsih2019.jpeg"/>
          <p:cNvPicPr>
            <a:picLocks noChangeAspect="1"/>
          </p:cNvPicPr>
          <p:nvPr/>
        </p:nvPicPr>
        <p:blipFill>
          <a:blip r:embed="rId2">
            <a:extLst/>
          </a:blip>
          <a:stretch>
            <a:fillRect/>
          </a:stretch>
        </p:blipFill>
        <p:spPr>
          <a:xfrm>
            <a:off x="-606323" y="587226"/>
            <a:ext cx="13655868" cy="8354468"/>
          </a:xfrm>
          <a:prstGeom prst="rect">
            <a:avLst/>
          </a:prstGeom>
          <a:ln w="12700">
            <a:miter lim="400000"/>
          </a:ln>
        </p:spPr>
      </p:pic>
      <p:sp>
        <p:nvSpPr>
          <p:cNvPr id="125" name="Use case diagram"/>
          <p:cNvSpPr txBox="1"/>
          <p:nvPr/>
        </p:nvSpPr>
        <p:spPr>
          <a:xfrm>
            <a:off x="290935" y="677520"/>
            <a:ext cx="2815232" cy="46106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Use case diagram</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