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escription of Idea:…"/>
          <p:cNvSpPr txBox="1"/>
          <p:nvPr/>
        </p:nvSpPr>
        <p:spPr>
          <a:xfrm>
            <a:off x="966633" y="-2731497"/>
            <a:ext cx="11302718" cy="7079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/>
            <a:r>
              <a:t>Description of Idea:</a:t>
            </a:r>
          </a:p>
          <a:p>
            <a:pPr marL="250031" indent="-250031" algn="just">
              <a:buSzPct val="50000"/>
              <a:buBlip>
                <a:blip r:embed="rId2"/>
              </a:buBlip>
              <a:defRPr b="0"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Road accident deaths is a cause of major concern of highway.Black spots are the place where historically accidents are concentrated.</a:t>
            </a:r>
          </a:p>
          <a:p>
            <a:pPr marL="250031" indent="-250031" algn="just">
              <a:buSzPct val="50000"/>
              <a:buBlip>
                <a:blip r:embed="rId2"/>
              </a:buBlip>
              <a:defRPr b="0"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So by using GIS technology and various machine learning algorithm commuters can safely negotiating these black spots on roads by which number of accidents can be reduced.</a:t>
            </a:r>
          </a:p>
          <a:p>
            <a:pPr algn="just">
              <a:defRPr sz="2000"/>
            </a:pPr>
            <a:r>
              <a:t>Hence we have come up with a mobile application with following salient features:</a:t>
            </a:r>
          </a:p>
          <a:p>
            <a:pPr marL="277812" indent="-277812" algn="just">
              <a:buSzPct val="50000"/>
              <a:buBlip>
                <a:blip r:embed="rId2"/>
              </a:buBlip>
              <a:defRPr sz="2000"/>
            </a:pPr>
            <a:r>
              <a:t>  </a:t>
            </a:r>
            <a:r>
              <a:rPr b="0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By taking the destination from the user showing all available black-spots in the route well in advance before   starting the journey.</a:t>
            </a:r>
            <a:endParaRPr b="0"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50031" indent="-250031" algn="just">
              <a:buSzPct val="50000"/>
              <a:buBlip>
                <a:blip r:embed="rId2"/>
              </a:buBlip>
              <a:defRPr sz="2000"/>
            </a:pPr>
            <a:r>
              <a:rPr b="0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Using GIS technology inform the user regarding all black spot within 250mts radius from their current location.</a:t>
            </a:r>
            <a:endParaRPr b="0"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50031" indent="-250031" algn="just">
              <a:buSzPct val="50000"/>
              <a:buBlip>
                <a:blip r:embed="rId2"/>
              </a:buBlip>
              <a:defRPr sz="2000"/>
            </a:pPr>
            <a:r>
              <a:rPr b="0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Based on the current road condition ,weather , black-spots data suggesting a safe speed for negotiating the black-spot using machine learning algorithm.</a:t>
            </a:r>
            <a:endParaRPr b="0"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50031" indent="-250031" algn="just">
              <a:buSzPct val="50000"/>
              <a:buBlip>
                <a:blip r:embed="rId2"/>
              </a:buBlip>
              <a:defRPr sz="2000"/>
            </a:pPr>
            <a:r>
              <a:rPr b="0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Providing a provision for users and concerned authority to upload new black-spots detected.</a:t>
            </a:r>
            <a:endParaRPr b="0"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just">
              <a:defRPr sz="2000"/>
            </a:pPr>
            <a:r>
              <a:t>Other special features:</a:t>
            </a:r>
          </a:p>
          <a:p>
            <a:pPr marL="250031" indent="-250031" algn="just">
              <a:buSzPct val="50000"/>
              <a:buBlip>
                <a:blip r:embed="rId2"/>
              </a:buBlip>
              <a:defRPr b="0"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 Providing a search tab to find all black spots by location name.</a:t>
            </a:r>
          </a:p>
          <a:p>
            <a:pPr marL="250031" indent="-250031" algn="just">
              <a:buSzPct val="50000"/>
              <a:buBlip>
                <a:blip r:embed="rId2"/>
              </a:buBlip>
              <a:defRPr b="0"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Provide time to time vehicle service reminders for users to ensure safe drive on roads.</a:t>
            </a:r>
          </a:p>
          <a:p>
            <a:pPr marL="250031" indent="-250031" algn="just">
              <a:buSzPct val="50000"/>
              <a:buBlip>
                <a:blip r:embed="rId2"/>
              </a:buBlip>
              <a:defRPr b="0"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Provide time to time reminder for concerned road authority for inspecting the road conditions at all black spots to ensure safety of commuters.</a:t>
            </a:r>
          </a:p>
          <a:p>
            <a:pPr marL="250031" indent="-250031" algn="just">
              <a:buSzPct val="50000"/>
              <a:buBlip>
                <a:blip r:embed="rId2"/>
              </a:buBlip>
              <a:defRPr b="0"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Provides a SOS button feature so that required ambulance services can be provided and also inform the concerned family member through message service in case of any accidents.</a:t>
            </a:r>
          </a:p>
          <a:p>
            <a:pPr marL="250031" indent="-250031" algn="just">
              <a:buSzPct val="50000"/>
              <a:buBlip>
                <a:blip r:embed="rId2"/>
              </a:buBlip>
              <a:defRPr b="0"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Automatically checks and ensures the alertness of the driver when the black-spot is about 100mts from the current location.</a:t>
            </a:r>
          </a:p>
          <a:p>
            <a:pPr marL="250031" indent="-250031" algn="just">
              <a:buSzPct val="50000"/>
              <a:buBlip>
                <a:blip r:embed="rId2"/>
              </a:buBlip>
              <a:defRPr b="0"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277812" indent="-277812" algn="just">
              <a:buSzPct val="50000"/>
              <a:buBlip>
                <a:blip r:embed="rId2"/>
              </a:buBlip>
              <a:defRPr sz="2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