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echnology Bucket:Software-Mobile app development      Category:Software…"/>
          <p:cNvSpPr txBox="1"/>
          <p:nvPr/>
        </p:nvSpPr>
        <p:spPr>
          <a:xfrm>
            <a:off x="112393" y="502483"/>
            <a:ext cx="12576814" cy="9282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lgn="l">
              <a:defRPr sz="2000"/>
            </a:pPr>
            <a:r>
              <a:t>Technology Bucket:Software-Mobile app development      Category:Software</a:t>
            </a:r>
          </a:p>
          <a:p>
            <a:pPr lvl="2" algn="l">
              <a:defRPr sz="2000"/>
            </a:pPr>
            <a:r>
              <a:t>Company Name : Paytm                                                          Problem Code:</a:t>
            </a:r>
          </a:p>
          <a:p>
            <a:pPr lvl="2" algn="l">
              <a:defRPr sz="2000"/>
            </a:pPr>
            <a:r>
              <a:t>Team Leader Name :Manthan M Kulakarni                           College code:U-0931</a:t>
            </a:r>
          </a:p>
          <a:p>
            <a:pPr lvl="2" algn="l">
              <a:defRPr sz="2000"/>
            </a:pPr>
          </a:p>
          <a:p>
            <a:pPr lvl="2" algn="l">
              <a:defRPr sz="2200"/>
            </a:pPr>
            <a:r>
              <a:t>                                                 Description of idea:</a:t>
            </a:r>
          </a:p>
          <a:p>
            <a:pPr marL="194468" indent="-194468" algn="just">
              <a:lnSpc>
                <a:spcPct val="90000"/>
              </a:lnSpc>
              <a:buSzPct val="50000"/>
              <a:buBlip>
                <a:blip r:embed="rId2"/>
              </a:buBlip>
              <a:defRPr b="0" sz="2200"/>
            </a:pPr>
            <a:r>
              <a:t>Building an APP using Artificial Intelligence to reduce the amount of push notifications and email sent by e-commerce apps.So that only interested user get the notification related to the product/services.</a:t>
            </a:r>
          </a:p>
          <a:p>
            <a:pPr marL="194468" indent="-194468" algn="just">
              <a:lnSpc>
                <a:spcPct val="90000"/>
              </a:lnSpc>
              <a:buSzPct val="50000"/>
              <a:buBlip>
                <a:blip r:embed="rId2"/>
              </a:buBlip>
              <a:defRPr b="0" sz="2200"/>
            </a:pPr>
            <a:r>
              <a:t>By sending proper notification to the user improper reviews and negative impact on the product can be reduced.</a:t>
            </a:r>
          </a:p>
          <a:p>
            <a:pPr algn="just">
              <a:lnSpc>
                <a:spcPct val="90000"/>
              </a:lnSpc>
              <a:defRPr b="0" sz="2200"/>
            </a:pPr>
          </a:p>
          <a:p>
            <a:pPr algn="just">
              <a:lnSpc>
                <a:spcPct val="90000"/>
              </a:lnSpc>
              <a:defRPr b="0" sz="2200"/>
            </a:pPr>
            <a:r>
              <a:t>    So we have come up with a mobile application with the following features:</a:t>
            </a:r>
          </a:p>
          <a:p>
            <a:pPr marL="194468" indent="-194468" algn="just">
              <a:lnSpc>
                <a:spcPct val="90000"/>
              </a:lnSpc>
              <a:buSzPct val="50000"/>
              <a:buBlip>
                <a:blip r:embed="rId2"/>
              </a:buBlip>
              <a:defRPr b="0" sz="2200"/>
            </a:pPr>
            <a:r>
              <a:t>When new products notification is to be pushed in to the crowd ,first response for that new products notification is tested on small mass of people from various class .Based on this response data a good notification is sent to the crowd. </a:t>
            </a:r>
          </a:p>
          <a:p>
            <a:pPr marL="194468" indent="-194468" algn="just">
              <a:lnSpc>
                <a:spcPct val="90000"/>
              </a:lnSpc>
              <a:buSzPct val="50000"/>
              <a:buBlip>
                <a:blip r:embed="rId2"/>
              </a:buBlip>
              <a:defRPr b="0" sz="2200"/>
            </a:pPr>
            <a:r>
              <a:t>Most popular and common notifications are given for new users .And based on average number of clicks and viewing time of notifications sent to the new user we can measure the deviation of new users from the common crowd.</a:t>
            </a:r>
          </a:p>
          <a:p>
            <a:pPr marL="194468" indent="-194468" algn="just">
              <a:lnSpc>
                <a:spcPct val="90000"/>
              </a:lnSpc>
              <a:buSzPct val="50000"/>
              <a:buBlip>
                <a:blip r:embed="rId2"/>
              </a:buBlip>
              <a:defRPr b="0" sz="2200"/>
            </a:pPr>
            <a:r>
              <a:t>With the statistics based on the deviation of the new user from the common trend the various classes of notifications for new user is decided and there after notifications are sent based on that.</a:t>
            </a:r>
          </a:p>
          <a:p>
            <a:pPr marL="194468" indent="-194468" algn="just">
              <a:lnSpc>
                <a:spcPct val="90000"/>
              </a:lnSpc>
              <a:buSzPct val="50000"/>
              <a:buBlip>
                <a:blip r:embed="rId2"/>
              </a:buBlip>
              <a:defRPr b="0" sz="2200"/>
            </a:pPr>
            <a:r>
              <a:t>The notifications are sent only during selected time time slot based on users activity like ,they are avoided during working hours and sleeping hours so that notification are properly read by user.This time slot for each user is predicted using machine algorithm based on the users routine.</a:t>
            </a:r>
          </a:p>
          <a:p>
            <a:pPr marL="194468" indent="-194468" algn="just">
              <a:lnSpc>
                <a:spcPct val="90000"/>
              </a:lnSpc>
              <a:buSzPct val="50000"/>
              <a:buBlip>
                <a:blip r:embed="rId2"/>
              </a:buBlip>
              <a:defRPr b="0" sz="2200"/>
            </a:pPr>
            <a:r>
              <a:t>Even if a relevant notification is sent during odd time it is stored and given only during the best time slot in-order to prevent the ignoring of notification.</a:t>
            </a:r>
          </a:p>
          <a:p>
            <a:pPr marL="194468" indent="-194468" algn="just">
              <a:lnSpc>
                <a:spcPct val="90000"/>
              </a:lnSpc>
              <a:buSzPct val="50000"/>
              <a:buBlip>
                <a:blip r:embed="rId2"/>
              </a:buBlip>
              <a:defRPr b="0" sz="2200"/>
            </a:pPr>
            <a:r>
              <a:t>Using GPS location of the user recommendation of notification are made based on the region, culture, lifestyle and local weather.       </a:t>
            </a:r>
          </a:p>
          <a:p>
            <a:pPr lvl="2" algn="just">
              <a:defRPr b="0" sz="160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When new products notification is to be pushed in to the crowd ,first response for that new products notification is tested on small mass of people from various class .Based on this response data a good notification is sent to the crowd.…"/>
          <p:cNvSpPr txBox="1"/>
          <p:nvPr/>
        </p:nvSpPr>
        <p:spPr>
          <a:xfrm>
            <a:off x="74293" y="391007"/>
            <a:ext cx="12576814" cy="92255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lnSpc>
                <a:spcPct val="90000"/>
              </a:lnSpc>
              <a:defRPr b="0" sz="2200"/>
            </a:pPr>
          </a:p>
          <a:p>
            <a:pPr marL="194468" indent="-194468" algn="just">
              <a:lnSpc>
                <a:spcPct val="90000"/>
              </a:lnSpc>
              <a:buSzPct val="50000"/>
              <a:buBlip>
                <a:blip r:embed="rId2"/>
              </a:buBlip>
              <a:defRPr b="0" sz="2200"/>
            </a:pPr>
            <a:r>
              <a:t>When new products notification is to be pushed in to the crowd ,first response for that new products notification is tested on small mass of people from various class .Based on this response data a good notification is sent to the crowd. </a:t>
            </a:r>
          </a:p>
          <a:p>
            <a:pPr marL="194468" indent="-194468" algn="just">
              <a:lnSpc>
                <a:spcPct val="90000"/>
              </a:lnSpc>
              <a:buSzPct val="50000"/>
              <a:buBlip>
                <a:blip r:embed="rId2"/>
              </a:buBlip>
              <a:defRPr b="0" sz="2200"/>
            </a:pPr>
            <a:r>
              <a:t>Based on the online streaming behaviour of user the product list and there priority is decided and notifications are sent accordingly.</a:t>
            </a:r>
          </a:p>
          <a:p>
            <a:pPr marL="194468" indent="-194468" algn="just">
              <a:lnSpc>
                <a:spcPct val="90000"/>
              </a:lnSpc>
              <a:buSzPct val="50000"/>
              <a:buBlip>
                <a:blip r:embed="rId2"/>
              </a:buBlip>
              <a:defRPr b="0" sz="2200"/>
            </a:pPr>
            <a:r>
              <a:t>Inverse Recommendation method is used where users are recommended the products .Based on previous buys of products by the user ,his rank for that product is decided and notification/emails similar products are sent based on the ranking of the user for that products.</a:t>
            </a:r>
          </a:p>
          <a:p>
            <a:pPr marL="194468" indent="-194468" algn="just">
              <a:lnSpc>
                <a:spcPct val="90000"/>
              </a:lnSpc>
              <a:buSzPct val="50000"/>
              <a:buBlip>
                <a:blip r:embed="rId2"/>
              </a:buBlip>
              <a:defRPr b="0" sz="2200"/>
            </a:pPr>
            <a:r>
              <a:t>Mobile application keep tracks about the products bought by the user in e-commerce website .And sing machine learning the life of products bought by the customer is predicted and notifications for same type of products are send at the end of products life which prevents the repetitive recommendation of already existing products so that the chances of buying the product will be high.</a:t>
            </a:r>
          </a:p>
          <a:p>
            <a:pPr marL="194468" indent="-194468" algn="just">
              <a:lnSpc>
                <a:spcPct val="90000"/>
              </a:lnSpc>
              <a:buSzPct val="50000"/>
              <a:buBlip>
                <a:blip r:embed="rId2"/>
              </a:buBlip>
              <a:defRPr b="0" sz="2200"/>
            </a:pPr>
            <a:r>
              <a:t>Based on the age , only relevant   notification/emails are predicted based on machine learning and sent to customers.</a:t>
            </a:r>
          </a:p>
          <a:p>
            <a:pPr marL="194468" indent="-194468" algn="just">
              <a:lnSpc>
                <a:spcPct val="90000"/>
              </a:lnSpc>
              <a:buSzPct val="50000"/>
              <a:buBlip>
                <a:blip r:embed="rId2"/>
              </a:buBlip>
              <a:defRPr b="0" sz="2200"/>
            </a:pPr>
            <a:r>
              <a:t>Data regarding number of notifications blocked by the use is sent to the company for improvement automatically.</a:t>
            </a:r>
          </a:p>
          <a:p>
            <a:pPr marL="194468" indent="-194468" algn="just">
              <a:lnSpc>
                <a:spcPct val="90000"/>
              </a:lnSpc>
              <a:buSzPct val="50000"/>
              <a:buBlip>
                <a:blip r:embed="rId2"/>
              </a:buBlip>
              <a:defRPr b="0" sz="2200"/>
            </a:pPr>
            <a:r>
              <a:t>Notification regarding various products are first compared with the other with other similar products in market ,then only after analysing the notification that weather its fake or not and then notification is shown to the user using various machine learning classifier algorithm.</a:t>
            </a:r>
          </a:p>
          <a:p>
            <a:pPr marL="194468" indent="-194468" algn="just">
              <a:lnSpc>
                <a:spcPct val="90000"/>
              </a:lnSpc>
              <a:buSzPct val="50000"/>
              <a:buBlip>
                <a:blip r:embed="rId2"/>
              </a:buBlip>
              <a:defRPr b="0" sz="2200"/>
            </a:pPr>
            <a:r>
              <a:t>Create custom notification spam box for each user ,using this popup notification and emails are sent to the user.</a:t>
            </a:r>
          </a:p>
          <a:p>
            <a:pPr algn="just">
              <a:lnSpc>
                <a:spcPct val="80000"/>
              </a:lnSpc>
              <a:defRPr b="0" sz="2200"/>
            </a:pPr>
          </a:p>
          <a:p>
            <a:pPr algn="just">
              <a:defRPr sz="2200"/>
            </a:pPr>
            <a:r>
              <a:t>       </a:t>
            </a:r>
            <a:r>
              <a:rPr sz="2400"/>
              <a:t>                                                 Technology Stack</a:t>
            </a:r>
          </a:p>
          <a:p>
            <a:pPr marL="222250" indent="-222250" algn="just">
              <a:buSzPct val="50000"/>
              <a:buBlip>
                <a:blip r:embed="rId2"/>
              </a:buBlip>
              <a:defRPr b="0" sz="2200"/>
            </a:pPr>
            <a:r>
              <a:t> Android studio.                                                             Machine Learning - Tensor-flow , Keras</a:t>
            </a:r>
          </a:p>
          <a:p>
            <a:pPr marL="222250" indent="-222250" algn="just">
              <a:buSzPct val="50000"/>
              <a:buBlip>
                <a:blip r:embed="rId2"/>
              </a:buBlip>
              <a:defRPr b="0" sz="2200"/>
            </a:pPr>
            <a:r>
              <a:t>Server side - Fire Base         </a:t>
            </a:r>
          </a:p>
          <a:p>
            <a:pPr lvl="2" algn="just">
              <a:defRPr b="0" sz="220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0_0.png" descr="0_0.png"/>
          <p:cNvPicPr>
            <a:picLocks noChangeAspect="0"/>
          </p:cNvPicPr>
          <p:nvPr/>
        </p:nvPicPr>
        <p:blipFill>
          <a:blip r:embed="rId2">
            <a:extLst/>
          </a:blip>
          <a:stretch>
            <a:fillRect/>
          </a:stretch>
        </p:blipFill>
        <p:spPr>
          <a:xfrm>
            <a:off x="3490048" y="-322370"/>
            <a:ext cx="9826009" cy="10398340"/>
          </a:xfrm>
          <a:prstGeom prst="rect">
            <a:avLst/>
          </a:prstGeom>
          <a:ln w="12700">
            <a:miter lim="400000"/>
          </a:ln>
        </p:spPr>
      </p:pic>
      <p:sp>
        <p:nvSpPr>
          <p:cNvPr id="124" name="Dependencies…"/>
          <p:cNvSpPr txBox="1"/>
          <p:nvPr/>
        </p:nvSpPr>
        <p:spPr>
          <a:xfrm>
            <a:off x="63499" y="3483000"/>
            <a:ext cx="2898268" cy="10723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Dependencies</a:t>
            </a:r>
          </a:p>
          <a:p>
            <a:pPr marL="333375" indent="-333375" algn="l">
              <a:buSzPct val="50000"/>
              <a:buBlip>
                <a:blip r:embed="rId3"/>
              </a:buBlip>
              <a:defRPr b="0" sz="2000"/>
            </a:pPr>
            <a:r>
              <a:t>Internet connection</a:t>
            </a:r>
          </a:p>
          <a:p>
            <a:pPr marL="333375" indent="-333375" algn="l">
              <a:buSzPct val="50000"/>
              <a:buBlip>
                <a:blip r:embed="rId3"/>
              </a:buBlip>
              <a:defRPr b="0" sz="2000"/>
            </a:pPr>
            <a:r>
              <a:t>GPS Location service</a:t>
            </a:r>
          </a:p>
        </p:txBody>
      </p:sp>
      <p:sp>
        <p:nvSpPr>
          <p:cNvPr id="125" name="Show stoppers…"/>
          <p:cNvSpPr txBox="1"/>
          <p:nvPr/>
        </p:nvSpPr>
        <p:spPr>
          <a:xfrm>
            <a:off x="18478" y="4778756"/>
            <a:ext cx="4946588" cy="47934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r>
              <a:t>Show stoppers</a:t>
            </a:r>
          </a:p>
          <a:p>
            <a:pPr marL="333375" indent="-333375" algn="l">
              <a:buSzPct val="50000"/>
              <a:buBlip>
                <a:blip r:embed="rId3"/>
              </a:buBlip>
              <a:defRPr b="0" sz="2000"/>
            </a:pPr>
            <a:r>
              <a:t>Lazy users</a:t>
            </a:r>
          </a:p>
          <a:p>
            <a:pPr marL="333375" indent="-333375" algn="l">
              <a:buSzPct val="50000"/>
              <a:buBlip>
                <a:blip r:embed="rId3"/>
              </a:buBlip>
              <a:defRPr b="0" sz="2000"/>
            </a:pPr>
            <a:r>
              <a:t>Unavailability of users response</a:t>
            </a:r>
          </a:p>
          <a:p>
            <a:pPr marL="333375" indent="-333375" algn="l">
              <a:buSzPct val="50000"/>
              <a:buBlip>
                <a:blip r:embed="rId3"/>
              </a:buBlip>
              <a:defRPr b="0" sz="2000"/>
            </a:pPr>
            <a:r>
              <a:t>Improper reviews given by the user</a:t>
            </a:r>
          </a:p>
          <a:p>
            <a:pPr algn="l">
              <a:defRPr b="0" sz="2000"/>
            </a:pPr>
          </a:p>
          <a:p>
            <a:pPr algn="l">
              <a:defRPr b="0" sz="2000"/>
            </a:pPr>
            <a:r>
              <a:t>  </a:t>
            </a:r>
            <a:r>
              <a:rPr b="1" sz="2400"/>
              <a:t> Challenges</a:t>
            </a:r>
          </a:p>
          <a:p>
            <a:pPr marL="277812" indent="-277812" algn="l">
              <a:buSzPct val="50000"/>
              <a:buBlip>
                <a:blip r:embed="rId3"/>
              </a:buBlip>
              <a:defRPr b="0" sz="2000"/>
            </a:pPr>
            <a:r>
              <a:t>Too much of customised notification to </a:t>
            </a:r>
          </a:p>
          <a:p>
            <a:pPr algn="l">
              <a:defRPr b="0" sz="2000"/>
            </a:pPr>
            <a:r>
              <a:t>a user leads to problem related in </a:t>
            </a:r>
          </a:p>
          <a:p>
            <a:pPr algn="l">
              <a:defRPr b="0" sz="2000"/>
            </a:pPr>
            <a:r>
              <a:t>introducing a new product to the </a:t>
            </a:r>
          </a:p>
          <a:p>
            <a:pPr algn="l">
              <a:defRPr b="0" sz="2000"/>
            </a:pPr>
            <a:r>
              <a:t>customer.</a:t>
            </a:r>
          </a:p>
          <a:p>
            <a:pPr marL="277812" indent="-277812" algn="l">
              <a:buSzPct val="50000"/>
              <a:buBlip>
                <a:blip r:embed="rId3"/>
              </a:buBlip>
              <a:defRPr b="0" sz="2000"/>
            </a:pPr>
            <a:r>
              <a:t>Product information that a customer </a:t>
            </a:r>
          </a:p>
          <a:p>
            <a:pPr algn="l">
              <a:defRPr b="0" sz="2000"/>
            </a:pPr>
            <a:r>
              <a:t>gets through notification gets becomes</a:t>
            </a:r>
          </a:p>
          <a:p>
            <a:pPr algn="l">
              <a:defRPr b="0" sz="2000"/>
            </a:pPr>
            <a:r>
              <a:t>more narrow.</a:t>
            </a:r>
          </a:p>
          <a:p>
            <a:pPr algn="l">
              <a:defRPr b="0" sz="2000"/>
            </a:pPr>
            <a:r>
              <a:t>Not suitable for short time users.</a:t>
            </a:r>
          </a:p>
        </p:txBody>
      </p:sp>
      <p:sp>
        <p:nvSpPr>
          <p:cNvPr id="126" name="Primary users…"/>
          <p:cNvSpPr txBox="1"/>
          <p:nvPr/>
        </p:nvSpPr>
        <p:spPr>
          <a:xfrm>
            <a:off x="36118" y="530606"/>
            <a:ext cx="3341498" cy="2418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Primary users</a:t>
            </a:r>
          </a:p>
          <a:p>
            <a:pPr marL="333375" indent="-333375" algn="l">
              <a:buSzPct val="50000"/>
              <a:buBlip>
                <a:blip r:embed="rId3"/>
              </a:buBlip>
              <a:defRPr b="0" sz="2000"/>
            </a:pPr>
            <a:r>
              <a:t>Customers</a:t>
            </a:r>
          </a:p>
          <a:p>
            <a:pPr algn="l"/>
          </a:p>
          <a:p>
            <a:pPr algn="l"/>
            <a:r>
              <a:t>Secondary users</a:t>
            </a:r>
          </a:p>
          <a:p>
            <a:pPr marL="333375" indent="-333375" algn="l">
              <a:buSzPct val="50000"/>
              <a:buBlip>
                <a:blip r:embed="rId3"/>
              </a:buBlip>
              <a:defRPr b="0" sz="2000"/>
            </a:pPr>
            <a:r>
              <a:t>E-Commerce companies</a:t>
            </a:r>
          </a:p>
          <a:p>
            <a:pPr marL="333375" indent="-333375" algn="l">
              <a:buSzPct val="50000"/>
              <a:buBlip>
                <a:blip r:embed="rId3"/>
              </a:buBlip>
              <a:defRPr b="0" sz="2000"/>
            </a:pPr>
            <a:r>
              <a:t>Social Medias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