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857D-4ECF-4991-A08B-D4AEAF03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73BA5-58CF-45DE-8A0F-205EFFAE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7C64-0118-4BC5-AA7D-BA729627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CA94-CA60-4492-8BB5-C281A22B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B530-17CD-4DAB-85DE-0B0433A7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6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0E85-4CA7-4E9F-A6CC-9641693D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DDF03-FA37-4235-956A-75A7F575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EB6D-4C83-4968-A593-5C29339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16B0-0901-4F11-9ECF-F9FE54B2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840E-CDC9-4062-8836-86B1910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857A8-4E70-4196-8628-7AD99FFE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7D98-23B8-4063-A330-72A0AF37B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FE57-975B-484B-A376-5D420566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705A-E75D-467F-85AA-DF86DE1A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1D923-F03D-4832-A2FC-522414BD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469F-8491-4DF6-ACB7-2864CA3D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2976-5FE4-430B-8AD8-16EE2DDF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CD3C-FF61-4D52-9856-5FB46BDA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332D-A5A2-4A55-82A7-FAD31DA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A168-366F-4F4E-BF61-8C7D0EB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2EA5-259C-47D8-BD07-1DA77864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BC53-0FFC-4CB4-AC85-A3B49C43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76F4-47DA-4564-84A2-5DD7070B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E6DBE-3A5B-4FEB-8B68-E0A156D8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0EB5-07A4-4C8D-A547-40CB90CC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5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A349-66FB-4436-B510-D292584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DEF1-8486-4FF3-B176-AFDDA271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1823-1EFE-4D17-8922-ABE0472E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481D-999C-4F36-B468-B9AC9A3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54ED2-2677-4DFF-91AD-C1D38C1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91788-0517-474C-B538-E12F9D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0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0A27-8FE2-4D70-9B85-0AAC9037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E88E-C1D9-41E3-A1B2-1E17C1E4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771D-1246-4CB0-B87C-86D0AB2C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74197-CFB1-4FED-87C3-E1B54C2D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ABACE-8FA8-4060-AAFD-04B23620A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4A1A2-7FC4-4110-9799-58215DD9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8706E-FAB1-4F6A-A7F4-27CC2DBC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201D6-80DB-49E3-98D9-09854500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E23F-B01B-4C5A-A053-6083DE1C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09ED7-0CCB-4270-83A7-D40EE012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94A48-390B-49AC-B562-20A2D50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AFE2-F1FA-42B7-A1B9-44AC97AF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27771-E060-4866-894F-E34AB049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4F420-F3B7-40F2-AD7A-81DFCCFE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DB729-E5F5-4497-9037-4F384AFB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F53-6318-4161-ACA7-066D9CA1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7550-5ACA-45DE-AED6-82561377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3A306-530A-44BF-A237-0263C8C0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A8A0B-999E-48A3-B2D0-38F8F241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BCA8-8371-4FBE-9C9F-4FE91E45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B12B-CABB-4280-AAFB-AFE089AA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9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0DE5-719D-4776-B5A3-958346D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D493D-4AC4-4248-B0D3-37E31EFE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3841-A684-4A16-9BED-93E174C6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34DC6-0647-4825-9B9D-ED4F58F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17AD2-FAE6-4328-A75B-E814D5EA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356C2-8D03-4F02-84FF-98D37E1E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3E10-DA5C-4A7D-B999-45DB1E64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83AF9-09C0-4B43-BC82-A24E0E12F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44F2-6B51-4714-B6B5-F219DADC2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4C11-614A-47E5-8632-811DCD5188F0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5BB4-7024-46C2-95AA-62F8C537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0257-0EBF-4E8F-8DAE-3524A31A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C523-AE20-437C-A157-0FEAB2ED5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9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ro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3D10-AE22-403C-AAE6-E34664C8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And Analysis of Algorithms Project</a:t>
            </a:r>
            <a:br>
              <a:rPr lang="en-IN" dirty="0"/>
            </a:br>
            <a:r>
              <a:rPr lang="en-IN" dirty="0"/>
              <a:t>UE17CS251</a:t>
            </a:r>
          </a:p>
        </p:txBody>
      </p:sp>
    </p:spTree>
    <p:extLst>
      <p:ext uri="{BB962C8B-B14F-4D97-AF65-F5344CB8AC3E}">
        <p14:creationId xmlns:p14="http://schemas.microsoft.com/office/powerpoint/2010/main" val="168360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9334-5142-40C4-A223-ECEBAB01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Trees Insertion(3)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1BC0-12A1-4B89-BE39-16F4381A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c) y is right child of z and x is right child of y (Right </a:t>
            </a:r>
            <a:r>
              <a:rPr lang="en-IN" dirty="0" err="1"/>
              <a:t>Right</a:t>
            </a:r>
            <a:r>
              <a:rPr lang="en-IN" dirty="0"/>
              <a:t> Case)</a:t>
            </a:r>
            <a:br>
              <a:rPr lang="en-IN" dirty="0"/>
            </a:br>
            <a:r>
              <a:rPr lang="en-IN" dirty="0"/>
              <a:t>d) y is right child of z and x is left child of y (Right Left Case)</a:t>
            </a:r>
            <a:br>
              <a:rPr lang="en-IN" dirty="0"/>
            </a:br>
            <a:r>
              <a:rPr lang="en-IN" dirty="0"/>
              <a:t>Following are the operations to be performed in above mentioned 4 cases.</a:t>
            </a:r>
            <a:br>
              <a:rPr lang="en-IN" dirty="0"/>
            </a:br>
            <a:r>
              <a:rPr lang="en-IN" dirty="0"/>
              <a:t>In all of the cases, we only need to re-balance the subtree rooted with z and the complete tree becomes balanced as the height of subtree (After appropriate rotations) rooted with z becomes same as it was before insertion</a:t>
            </a:r>
          </a:p>
        </p:txBody>
      </p:sp>
    </p:spTree>
    <p:extLst>
      <p:ext uri="{BB962C8B-B14F-4D97-AF65-F5344CB8AC3E}">
        <p14:creationId xmlns:p14="http://schemas.microsoft.com/office/powerpoint/2010/main" val="371703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56DC-CB16-4726-800C-80BEDD8F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Right </a:t>
            </a:r>
            <a:r>
              <a:rPr lang="en-IN" sz="5400" dirty="0" err="1"/>
              <a:t>Right</a:t>
            </a:r>
            <a:r>
              <a:rPr lang="en-IN" sz="5400" dirty="0"/>
              <a:t>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2DC324-1C22-4AB9-8735-32732111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7" y="2093843"/>
            <a:ext cx="8882541" cy="3286540"/>
          </a:xfrm>
        </p:spPr>
      </p:pic>
    </p:spTree>
    <p:extLst>
      <p:ext uri="{BB962C8B-B14F-4D97-AF65-F5344CB8AC3E}">
        <p14:creationId xmlns:p14="http://schemas.microsoft.com/office/powerpoint/2010/main" val="210083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EA54-47BB-47D3-8DF2-271291DE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Left </a:t>
            </a:r>
            <a:r>
              <a:rPr lang="en-IN" sz="5400" dirty="0" err="1"/>
              <a:t>Left</a:t>
            </a:r>
            <a:r>
              <a:rPr lang="en-IN" sz="5400" dirty="0"/>
              <a:t>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ED628-A132-4A51-9A65-82E189D7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83" y="2226365"/>
            <a:ext cx="8346674" cy="3021496"/>
          </a:xfrm>
        </p:spPr>
      </p:pic>
    </p:spTree>
    <p:extLst>
      <p:ext uri="{BB962C8B-B14F-4D97-AF65-F5344CB8AC3E}">
        <p14:creationId xmlns:p14="http://schemas.microsoft.com/office/powerpoint/2010/main" val="328205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3D9D-BFA9-4AB0-9530-BAADB2F7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Left Right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84DBD-F746-44B8-B007-4302819C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1201"/>
            <a:ext cx="10515600" cy="3600185"/>
          </a:xfrm>
        </p:spPr>
      </p:pic>
    </p:spTree>
    <p:extLst>
      <p:ext uri="{BB962C8B-B14F-4D97-AF65-F5344CB8AC3E}">
        <p14:creationId xmlns:p14="http://schemas.microsoft.com/office/powerpoint/2010/main" val="324766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BD7A-CAC9-4071-8724-461A0223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Right Left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EDE0E-B508-44C6-A409-9B4C9DAD9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4" y="1825625"/>
            <a:ext cx="10426791" cy="4351338"/>
          </a:xfrm>
        </p:spPr>
      </p:pic>
    </p:spTree>
    <p:extLst>
      <p:ext uri="{BB962C8B-B14F-4D97-AF65-F5344CB8AC3E}">
        <p14:creationId xmlns:p14="http://schemas.microsoft.com/office/powerpoint/2010/main" val="94956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93A7-0024-45E1-B716-0690FC84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of AVL 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5F4B9-F6C9-4E6B-A0C6-FC1ACE24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35DE3-B339-48F5-B5A0-65B0CECB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t="8905" r="685" b="5211"/>
          <a:stretch/>
        </p:blipFill>
        <p:spPr>
          <a:xfrm>
            <a:off x="838200" y="1690688"/>
            <a:ext cx="9013969" cy="43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88B2-D550-48BA-BD8F-F7CC4C81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Of AVL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9EF3E-C39A-487C-BBFC-41B2BF4C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05" b="6429"/>
          <a:stretch/>
        </p:blipFill>
        <p:spPr>
          <a:xfrm>
            <a:off x="1742606" y="2348323"/>
            <a:ext cx="8706788" cy="41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4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A011-7558-4A1B-B92E-6AFFC078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Of AVL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EA8E5-B32C-431B-B43F-8D7CF392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0" t="12255" r="1371" b="7952"/>
          <a:stretch/>
        </p:blipFill>
        <p:spPr>
          <a:xfrm>
            <a:off x="993913" y="1690466"/>
            <a:ext cx="9303026" cy="43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7761-9214-41E9-B92E-11715E64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of AVL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6A06E-951B-4E21-89EA-B1572AAA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33" t="8296" r="5481" b="44803"/>
          <a:stretch/>
        </p:blipFill>
        <p:spPr>
          <a:xfrm>
            <a:off x="1445990" y="2239618"/>
            <a:ext cx="9107819" cy="28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99D0-3E53-4333-B11D-FAEF5698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the link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8EED-27EE-4664-B89F-E818E8EC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front.html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94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D05B-B5E8-4017-BB43-BD8D410AE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AVL TREES VISUALISATION</a:t>
            </a:r>
            <a:br>
              <a:rPr lang="en-IN" dirty="0"/>
            </a:br>
            <a:r>
              <a:rPr lang="en-IN" sz="4000" dirty="0"/>
              <a:t>AND USING IT TO STORE STUDENT INFORMATION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10D74-67FA-4424-9492-29A8A497E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			</a:t>
            </a:r>
          </a:p>
          <a:p>
            <a:r>
              <a:rPr lang="en-IN" dirty="0"/>
              <a:t>					</a:t>
            </a:r>
          </a:p>
          <a:p>
            <a:r>
              <a:rPr lang="en-IN" dirty="0"/>
              <a:t>					By </a:t>
            </a:r>
          </a:p>
          <a:p>
            <a:r>
              <a:rPr lang="en-IN" dirty="0"/>
              <a:t>				                      	        Abhishek Patil</a:t>
            </a:r>
          </a:p>
          <a:p>
            <a:r>
              <a:rPr lang="en-IN" dirty="0"/>
              <a:t>					                  Manthan B .Y</a:t>
            </a:r>
          </a:p>
        </p:txBody>
      </p:sp>
    </p:spTree>
    <p:extLst>
      <p:ext uri="{BB962C8B-B14F-4D97-AF65-F5344CB8AC3E}">
        <p14:creationId xmlns:p14="http://schemas.microsoft.com/office/powerpoint/2010/main" val="361204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EF14-E352-4572-95FA-3AB9D803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47D-B0ED-4492-8EC6-54A2B29E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is used to implement  the AVL trees and the visualisation part</a:t>
            </a:r>
          </a:p>
          <a:p>
            <a:r>
              <a:rPr lang="en-IN" dirty="0"/>
              <a:t>HTML ,CSS ,</a:t>
            </a:r>
            <a:r>
              <a:rPr lang="en-IN" dirty="0" err="1"/>
              <a:t>BootStrap</a:t>
            </a:r>
            <a:r>
              <a:rPr lang="en-IN" dirty="0"/>
              <a:t>  is used to design the front end</a:t>
            </a:r>
          </a:p>
        </p:txBody>
      </p:sp>
    </p:spTree>
    <p:extLst>
      <p:ext uri="{BB962C8B-B14F-4D97-AF65-F5344CB8AC3E}">
        <p14:creationId xmlns:p14="http://schemas.microsoft.com/office/powerpoint/2010/main" val="180502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58B5-DF87-4CE2-A40F-5EF96360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D7AC-54B6-4C8D-9448-D3A70C8D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GeeksForGeeks</a:t>
            </a:r>
            <a:endParaRPr lang="en-IN" dirty="0"/>
          </a:p>
          <a:p>
            <a:r>
              <a:rPr lang="en-IN" dirty="0" err="1"/>
              <a:t>JavaTutorialsPoint</a:t>
            </a:r>
            <a:endParaRPr lang="en-IN" dirty="0"/>
          </a:p>
          <a:p>
            <a:r>
              <a:rPr lang="en-IN" dirty="0"/>
              <a:t>Wikipedia</a:t>
            </a:r>
          </a:p>
          <a:p>
            <a:r>
              <a:rPr lang="en-IN" dirty="0"/>
              <a:t>Google</a:t>
            </a:r>
          </a:p>
          <a:p>
            <a:r>
              <a:rPr lang="en-IN" dirty="0" err="1"/>
              <a:t>BootStrap</a:t>
            </a:r>
            <a:r>
              <a:rPr lang="en-IN" dirty="0"/>
              <a:t> Official website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12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4F4-A659-4A2D-8441-F0D458DD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482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6600" dirty="0"/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634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E3BD-1326-447E-BDF1-85489B87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67A9-0934-4A29-852E-D504B99A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Implementing AVL trees</a:t>
            </a:r>
          </a:p>
          <a:p>
            <a:r>
              <a:rPr lang="en-IN" dirty="0"/>
              <a:t>Visualization of AVL trees</a:t>
            </a:r>
          </a:p>
          <a:p>
            <a:r>
              <a:rPr lang="en-IN" dirty="0"/>
              <a:t>Using AVL trees to store student information like </a:t>
            </a:r>
            <a:r>
              <a:rPr lang="en-IN" dirty="0" err="1"/>
              <a:t>Name,SRN,Age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7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1D35-B241-41F5-9050-F320B930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48AD-3D00-4059-A9FB-B52B8946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Visualisation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Preorder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Postorder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Inorder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Print Balance Factors</a:t>
            </a:r>
          </a:p>
        </p:txBody>
      </p:sp>
    </p:spTree>
    <p:extLst>
      <p:ext uri="{BB962C8B-B14F-4D97-AF65-F5344CB8AC3E}">
        <p14:creationId xmlns:p14="http://schemas.microsoft.com/office/powerpoint/2010/main" val="214648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1B66-7F5F-4E65-AE0A-1F1A6806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Designed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4311-D95C-4263-8BD8-C0446571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err="1"/>
              <a:t>Javascript</a:t>
            </a:r>
            <a:endParaRPr lang="en-IN" sz="3600" dirty="0"/>
          </a:p>
          <a:p>
            <a:r>
              <a:rPr lang="en-IN" sz="3600" dirty="0"/>
              <a:t>HTML</a:t>
            </a:r>
          </a:p>
          <a:p>
            <a:r>
              <a:rPr lang="en-IN" sz="3600" dirty="0"/>
              <a:t>CSS</a:t>
            </a:r>
          </a:p>
          <a:p>
            <a:r>
              <a:rPr lang="en-IN" sz="3600" dirty="0" err="1"/>
              <a:t>BootStrap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87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FE39-6B0F-4467-BC09-9DC9A6D0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What are AVL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3B69-A4EB-4D52-B70A-C7B94D1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dirty="0"/>
              <a:t>AVL tree is a self-balancing Binary Search Tree (BST) where the difference between heights of left and right subtrees cannot be more than one for all nodes.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7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1A64-D6B7-4538-BA0C-3CBFCB17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AVL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F0E9-7FDF-42AF-B435-22A6F2E0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Most of the BST operations (e.g., search, max, min, insert, delete.. etc) take O(h) time where h is the height of the BST. The cost of these operations may become O(n) for a skewed Binary tree. If we make sure that height of the tree remains </a:t>
            </a:r>
            <a:r>
              <a:rPr lang="en-IN" dirty="0" err="1"/>
              <a:t>Logn</a:t>
            </a:r>
            <a:r>
              <a:rPr lang="en-IN" dirty="0"/>
              <a:t> after every insertion and deletion, then we can guarantee an upper bound of O(</a:t>
            </a:r>
            <a:r>
              <a:rPr lang="en-IN" dirty="0" err="1"/>
              <a:t>Logn</a:t>
            </a:r>
            <a:r>
              <a:rPr lang="en-IN" dirty="0"/>
              <a:t>) for all these operations. The height of an AVL tree is always </a:t>
            </a:r>
            <a:r>
              <a:rPr lang="en-IN" dirty="0" err="1"/>
              <a:t>Logn</a:t>
            </a:r>
            <a:r>
              <a:rPr lang="en-IN" dirty="0"/>
              <a:t> where n is the number of nodes in the tree. </a:t>
            </a:r>
          </a:p>
        </p:txBody>
      </p:sp>
    </p:spTree>
    <p:extLst>
      <p:ext uri="{BB962C8B-B14F-4D97-AF65-F5344CB8AC3E}">
        <p14:creationId xmlns:p14="http://schemas.microsoft.com/office/powerpoint/2010/main" val="26230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E4D-04C3-4F8E-86FA-0ED55D5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AVL Trees Insertion(1)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1E5-609C-4AEC-AFD4-64BB022C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make sure that the given tree remains AVL after every insertion, we must augment the standard BST insert operation to perform some re-balancing. Following are two basic operations that can be performed to re-balance a BST without violating the BST property (keys(left) &lt; key(root) &lt; keys(right)). 1) Left Rotation 2) Right Rotation Steps to follow for insertion Let the newly inserted node be w 1) Perform standard BST insert for w.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83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01E9-9D13-41EE-B02B-F698AE0C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Trees Insertion(2)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9172-D8D3-4176-B450-8D594771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2) Starting from w, travel up and find the first unbalanced node.</a:t>
            </a:r>
            <a:br>
              <a:rPr lang="en-IN" dirty="0"/>
            </a:br>
            <a:r>
              <a:rPr lang="en-IN" dirty="0"/>
              <a:t>Let z be the first unbalanced node, y be the child of z that comes on the path from w to z and x be the grandchild of z that comes on the path from w to z.</a:t>
            </a:r>
            <a:br>
              <a:rPr lang="en-IN" dirty="0"/>
            </a:br>
            <a:r>
              <a:rPr lang="en-IN" dirty="0"/>
              <a:t>3) Re-balance the tree by performing appropriate rotations on the subtree rooted with z.</a:t>
            </a:r>
            <a:br>
              <a:rPr lang="en-IN" dirty="0"/>
            </a:br>
            <a:r>
              <a:rPr lang="en-IN" dirty="0"/>
              <a:t>There can be 4 possible cases that needs to be handled as x, y and z can be arranged in 4 ways. Following are the possible 4 arrangements:</a:t>
            </a:r>
            <a:br>
              <a:rPr lang="en-IN" dirty="0"/>
            </a:br>
            <a:r>
              <a:rPr lang="en-IN" dirty="0"/>
              <a:t>a) y is left child of z and x is left child of y (Left </a:t>
            </a:r>
            <a:r>
              <a:rPr lang="en-IN" dirty="0" err="1"/>
              <a:t>Left</a:t>
            </a:r>
            <a:r>
              <a:rPr lang="en-IN" dirty="0"/>
              <a:t> Case)</a:t>
            </a:r>
            <a:br>
              <a:rPr lang="en-IN" dirty="0"/>
            </a:br>
            <a:r>
              <a:rPr lang="en-IN" dirty="0"/>
              <a:t>b) y is left child of z and x is right child of y (Left Right Case)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416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Design And Analysis of Algorithms Project UE17CS251</vt:lpstr>
      <vt:lpstr>AVL TREES VISUALISATION AND USING IT TO STORE STUDENT INFORMATION</vt:lpstr>
      <vt:lpstr>Aim of the Project</vt:lpstr>
      <vt:lpstr>Features of the project</vt:lpstr>
      <vt:lpstr>Designed using</vt:lpstr>
      <vt:lpstr>What are AVL trees?</vt:lpstr>
      <vt:lpstr>Why use AVL trees?</vt:lpstr>
      <vt:lpstr>AVL Trees Insertion(1)</vt:lpstr>
      <vt:lpstr>AVL Trees Insertion(2)</vt:lpstr>
      <vt:lpstr>AVL Trees Insertion(3)</vt:lpstr>
      <vt:lpstr>Right Right Case</vt:lpstr>
      <vt:lpstr>Left Left Case</vt:lpstr>
      <vt:lpstr>Left Right Case</vt:lpstr>
      <vt:lpstr>Right Left Case</vt:lpstr>
      <vt:lpstr>Visualisation of AVL Trees</vt:lpstr>
      <vt:lpstr>Visualisation Of AVL Trees</vt:lpstr>
      <vt:lpstr>Visualisation Of AVL Trees</vt:lpstr>
      <vt:lpstr>Visualisation of AVL Trees</vt:lpstr>
      <vt:lpstr>Click on the link to try</vt:lpstr>
      <vt:lpstr>Design Technique</vt:lpstr>
      <vt:lpstr>References</vt:lpstr>
      <vt:lpstr>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 VISUALISATION AND USING IT TO STORE STUDENT INFORMATION</dc:title>
  <dc:creator>Abhishek Patil</dc:creator>
  <cp:lastModifiedBy>Abhishek Patil</cp:lastModifiedBy>
  <cp:revision>13</cp:revision>
  <dcterms:created xsi:type="dcterms:W3CDTF">2019-05-13T15:58:46Z</dcterms:created>
  <dcterms:modified xsi:type="dcterms:W3CDTF">2019-05-17T04:40:35Z</dcterms:modified>
</cp:coreProperties>
</file>